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4"/>
  </p:notesMasterIdLst>
  <p:sldIdLst>
    <p:sldId id="1524" r:id="rId2"/>
    <p:sldId id="1526" r:id="rId3"/>
  </p:sldIdLst>
  <p:sldSz cx="9906000" cy="6858000" type="A4"/>
  <p:notesSz cx="6807200" cy="9939338"/>
  <p:custDataLst>
    <p:tags r:id="rId5"/>
  </p:custDataLst>
  <p:defaultTextStyle>
    <a:defPPr>
      <a:defRPr lang="ja-JP"/>
    </a:defPPr>
    <a:lvl1pPr marL="0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概要書" id="{CE8CEA02-ECB9-42AB-90AC-56DEDEE1D8D9}">
          <p14:sldIdLst>
            <p14:sldId id="1524"/>
          </p14:sldIdLst>
        </p14:section>
        <p14:section name="記入例" id="{9EEEDA0B-B904-4453-8194-5517D161C1A6}">
          <p14:sldIdLst>
            <p14:sldId id="152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89"/>
    <a:srgbClr val="FFFFCC"/>
    <a:srgbClr val="FFFFFF"/>
    <a:srgbClr val="D7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B9BD6E-C2E1-4447-8820-69E1043067C7}" v="4" dt="2025-09-05T00:29:46.8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5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11" Target="revisionInfo.xml" Type="http://schemas.microsoft.com/office/2015/10/relationships/revisionInfo"/><Relationship Id="rId12" Target="../customXml/item1.xml" Type="http://schemas.openxmlformats.org/officeDocument/2006/relationships/customXml"/><Relationship Id="rId13" Target="../customXml/item2.xml" Type="http://schemas.openxmlformats.org/officeDocument/2006/relationships/customXml"/><Relationship Id="rId14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tags/tag1.xml" Type="http://schemas.openxmlformats.org/officeDocument/2006/relationships/tags"/><Relationship Id="rId6" Target="commentAuthors.xml" Type="http://schemas.openxmlformats.org/officeDocument/2006/relationships/commentAuthors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3A366-18D8-487E-BA3E-3E48B2E60B5E}" type="datetimeFigureOut">
              <a:rPr kumimoji="1" lang="en-US" smtClean="0"/>
              <a:t>9/5/2025</a:t>
            </a:fld>
            <a:endParaRPr kumimoji="1"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87251-69ED-4350-BB0B-12262A29A328}" type="slidenum">
              <a:rPr kumimoji="1" lang="en-US" smtClean="0"/>
              <a:t>‹#›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4212251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46150" y="1222375"/>
            <a:ext cx="4773613" cy="33067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8783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46150" y="1222375"/>
            <a:ext cx="4773613" cy="33067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496547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2.jpe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../media/image5.png" Type="http://schemas.openxmlformats.org/officeDocument/2006/relationships/image"/><Relationship Id="rId6" Target="../media/image6.png" Type="http://schemas.openxmlformats.org/officeDocument/2006/relationships/image"/><Relationship Id="rId7" Target="../media/image7.jpeg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8.jpeg" Type="http://schemas.openxmlformats.org/officeDocument/2006/relationships/image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8.jpeg" Type="http://schemas.openxmlformats.org/officeDocument/2006/relationships/image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8.jpeg" Type="http://schemas.openxmlformats.org/officeDocument/2006/relationships/image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9.jpeg" Type="http://schemas.openxmlformats.org/officeDocument/2006/relationships/image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0.png" Type="http://schemas.openxmlformats.org/officeDocument/2006/relationships/image"/><Relationship Id="rId3" Target="../media/image11.svg" Type="http://schemas.openxmlformats.org/officeDocument/2006/relationships/image"/><Relationship Id="rId4" Target="../media/image12.png" Type="http://schemas.openxmlformats.org/officeDocument/2006/relationships/image"/><Relationship Id="rId5" Target="../media/image13.svg" Type="http://schemas.openxmlformats.org/officeDocument/2006/relationships/image"/><Relationship Id="rId6" Target="../media/image14.jpeg" Type="http://schemas.openxmlformats.org/officeDocument/2006/relationships/image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7.jpeg" Type="http://schemas.openxmlformats.org/officeDocument/2006/relationships/image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>
              <a:solidFill>
                <a:schemeClr val="tx1"/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F38512C-2C72-40C3-B679-1FEABC48B48C}"/>
              </a:ext>
            </a:extLst>
          </p:cNvPr>
          <p:cNvGrpSpPr/>
          <p:nvPr userDrawn="1"/>
        </p:nvGrpSpPr>
        <p:grpSpPr>
          <a:xfrm>
            <a:off x="2275974" y="5715294"/>
            <a:ext cx="5443286" cy="635369"/>
            <a:chOff x="2456520" y="6387031"/>
            <a:chExt cx="5875085" cy="700377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48EFA85C-A46F-4AC1-8E75-830689451B2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25425" t="26413" r="27381" b="26835"/>
            <a:stretch/>
          </p:blipFill>
          <p:spPr>
            <a:xfrm>
              <a:off x="4927824" y="6387031"/>
              <a:ext cx="991169" cy="700377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9F5C018F-8455-43E6-B9B6-228E8AD043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106890" y="6463627"/>
              <a:ext cx="614647" cy="526500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34A081C5-EF14-4467-B19D-E35B6B3CBAD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456520" y="6498254"/>
              <a:ext cx="946944" cy="536322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353D9AAD-EE32-457B-B8B4-29FF67E0F4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3635177" y="6432722"/>
              <a:ext cx="1292647" cy="641986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E3FD0292-C091-43A1-9252-D1D0C6352D0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7044047" y="6463627"/>
              <a:ext cx="1287558" cy="494981"/>
            </a:xfrm>
            <a:prstGeom prst="rect">
              <a:avLst/>
            </a:prstGeom>
          </p:spPr>
        </p:pic>
      </p:grpSp>
      <p:pic>
        <p:nvPicPr>
          <p:cNvPr id="14" name="Picture 2">
            <a:extLst>
              <a:ext uri="{FF2B5EF4-FFF2-40B4-BE49-F238E27FC236}">
                <a16:creationId xmlns:a16="http://schemas.microsoft.com/office/drawing/2014/main" id="{76484A44-3003-4277-9737-236918E2A0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878" y="1359896"/>
            <a:ext cx="1796216" cy="61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9427F34-BDBE-48D8-A7F4-1EE85CF4440A}"/>
              </a:ext>
            </a:extLst>
          </p:cNvPr>
          <p:cNvGrpSpPr/>
          <p:nvPr userDrawn="1"/>
        </p:nvGrpSpPr>
        <p:grpSpPr>
          <a:xfrm>
            <a:off x="958477" y="2714141"/>
            <a:ext cx="7989045" cy="914438"/>
            <a:chOff x="1034510" y="2991837"/>
            <a:chExt cx="8622792" cy="1007999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E3800AC-DAF6-41B1-810E-4A51489649E0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CF90A11-AE44-4385-824C-1819712F0D92}"/>
                </a:ext>
              </a:extLst>
            </p:cNvPr>
            <p:cNvCxnSpPr/>
            <p:nvPr userDrawn="1"/>
          </p:nvCxnSpPr>
          <p:spPr>
            <a:xfrm>
              <a:off x="1034510" y="3999836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29">
            <a:extLst>
              <a:ext uri="{FF2B5EF4-FFF2-40B4-BE49-F238E27FC236}">
                <a16:creationId xmlns:a16="http://schemas.microsoft.com/office/drawing/2014/main" id="{D7232AF9-EC33-4888-B5A0-D03E836B43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714140"/>
            <a:ext cx="8004988" cy="914439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/>
              <a:t>表紙タイトル</a:t>
            </a:r>
          </a:p>
        </p:txBody>
      </p:sp>
      <p:sp>
        <p:nvSpPr>
          <p:cNvPr id="27" name="コンテンツ プレースホルダー 21">
            <a:extLst>
              <a:ext uri="{FF2B5EF4-FFF2-40B4-BE49-F238E27FC236}">
                <a16:creationId xmlns:a16="http://schemas.microsoft.com/office/drawing/2014/main" id="{730FB38C-75FA-4F17-A448-34BAAD2B475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58477" y="3763721"/>
            <a:ext cx="8004988" cy="391903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814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サブタイトル</a:t>
            </a:r>
          </a:p>
        </p:txBody>
      </p:sp>
      <p:sp>
        <p:nvSpPr>
          <p:cNvPr id="31" name="コンテンツ プレースホルダー 21">
            <a:extLst>
              <a:ext uri="{FF2B5EF4-FFF2-40B4-BE49-F238E27FC236}">
                <a16:creationId xmlns:a16="http://schemas.microsoft.com/office/drawing/2014/main" id="{9693F458-7CAF-4411-88EF-755A4D8136D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93265" y="4931489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0000</a:t>
            </a:r>
            <a:r>
              <a:rPr kumimoji="1" lang="ja-JP" altLang="en-US"/>
              <a:t>年</a:t>
            </a:r>
            <a:r>
              <a:rPr kumimoji="1" lang="en-US" altLang="ja-JP"/>
              <a:t>00</a:t>
            </a:r>
            <a:r>
              <a:rPr kumimoji="1" lang="ja-JP" altLang="en-US"/>
              <a:t>月</a:t>
            </a:r>
            <a:r>
              <a:rPr kumimoji="1" lang="en-US" altLang="ja-JP"/>
              <a:t>00</a:t>
            </a:r>
            <a:r>
              <a:rPr kumimoji="1" lang="ja-JP" altLang="en-US"/>
              <a:t>日</a:t>
            </a:r>
          </a:p>
        </p:txBody>
      </p:sp>
      <p:sp>
        <p:nvSpPr>
          <p:cNvPr id="32" name="コンテンツ プレースホルダー 21">
            <a:extLst>
              <a:ext uri="{FF2B5EF4-FFF2-40B4-BE49-F238E27FC236}">
                <a16:creationId xmlns:a16="http://schemas.microsoft.com/office/drawing/2014/main" id="{1645C6DC-6217-43BE-8989-B6A0BD9C23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93265" y="5192757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所属　名前</a:t>
            </a:r>
          </a:p>
        </p:txBody>
      </p:sp>
    </p:spTree>
    <p:extLst>
      <p:ext uri="{BB962C8B-B14F-4D97-AF65-F5344CB8AC3E}">
        <p14:creationId xmlns:p14="http://schemas.microsoft.com/office/powerpoint/2010/main" val="32822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A36CE-E602-4651-B4F8-DD0931A6314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2025/9/5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C0A16-F725-47DD-AAAF-F90F9DB4D7F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07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1B1502-2511-437B-8D13-C5707D9425E0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022BE2B-C94E-4EA1-8D5F-B6FF40A5C82B}"/>
              </a:ext>
            </a:extLst>
          </p:cNvPr>
          <p:cNvGrpSpPr/>
          <p:nvPr userDrawn="1"/>
        </p:nvGrpSpPr>
        <p:grpSpPr>
          <a:xfrm>
            <a:off x="958477" y="2645195"/>
            <a:ext cx="7989045" cy="1567610"/>
            <a:chOff x="1034510" y="2991837"/>
            <a:chExt cx="8622792" cy="17280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4FC838C0-7A1B-42C5-8BB1-69879692B23E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97EB7B27-A3AA-4865-967F-947004C8CF38}"/>
                </a:ext>
              </a:extLst>
            </p:cNvPr>
            <p:cNvCxnSpPr/>
            <p:nvPr userDrawn="1"/>
          </p:nvCxnSpPr>
          <p:spPr>
            <a:xfrm>
              <a:off x="1034510" y="4719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タイトル 29">
            <a:extLst>
              <a:ext uri="{FF2B5EF4-FFF2-40B4-BE49-F238E27FC236}">
                <a16:creationId xmlns:a16="http://schemas.microsoft.com/office/drawing/2014/main" id="{99661971-5207-448A-8A45-D3935E63E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645195"/>
            <a:ext cx="8004988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/>
              <a:t>中扉タイトル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5B5CD1-16BF-4814-9E5A-19B044B6FB5E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5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3E2C914-D6BF-434B-B748-5B031C7A75D4}"/>
              </a:ext>
            </a:extLst>
          </p:cNvPr>
          <p:cNvGrpSpPr/>
          <p:nvPr userDrawn="1"/>
        </p:nvGrpSpPr>
        <p:grpSpPr>
          <a:xfrm>
            <a:off x="103693" y="196674"/>
            <a:ext cx="9657896" cy="721514"/>
            <a:chOff x="111919" y="216797"/>
            <a:chExt cx="10424028" cy="795336"/>
          </a:xfrm>
        </p:grpSpPr>
        <p:pic>
          <p:nvPicPr>
            <p:cNvPr id="18" name="Picture 11" descr="ç°å¢ç">
              <a:extLst>
                <a:ext uri="{FF2B5EF4-FFF2-40B4-BE49-F238E27FC236}">
                  <a16:creationId xmlns:a16="http://schemas.microsoft.com/office/drawing/2014/main" id="{4DD819AC-A446-46A2-9201-D9B1AB528E0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E9EE105-883D-4267-B8FF-D61BDDD6E4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CFE261A9-5D80-457A-85AA-206E048CF0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3443AF7-632D-41F2-BFF3-7CC6B2F2E6F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665A837A-D774-4985-B30F-35B13836C960}"/>
              </a:ext>
            </a:extLst>
          </p:cNvPr>
          <p:cNvSpPr/>
          <p:nvPr userDrawn="1"/>
        </p:nvSpPr>
        <p:spPr>
          <a:xfrm>
            <a:off x="998831" y="1620608"/>
            <a:ext cx="0" cy="4572197"/>
          </a:xfrm>
          <a:custGeom>
            <a:avLst/>
            <a:gdLst>
              <a:gd name="connsiteX0" fmla="*/ 0 w 0"/>
              <a:gd name="connsiteY0" fmla="*/ 0 h 5768502"/>
              <a:gd name="connsiteX1" fmla="*/ 0 w 0"/>
              <a:gd name="connsiteY1" fmla="*/ 5768502 h 576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68502">
                <a:moveTo>
                  <a:pt x="0" y="0"/>
                </a:moveTo>
                <a:lnTo>
                  <a:pt x="0" y="5768502"/>
                </a:lnTo>
              </a:path>
            </a:pathLst>
          </a:custGeom>
          <a:noFill/>
          <a:ln w="571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00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B04FFEFF-3996-4124-93D0-A0B919888837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998831" y="1620608"/>
            <a:ext cx="8004988" cy="4572197"/>
          </a:xfrm>
          <a:prstGeom prst="rect">
            <a:avLst/>
          </a:prstGeom>
        </p:spPr>
        <p:txBody>
          <a:bodyPr lIns="360000" tIns="0" rIns="0" bIns="0"/>
          <a:lstStyle>
            <a:lvl1pPr marL="674004" indent="-674004" algn="l">
              <a:lnSpc>
                <a:spcPct val="100000"/>
              </a:lnSpc>
              <a:spcBef>
                <a:spcPts val="907"/>
              </a:spcBef>
              <a:spcAft>
                <a:spcPts val="0"/>
              </a:spcAft>
              <a:buClr>
                <a:schemeClr val="bg2"/>
              </a:buClr>
              <a:buFont typeface="+mj-lt"/>
              <a:buAutoNum type="arabicPeriod"/>
              <a:defRPr sz="3629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章タイトル</a:t>
            </a:r>
          </a:p>
          <a:p>
            <a:pPr lvl="0"/>
            <a:r>
              <a:rPr kumimoji="1" lang="ja-JP" altLang="en-US"/>
              <a:t>章タイトル</a:t>
            </a:r>
          </a:p>
          <a:p>
            <a:pPr lvl="0"/>
            <a:r>
              <a:rPr kumimoji="1" lang="ja-JP" altLang="en-US"/>
              <a:t>章タイトル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FA1F2F-14B9-4F01-A5B6-2EF2AFAA50B7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66210EB-D44E-4903-B9C4-9EC74DA6CEB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</p:spTree>
    <p:extLst>
      <p:ext uri="{BB962C8B-B14F-4D97-AF65-F5344CB8AC3E}">
        <p14:creationId xmlns:p14="http://schemas.microsoft.com/office/powerpoint/2010/main" val="391555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3" y="196674"/>
            <a:ext cx="9657896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07807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01665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階層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53" name="コンテンツ プレースホルダー 3">
            <a:extLst>
              <a:ext uri="{FF2B5EF4-FFF2-40B4-BE49-F238E27FC236}">
                <a16:creationId xmlns:a16="http://schemas.microsoft.com/office/drawing/2014/main" id="{7038EB8A-9FB3-4B3E-A554-367E9CB41E9D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150024" y="29271"/>
            <a:ext cx="8605363" cy="22861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270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第</a:t>
            </a:r>
            <a:r>
              <a:rPr kumimoji="1" lang="en-US" altLang="ja-JP"/>
              <a:t>1</a:t>
            </a:r>
            <a:r>
              <a:rPr kumimoji="1" lang="ja-JP" altLang="en-US"/>
              <a:t>階層（例：表紙タイトル）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36CFC0-A6A1-408C-90D0-5F3C3EDABEFD}"/>
              </a:ext>
            </a:extLst>
          </p:cNvPr>
          <p:cNvGrpSpPr/>
          <p:nvPr userDrawn="1"/>
        </p:nvGrpSpPr>
        <p:grpSpPr>
          <a:xfrm>
            <a:off x="103693" y="196674"/>
            <a:ext cx="9657896" cy="721514"/>
            <a:chOff x="111919" y="216797"/>
            <a:chExt cx="10424028" cy="795336"/>
          </a:xfrm>
        </p:grpSpPr>
        <p:pic>
          <p:nvPicPr>
            <p:cNvPr id="15" name="Picture 11" descr="ç°å¢ç">
              <a:extLst>
                <a:ext uri="{FF2B5EF4-FFF2-40B4-BE49-F238E27FC236}">
                  <a16:creationId xmlns:a16="http://schemas.microsoft.com/office/drawing/2014/main" id="{2BF78C1F-895C-47B9-BFD6-D818DFB8851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4B2D3E9F-0217-41CA-A745-B0B8FBABC28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90B7366C-0173-451D-B260-B9E47C44ACBC}"/>
                </a:ext>
              </a:extLst>
            </p:cNvPr>
            <p:cNvSpPr/>
            <p:nvPr userDrawn="1"/>
          </p:nvSpPr>
          <p:spPr>
            <a:xfrm>
              <a:off x="161925" y="536266"/>
              <a:ext cx="9961283" cy="396000"/>
            </a:xfrm>
            <a:custGeom>
              <a:avLst/>
              <a:gdLst>
                <a:gd name="connsiteX0" fmla="*/ 0 w 9946927"/>
                <a:gd name="connsiteY0" fmla="*/ 0 h 396000"/>
                <a:gd name="connsiteX1" fmla="*/ 9554213 w 9946927"/>
                <a:gd name="connsiteY1" fmla="*/ 0 h 396000"/>
                <a:gd name="connsiteX2" fmla="*/ 9575411 w 9946927"/>
                <a:gd name="connsiteY2" fmla="*/ 21375 h 396000"/>
                <a:gd name="connsiteX3" fmla="*/ 9946927 w 9946927"/>
                <a:gd name="connsiteY3" fmla="*/ 396000 h 396000"/>
                <a:gd name="connsiteX4" fmla="*/ 9942003 w 9946927"/>
                <a:gd name="connsiteY4" fmla="*/ 396000 h 396000"/>
                <a:gd name="connsiteX5" fmla="*/ 9848834 w 9946927"/>
                <a:gd name="connsiteY5" fmla="*/ 396000 h 396000"/>
                <a:gd name="connsiteX6" fmla="*/ 9549825 w 9946927"/>
                <a:gd name="connsiteY6" fmla="*/ 396000 h 396000"/>
                <a:gd name="connsiteX7" fmla="*/ 8927381 w 9946927"/>
                <a:gd name="connsiteY7" fmla="*/ 396000 h 396000"/>
                <a:gd name="connsiteX8" fmla="*/ 8458122 w 9946927"/>
                <a:gd name="connsiteY8" fmla="*/ 396000 h 396000"/>
                <a:gd name="connsiteX9" fmla="*/ 7863906 w 9946927"/>
                <a:gd name="connsiteY9" fmla="*/ 396000 h 396000"/>
                <a:gd name="connsiteX10" fmla="*/ 7130032 w 9946927"/>
                <a:gd name="connsiteY10" fmla="*/ 396000 h 396000"/>
                <a:gd name="connsiteX11" fmla="*/ 6241804 w 9946927"/>
                <a:gd name="connsiteY11" fmla="*/ 396000 h 396000"/>
                <a:gd name="connsiteX12" fmla="*/ 5184519 w 9946927"/>
                <a:gd name="connsiteY12" fmla="*/ 396000 h 396000"/>
                <a:gd name="connsiteX13" fmla="*/ 3943480 w 9946927"/>
                <a:gd name="connsiteY13" fmla="*/ 396000 h 396000"/>
                <a:gd name="connsiteX14" fmla="*/ 2503986 w 9946927"/>
                <a:gd name="connsiteY14" fmla="*/ 396000 h 396000"/>
                <a:gd name="connsiteX15" fmla="*/ 851339 w 9946927"/>
                <a:gd name="connsiteY15" fmla="*/ 396000 h 396000"/>
                <a:gd name="connsiteX16" fmla="*/ 777876 w 9946927"/>
                <a:gd name="connsiteY16" fmla="*/ 396000 h 396000"/>
                <a:gd name="connsiteX17" fmla="*/ 603403 w 9946927"/>
                <a:gd name="connsiteY17" fmla="*/ 396000 h 396000"/>
                <a:gd name="connsiteX18" fmla="*/ 263640 w 9946927"/>
                <a:gd name="connsiteY18" fmla="*/ 396000 h 396000"/>
                <a:gd name="connsiteX19" fmla="*/ 208715 w 9946927"/>
                <a:gd name="connsiteY19" fmla="*/ 396000 h 396000"/>
                <a:gd name="connsiteX20" fmla="*/ 0 w 9946927"/>
                <a:gd name="connsiteY20" fmla="*/ 198305 h 396000"/>
                <a:gd name="connsiteX21" fmla="*/ 0 w 9946927"/>
                <a:gd name="connsiteY21" fmla="*/ 29183 h 39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9946927" h="396000">
                  <a:moveTo>
                    <a:pt x="0" y="0"/>
                  </a:moveTo>
                  <a:lnTo>
                    <a:pt x="9554213" y="0"/>
                  </a:lnTo>
                  <a:lnTo>
                    <a:pt x="9575411" y="21375"/>
                  </a:lnTo>
                  <a:cubicBezTo>
                    <a:pt x="9665779" y="112500"/>
                    <a:pt x="9786271" y="234000"/>
                    <a:pt x="9946927" y="396000"/>
                  </a:cubicBezTo>
                  <a:lnTo>
                    <a:pt x="9942003" y="396000"/>
                  </a:lnTo>
                  <a:lnTo>
                    <a:pt x="9848834" y="396000"/>
                  </a:lnTo>
                  <a:lnTo>
                    <a:pt x="9549825" y="396000"/>
                  </a:lnTo>
                  <a:lnTo>
                    <a:pt x="8927381" y="396000"/>
                  </a:lnTo>
                  <a:lnTo>
                    <a:pt x="8458122" y="396000"/>
                  </a:lnTo>
                  <a:lnTo>
                    <a:pt x="7863906" y="396000"/>
                  </a:lnTo>
                  <a:lnTo>
                    <a:pt x="7130032" y="396000"/>
                  </a:lnTo>
                  <a:lnTo>
                    <a:pt x="6241804" y="396000"/>
                  </a:lnTo>
                  <a:lnTo>
                    <a:pt x="5184519" y="396000"/>
                  </a:lnTo>
                  <a:lnTo>
                    <a:pt x="3943480" y="396000"/>
                  </a:lnTo>
                  <a:lnTo>
                    <a:pt x="2503986" y="396000"/>
                  </a:lnTo>
                  <a:lnTo>
                    <a:pt x="851339" y="396000"/>
                  </a:lnTo>
                  <a:lnTo>
                    <a:pt x="777876" y="396000"/>
                  </a:lnTo>
                  <a:lnTo>
                    <a:pt x="603403" y="396000"/>
                  </a:lnTo>
                  <a:lnTo>
                    <a:pt x="263640" y="396000"/>
                  </a:lnTo>
                  <a:lnTo>
                    <a:pt x="208715" y="396000"/>
                  </a:lnTo>
                  <a:cubicBezTo>
                    <a:pt x="208715" y="396000"/>
                    <a:pt x="208715" y="396000"/>
                    <a:pt x="0" y="198305"/>
                  </a:cubicBezTo>
                  <a:cubicBezTo>
                    <a:pt x="0" y="198305"/>
                    <a:pt x="0" y="198305"/>
                    <a:pt x="0" y="2918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500"/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34DB3166-9AB5-43FB-8591-93246638EB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D40C9C0E-769C-4D22-A484-B325C7ECE50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タイトル 1">
            <a:extLst>
              <a:ext uri="{FF2B5EF4-FFF2-40B4-BE49-F238E27FC236}">
                <a16:creationId xmlns:a16="http://schemas.microsoft.com/office/drawing/2014/main" id="{ED4B86B0-3BB3-4009-9A6E-83BD5406824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486491"/>
            <a:ext cx="8605363" cy="359244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2177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54" name="コンテンツ プレースホルダー 3">
            <a:extLst>
              <a:ext uri="{FF2B5EF4-FFF2-40B4-BE49-F238E27FC236}">
                <a16:creationId xmlns:a16="http://schemas.microsoft.com/office/drawing/2014/main" id="{F530AFF5-0F75-4301-B416-E2BDE7D4B1D3}"/>
              </a:ext>
            </a:extLst>
          </p:cNvPr>
          <p:cNvSpPr>
            <a:spLocks noGrp="1"/>
          </p:cNvSpPr>
          <p:nvPr userDrawn="1">
            <p:ph sz="quarter" idx="11" hasCustomPrompt="1"/>
          </p:nvPr>
        </p:nvSpPr>
        <p:spPr bwMode="white">
          <a:xfrm>
            <a:off x="150024" y="257881"/>
            <a:ext cx="8605363" cy="228610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27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階層（例：章タイトル）</a:t>
            </a:r>
          </a:p>
        </p:txBody>
      </p:sp>
      <p:sp>
        <p:nvSpPr>
          <p:cNvPr id="14" name="コンテンツ プレースホルダー 3">
            <a:extLst>
              <a:ext uri="{FF2B5EF4-FFF2-40B4-BE49-F238E27FC236}">
                <a16:creationId xmlns:a16="http://schemas.microsoft.com/office/drawing/2014/main" id="{BC87C82B-2847-473C-9A48-350F468EE55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07807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036131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シンプ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50024" y="172143"/>
            <a:ext cx="9005612" cy="293927"/>
          </a:xfrm>
          <a:prstGeom prst="rect">
            <a:avLst/>
          </a:prstGeom>
        </p:spPr>
        <p:txBody>
          <a:bodyPr lIns="72000" tIns="36000" rIns="0" bIns="0" anchor="ctr" anchorCtr="0"/>
          <a:lstStyle>
            <a:lvl1pPr algn="l">
              <a:defRPr sz="1633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9C3C82BE-DD9A-46A4-A9AA-9E36F501B193}"/>
              </a:ext>
            </a:extLst>
          </p:cNvPr>
          <p:cNvCxnSpPr>
            <a:cxnSpLocks/>
          </p:cNvCxnSpPr>
          <p:nvPr userDrawn="1"/>
        </p:nvCxnSpPr>
        <p:spPr>
          <a:xfrm flipH="1">
            <a:off x="166204" y="456664"/>
            <a:ext cx="9572632" cy="940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1" descr="ç°å¢ç">
            <a:extLst>
              <a:ext uri="{FF2B5EF4-FFF2-40B4-BE49-F238E27FC236}">
                <a16:creationId xmlns:a16="http://schemas.microsoft.com/office/drawing/2014/main" id="{0CF6094D-B943-4965-A2F6-67DD6FF3FF5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394400" y="137950"/>
            <a:ext cx="368692" cy="298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84D1288-0306-4500-A9D7-D150B7340281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8" name="コンテンツ プレースホルダー 3">
            <a:extLst>
              <a:ext uri="{FF2B5EF4-FFF2-40B4-BE49-F238E27FC236}">
                <a16:creationId xmlns:a16="http://schemas.microsoft.com/office/drawing/2014/main" id="{7FAF1969-C2E3-41AA-AA1A-27BBD721424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531387"/>
            <a:ext cx="9605952" cy="1013258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73094" indent="-173094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270"/>
            </a:lvl1pPr>
            <a:lvl2pPr marL="273634" indent="-92172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089"/>
            </a:lvl2pPr>
            <a:lvl3pPr marL="446456" indent="-164181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998"/>
            </a:lvl3pPr>
            <a:lvl4pPr marL="601995" indent="-149779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tabLst>
                <a:tab pos="443575" algn="l"/>
              </a:tabLst>
              <a:defRPr sz="907"/>
            </a:lvl4pPr>
            <a:lvl5pPr algn="l">
              <a:defRPr sz="1814"/>
            </a:lvl5pPr>
          </a:lstStyle>
          <a:p>
            <a:pPr lvl="0"/>
            <a:r>
              <a:rPr kumimoji="1" lang="ja-JP" altLang="en-US"/>
              <a:t>リード文レベルあり（</a:t>
            </a:r>
            <a:r>
              <a:rPr kumimoji="1" lang="en-US" altLang="ja-JP"/>
              <a:t>Tab</a:t>
            </a:r>
            <a:r>
              <a:rPr kumimoji="1" lang="ja-JP" altLang="en-US"/>
              <a:t>キーで第</a:t>
            </a:r>
            <a:r>
              <a:rPr kumimoji="1" lang="en-US" altLang="ja-JP"/>
              <a:t>4</a:t>
            </a:r>
            <a:r>
              <a:rPr kumimoji="1" lang="ja-JP" altLang="en-US"/>
              <a:t>レベルまで選べます）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7121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予算ポンチ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024" y="172143"/>
            <a:ext cx="8905550" cy="293927"/>
          </a:xfrm>
          <a:prstGeom prst="rect">
            <a:avLst/>
          </a:prstGeom>
        </p:spPr>
        <p:txBody>
          <a:bodyPr lIns="72000" tIns="36000" rIns="0" bIns="0" anchor="ctr" anchorCtr="0"/>
          <a:lstStyle>
            <a:lvl1pPr algn="l">
              <a:defRPr sz="1633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事業名を記入（○○省連携事業）</a:t>
            </a:r>
          </a:p>
        </p:txBody>
      </p:sp>
      <p:pic>
        <p:nvPicPr>
          <p:cNvPr id="11" name="グラフィックス 4">
            <a:extLst>
              <a:ext uri="{FF2B5EF4-FFF2-40B4-BE49-F238E27FC236}">
                <a16:creationId xmlns:a16="http://schemas.microsoft.com/office/drawing/2014/main" id="{3A88E330-170F-4EB6-B0EE-6B45EEBC0B9C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024" y="6368678"/>
            <a:ext cx="9605952" cy="326585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4A05131-CD38-4DAA-A727-2378740DE858}"/>
              </a:ext>
            </a:extLst>
          </p:cNvPr>
          <p:cNvSpPr txBox="1"/>
          <p:nvPr userDrawn="1"/>
        </p:nvSpPr>
        <p:spPr bwMode="white">
          <a:xfrm>
            <a:off x="157884" y="6368678"/>
            <a:ext cx="1078684" cy="326585"/>
          </a:xfrm>
          <a:prstGeom prst="rect">
            <a:avLst/>
          </a:prstGeom>
          <a:noFill/>
        </p:spPr>
        <p:txBody>
          <a:bodyPr wrap="square" lIns="97976" tIns="0" rIns="0" bIns="0" rtlCol="0" anchor="ctr">
            <a:noAutofit/>
          </a:bodyPr>
          <a:lstStyle/>
          <a:p>
            <a:r>
              <a:rPr lang="ja-JP" altLang="en-US" sz="1089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お問合せ先：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BD77E91-C9FE-4338-9D09-008455B00AB5}"/>
              </a:ext>
            </a:extLst>
          </p:cNvPr>
          <p:cNvSpPr txBox="1"/>
          <p:nvPr userDrawn="1"/>
        </p:nvSpPr>
        <p:spPr>
          <a:xfrm>
            <a:off x="147475" y="2173436"/>
            <a:ext cx="5021847" cy="261268"/>
          </a:xfrm>
          <a:prstGeom prst="rect">
            <a:avLst/>
          </a:prstGeom>
          <a:noFill/>
        </p:spPr>
        <p:txBody>
          <a:bodyPr wrap="square" lIns="0" tIns="0" bIns="65317" rtlCol="0" anchor="b" anchorCtr="0">
            <a:noAutofit/>
          </a:bodyPr>
          <a:lstStyle/>
          <a:p>
            <a:r>
              <a:rPr lang="en-US" altLang="ja-JP" sz="137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 </a:t>
            </a:r>
            <a:r>
              <a:rPr lang="ja-JP" altLang="en-US" sz="137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事業内容</a:t>
            </a:r>
          </a:p>
        </p:txBody>
      </p:sp>
      <p:sp>
        <p:nvSpPr>
          <p:cNvPr id="17" name="テキスト プレースホルダー 37">
            <a:extLst>
              <a:ext uri="{FF2B5EF4-FFF2-40B4-BE49-F238E27FC236}">
                <a16:creationId xmlns:a16="http://schemas.microsoft.com/office/drawing/2014/main" id="{B025C42B-6C2E-46D5-B3BF-74CB50E224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23832" y="5458321"/>
            <a:ext cx="4002494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赤色の吹出しに示した選択肢の中から選択して記載</a:t>
            </a:r>
            <a:endParaRPr kumimoji="1" lang="en-US" altLang="ja-JP"/>
          </a:p>
        </p:txBody>
      </p:sp>
      <p:sp>
        <p:nvSpPr>
          <p:cNvPr id="18" name="テキスト プレースホルダー 37">
            <a:extLst>
              <a:ext uri="{FF2B5EF4-FFF2-40B4-BE49-F238E27FC236}">
                <a16:creationId xmlns:a16="http://schemas.microsoft.com/office/drawing/2014/main" id="{E3E103C1-FA4F-413B-B322-F7A71AB7D1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0025" y="2432672"/>
            <a:ext cx="5019297" cy="2576498"/>
          </a:xfrm>
        </p:spPr>
        <p:txBody>
          <a:bodyPr lIns="0" tIns="7200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89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事業内容を説明</a:t>
            </a:r>
            <a:endParaRPr kumimoji="1" lang="en-US" altLang="ja-JP"/>
          </a:p>
        </p:txBody>
      </p:sp>
      <p:sp>
        <p:nvSpPr>
          <p:cNvPr id="19" name="テキスト プレースホルダー 37">
            <a:extLst>
              <a:ext uri="{FF2B5EF4-FFF2-40B4-BE49-F238E27FC236}">
                <a16:creationId xmlns:a16="http://schemas.microsoft.com/office/drawing/2014/main" id="{6F2F8E83-D6AE-4DFB-A6DE-B46846AD141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05099" y="1236259"/>
            <a:ext cx="8538654" cy="653171"/>
          </a:xfrm>
        </p:spPr>
        <p:txBody>
          <a:bodyPr lIns="108000" tIns="36000" rIns="0" bIns="0" anchor="t" anchorCtr="0">
            <a:noAutofit/>
          </a:bodyPr>
          <a:lstStyle>
            <a:lvl1pPr marL="223832" indent="-223832" algn="l">
              <a:lnSpc>
                <a:spcPct val="120000"/>
              </a:lnSpc>
              <a:spcBef>
                <a:spcPts val="0"/>
              </a:spcBef>
              <a:buFont typeface="+mj-ea"/>
              <a:buAutoNum type="circleNumDbPlain"/>
              <a:defRPr sz="1089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事業の目的を箇条書きで記載。</a:t>
            </a:r>
            <a:endParaRPr kumimoji="1" lang="en-US" altLang="ja-JP"/>
          </a:p>
          <a:p>
            <a:pPr lvl="0"/>
            <a:r>
              <a:rPr kumimoji="1" lang="ja-JP" altLang="en-US"/>
              <a:t>　</a:t>
            </a:r>
            <a:endParaRPr kumimoji="1" lang="en-US" altLang="ja-JP"/>
          </a:p>
          <a:p>
            <a:pPr lvl="0"/>
            <a:r>
              <a:rPr kumimoji="1" lang="ja-JP" altLang="en-US"/>
              <a:t>　</a:t>
            </a:r>
          </a:p>
          <a:p>
            <a:pPr lvl="0"/>
            <a:endParaRPr kumimoji="1" lang="en-US" altLang="ja-JP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575E979F-E9D2-4856-B687-9C1FF17E73ED}"/>
              </a:ext>
            </a:extLst>
          </p:cNvPr>
          <p:cNvCxnSpPr/>
          <p:nvPr userDrawn="1"/>
        </p:nvCxnSpPr>
        <p:spPr>
          <a:xfrm flipV="1">
            <a:off x="1205099" y="1236259"/>
            <a:ext cx="0" cy="653171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EAAD990-8616-4EFB-8C8F-39F44D2719A7}"/>
              </a:ext>
            </a:extLst>
          </p:cNvPr>
          <p:cNvSpPr txBox="1"/>
          <p:nvPr userDrawn="1"/>
        </p:nvSpPr>
        <p:spPr>
          <a:xfrm>
            <a:off x="150025" y="1399552"/>
            <a:ext cx="1055075" cy="32658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altLang="ja-JP" sz="137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 </a:t>
            </a:r>
            <a:r>
              <a:rPr lang="ja-JP" altLang="en-US" sz="137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事業目的</a:t>
            </a:r>
          </a:p>
        </p:txBody>
      </p:sp>
      <p:sp>
        <p:nvSpPr>
          <p:cNvPr id="22" name="テキスト プレースホルダー 36">
            <a:extLst>
              <a:ext uri="{FF2B5EF4-FFF2-40B4-BE49-F238E27FC236}">
                <a16:creationId xmlns:a16="http://schemas.microsoft.com/office/drawing/2014/main" id="{6B374390-D51B-435B-BC83-E2B9C6EF2D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white">
          <a:xfrm>
            <a:off x="1130426" y="6368678"/>
            <a:ext cx="8605363" cy="326585"/>
          </a:xfrm>
        </p:spPr>
        <p:txBody>
          <a:bodyPr lIns="0" tIns="18000" rIns="108000" bIns="0" anchor="ctr">
            <a:noAutofit/>
          </a:bodyPr>
          <a:lstStyle>
            <a:lvl1pPr marL="0" indent="0" algn="l">
              <a:buNone/>
              <a:defRPr sz="1089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問合せ先を記載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300BF32-8B86-43CF-9624-64796ABDAC3D}"/>
              </a:ext>
            </a:extLst>
          </p:cNvPr>
          <p:cNvSpPr txBox="1"/>
          <p:nvPr userDrawn="1"/>
        </p:nvSpPr>
        <p:spPr>
          <a:xfrm>
            <a:off x="404194" y="5458321"/>
            <a:ext cx="900561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/>
            <a:r>
              <a:rPr lang="ja-JP" altLang="en-US"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■事業形態：</a:t>
            </a:r>
          </a:p>
        </p:txBody>
      </p:sp>
      <p:sp>
        <p:nvSpPr>
          <p:cNvPr id="24" name="テキスト プレースホルダー 37">
            <a:extLst>
              <a:ext uri="{FF2B5EF4-FFF2-40B4-BE49-F238E27FC236}">
                <a16:creationId xmlns:a16="http://schemas.microsoft.com/office/drawing/2014/main" id="{31F24937-C017-44CE-9CF8-846D2BCE722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323832" y="5717548"/>
            <a:ext cx="4002494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橙色の吹出しに示した選択肢の中から選択して記載</a:t>
            </a:r>
          </a:p>
        </p:txBody>
      </p:sp>
      <p:sp>
        <p:nvSpPr>
          <p:cNvPr id="25" name="テキスト プレースホルダー 37">
            <a:extLst>
              <a:ext uri="{FF2B5EF4-FFF2-40B4-BE49-F238E27FC236}">
                <a16:creationId xmlns:a16="http://schemas.microsoft.com/office/drawing/2014/main" id="{ABBEB580-4D48-42D5-8B77-AE5AFC4BFD2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323832" y="5976775"/>
            <a:ext cx="4002494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令和２年度～令和○年度（予定）　と記載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CA0E264-5881-41CB-8BC4-C831A2A4DFEB}"/>
              </a:ext>
            </a:extLst>
          </p:cNvPr>
          <p:cNvSpPr txBox="1"/>
          <p:nvPr userDrawn="1"/>
        </p:nvSpPr>
        <p:spPr>
          <a:xfrm>
            <a:off x="404194" y="5976775"/>
            <a:ext cx="900561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/>
            <a:r>
              <a:rPr lang="ja-JP" altLang="en-US"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■実施期間：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49DD02CD-CB82-437F-852D-57086C0391BD}"/>
              </a:ext>
            </a:extLst>
          </p:cNvPr>
          <p:cNvCxnSpPr>
            <a:cxnSpLocks/>
          </p:cNvCxnSpPr>
          <p:nvPr userDrawn="1"/>
        </p:nvCxnSpPr>
        <p:spPr>
          <a:xfrm flipH="1">
            <a:off x="147475" y="447259"/>
            <a:ext cx="9591361" cy="18811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プレースホルダー 37">
            <a:extLst>
              <a:ext uri="{FF2B5EF4-FFF2-40B4-BE49-F238E27FC236}">
                <a16:creationId xmlns:a16="http://schemas.microsoft.com/office/drawing/2014/main" id="{8F4CACCF-DF59-40E0-8B22-3CC88D955C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474" y="447259"/>
            <a:ext cx="8938681" cy="293927"/>
          </a:xfrm>
        </p:spPr>
        <p:txBody>
          <a:bodyPr lIns="0" tIns="0" rIns="0" bIns="0" anchor="ctr" anchorCtr="0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【</a:t>
            </a:r>
            <a:r>
              <a:rPr kumimoji="1" lang="ja-JP" altLang="en-US"/>
              <a:t>令和２年度要求額 </a:t>
            </a:r>
            <a:r>
              <a:rPr kumimoji="1" lang="en-US" altLang="ja-JP"/>
              <a:t>0,000</a:t>
            </a:r>
            <a:r>
              <a:rPr kumimoji="1" lang="ja-JP" altLang="en-US"/>
              <a:t>百万円（</a:t>
            </a:r>
            <a:r>
              <a:rPr kumimoji="1" lang="en-US" altLang="ja-JP"/>
              <a:t>0,000</a:t>
            </a:r>
            <a:r>
              <a:rPr kumimoji="1" lang="ja-JP" altLang="en-US"/>
              <a:t>百万円）</a:t>
            </a:r>
            <a:r>
              <a:rPr kumimoji="1" lang="en-US" altLang="ja-JP"/>
              <a:t>】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EC97E369-E6B0-4356-818A-927158B52DA6}"/>
              </a:ext>
            </a:extLst>
          </p:cNvPr>
          <p:cNvCxnSpPr/>
          <p:nvPr userDrawn="1"/>
        </p:nvCxnSpPr>
        <p:spPr>
          <a:xfrm>
            <a:off x="150024" y="2432672"/>
            <a:ext cx="5003118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プレースホルダー 37">
            <a:extLst>
              <a:ext uri="{FF2B5EF4-FFF2-40B4-BE49-F238E27FC236}">
                <a16:creationId xmlns:a16="http://schemas.microsoft.com/office/drawing/2014/main" id="{05AEDB54-2F1F-4D55-B5C5-B02A1E6CADA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565613" y="2432672"/>
            <a:ext cx="4190362" cy="3755733"/>
          </a:xfrm>
        </p:spPr>
        <p:txBody>
          <a:bodyPr lIns="0" tIns="7200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89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図・写真等を交えつつ、このスペースに納まるよう記述</a:t>
            </a: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93ABC200-7A3B-4D6E-9A7A-DD056E784D0D}"/>
              </a:ext>
            </a:extLst>
          </p:cNvPr>
          <p:cNvCxnSpPr/>
          <p:nvPr userDrawn="1"/>
        </p:nvCxnSpPr>
        <p:spPr>
          <a:xfrm>
            <a:off x="5553357" y="2432672"/>
            <a:ext cx="4202619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DABB4ED-B7E1-4C29-AC71-063748A973FB}"/>
              </a:ext>
            </a:extLst>
          </p:cNvPr>
          <p:cNvSpPr txBox="1"/>
          <p:nvPr userDrawn="1"/>
        </p:nvSpPr>
        <p:spPr>
          <a:xfrm>
            <a:off x="404193" y="5717548"/>
            <a:ext cx="900561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 defTabSz="162741">
              <a:tabLst/>
            </a:pPr>
            <a:r>
              <a:rPr lang="ja-JP" altLang="en-US"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　　　　　　：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52C3A3B-D331-4FA9-B49C-4CE55D8902BF}"/>
              </a:ext>
            </a:extLst>
          </p:cNvPr>
          <p:cNvSpPr txBox="1"/>
          <p:nvPr userDrawn="1"/>
        </p:nvSpPr>
        <p:spPr>
          <a:xfrm>
            <a:off x="147475" y="5113933"/>
            <a:ext cx="5188618" cy="261268"/>
          </a:xfrm>
          <a:prstGeom prst="rect">
            <a:avLst/>
          </a:prstGeom>
          <a:noFill/>
        </p:spPr>
        <p:txBody>
          <a:bodyPr wrap="square" lIns="0" tIns="0" bIns="65317" rtlCol="0" anchor="b" anchorCtr="0">
            <a:noAutofit/>
          </a:bodyPr>
          <a:lstStyle/>
          <a:p>
            <a:r>
              <a:rPr lang="en-US" altLang="ja-JP" sz="137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 </a:t>
            </a:r>
            <a:r>
              <a:rPr lang="ja-JP" altLang="en-US" sz="137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事業スキーム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E1BEDD27-520F-4457-AAA7-263233F32CAB}"/>
              </a:ext>
            </a:extLst>
          </p:cNvPr>
          <p:cNvCxnSpPr/>
          <p:nvPr userDrawn="1"/>
        </p:nvCxnSpPr>
        <p:spPr>
          <a:xfrm>
            <a:off x="166204" y="5375201"/>
            <a:ext cx="5169888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グラフィックス 4">
            <a:extLst>
              <a:ext uri="{FF2B5EF4-FFF2-40B4-BE49-F238E27FC236}">
                <a16:creationId xmlns:a16="http://schemas.microsoft.com/office/drawing/2014/main" id="{716B933F-57EE-4D45-A154-8C5C4C4E1984}"/>
              </a:ext>
            </a:extLst>
          </p:cNvPr>
          <p:cNvPicPr>
            <a:picLocks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0024" y="808024"/>
            <a:ext cx="9605950" cy="326585"/>
          </a:xfrm>
          <a:prstGeom prst="rect">
            <a:avLst/>
          </a:prstGeom>
          <a:ln>
            <a:noFill/>
          </a:ln>
        </p:spPr>
      </p:pic>
      <p:sp>
        <p:nvSpPr>
          <p:cNvPr id="38" name="テキスト プレースホルダー 36">
            <a:extLst>
              <a:ext uri="{FF2B5EF4-FFF2-40B4-BE49-F238E27FC236}">
                <a16:creationId xmlns:a16="http://schemas.microsoft.com/office/drawing/2014/main" id="{5A2EDDF3-3029-44F5-ADC4-AAC9B3CDA9B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0024" y="808023"/>
            <a:ext cx="9588810" cy="326585"/>
          </a:xfrm>
        </p:spPr>
        <p:txBody>
          <a:bodyPr lIns="108000" tIns="36000" rIns="108000" bIns="0" anchor="ctr">
            <a:noAutofit/>
          </a:bodyPr>
          <a:lstStyle>
            <a:lvl1pPr marL="0" indent="0" algn="l">
              <a:buNone/>
              <a:defRPr sz="1270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事業のポイントを簡潔に記載</a:t>
            </a:r>
          </a:p>
        </p:txBody>
      </p:sp>
      <p:pic>
        <p:nvPicPr>
          <p:cNvPr id="8" name="Picture 11" descr="ç°å¢ç">
            <a:extLst>
              <a:ext uri="{FF2B5EF4-FFF2-40B4-BE49-F238E27FC236}">
                <a16:creationId xmlns:a16="http://schemas.microsoft.com/office/drawing/2014/main" id="{E4524634-FD36-4E22-9D09-12B514CD19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154" y="132843"/>
            <a:ext cx="672372" cy="67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プレースホルダー 36">
            <a:extLst>
              <a:ext uri="{FF2B5EF4-FFF2-40B4-BE49-F238E27FC236}">
                <a16:creationId xmlns:a16="http://schemas.microsoft.com/office/drawing/2014/main" id="{9B97E414-CE64-463C-8703-5E74B265F9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99093" y="2173436"/>
            <a:ext cx="3935786" cy="261268"/>
          </a:xfrm>
        </p:spPr>
        <p:txBody>
          <a:bodyPr lIns="0" tIns="0" rIns="0" bIns="72000" anchor="b" anchorCtr="0">
            <a:normAutofit/>
          </a:bodyPr>
          <a:lstStyle>
            <a:lvl1pPr marL="0" indent="0" algn="l">
              <a:buNone/>
              <a:defRPr sz="137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補助対象、支援対象の例、事業イメージ </a:t>
            </a:r>
            <a:r>
              <a:rPr kumimoji="1" lang="en-US" altLang="ja-JP"/>
              <a:t>etc.</a:t>
            </a:r>
            <a:endParaRPr kumimoji="1" lang="ja-JP" altLang="en-US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4AB8DD7-62C0-4DA8-85A3-8FFC2554F26A}"/>
              </a:ext>
            </a:extLst>
          </p:cNvPr>
          <p:cNvSpPr txBox="1"/>
          <p:nvPr userDrawn="1"/>
        </p:nvSpPr>
        <p:spPr>
          <a:xfrm>
            <a:off x="5565614" y="2173436"/>
            <a:ext cx="4169265" cy="261268"/>
          </a:xfrm>
          <a:prstGeom prst="rect">
            <a:avLst/>
          </a:prstGeom>
          <a:noFill/>
        </p:spPr>
        <p:txBody>
          <a:bodyPr wrap="square" lIns="0" tIns="0" bIns="65317" rtlCol="0" anchor="b" anchorCtr="0">
            <a:noAutofit/>
          </a:bodyPr>
          <a:lstStyle/>
          <a:p>
            <a:pPr algn="l"/>
            <a:r>
              <a:rPr lang="en-US" altLang="ja-JP" sz="137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 </a:t>
            </a:r>
          </a:p>
        </p:txBody>
      </p:sp>
      <p:sp>
        <p:nvSpPr>
          <p:cNvPr id="31" name="テキスト プレースホルダー 37">
            <a:extLst>
              <a:ext uri="{FF2B5EF4-FFF2-40B4-BE49-F238E27FC236}">
                <a16:creationId xmlns:a16="http://schemas.microsoft.com/office/drawing/2014/main" id="{8DAEC8DB-209D-4346-BBA0-580F33B624E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69264" y="5717548"/>
            <a:ext cx="633728" cy="228610"/>
          </a:xfrm>
        </p:spPr>
        <p:txBody>
          <a:bodyPr lIns="0" tIns="0" rIns="0" bIns="0" anchor="ctr" anchorCtr="0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89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選　　　 択</a:t>
            </a:r>
            <a:endParaRPr kumimoji="1" lang="en-US" altLang="ja-JP"/>
          </a:p>
        </p:txBody>
      </p:sp>
    </p:spTree>
    <p:extLst>
      <p:ext uri="{BB962C8B-B14F-4D97-AF65-F5344CB8AC3E}">
        <p14:creationId xmlns:p14="http://schemas.microsoft.com/office/powerpoint/2010/main" val="2140407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>
              <a:solidFill>
                <a:schemeClr val="tx1"/>
              </a:solidFill>
            </a:endParaRP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763CBD03-2A6D-45D7-9768-1358FBBD1C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892" y="3120324"/>
            <a:ext cx="1796216" cy="61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343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50024" y="1007807"/>
            <a:ext cx="9605952" cy="606343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59232" indent="-259232" algn="l">
              <a:lnSpc>
                <a:spcPct val="100000"/>
              </a:lnSpc>
              <a:spcBef>
                <a:spcPts val="544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814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422435" y="6368678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54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633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101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theme/theme1.xml" Type="http://schemas.openxmlformats.org/officeDocument/2006/relationships/theme"/><Relationship Id="rId12" Target="../tags/tag2.xml" Type="http://schemas.openxmlformats.org/officeDocument/2006/relationships/tags"/><Relationship Id="rId13" Target="../embeddings/oleObject1.bin" Type="http://schemas.openxmlformats.org/officeDocument/2006/relationships/oleObject"/><Relationship Id="rId14" Target="../media/image1.emf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" name="オブジェクト 124" hidden="1">
            <a:extLst>
              <a:ext uri="{FF2B5EF4-FFF2-40B4-BE49-F238E27FC236}">
                <a16:creationId xmlns:a16="http://schemas.microsoft.com/office/drawing/2014/main" id="{F422B468-7A8A-4E40-A361-9AFC8CD6CA3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2214183679"/>
              </p:ext>
            </p:extLst>
          </p:nvPr>
        </p:nvGraphicFramePr>
        <p:xfrm>
          <a:off x="1471" y="1440"/>
          <a:ext cx="1471" cy="1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395" imgH="396" progId="TCLayout.ActiveDocument.1">
                  <p:embed/>
                </p:oleObj>
              </mc:Choice>
              <mc:Fallback>
                <p:oleObj name="think-cell Slide" r:id="rId13" imgW="395" imgH="396" progId="TCLayout.ActiveDocument.1">
                  <p:embed/>
                  <p:pic>
                    <p:nvPicPr>
                      <p:cNvPr id="125" name="オブジェクト 124" hidden="1">
                        <a:extLst>
                          <a:ext uri="{FF2B5EF4-FFF2-40B4-BE49-F238E27FC236}">
                            <a16:creationId xmlns:a16="http://schemas.microsoft.com/office/drawing/2014/main" id="{F422B468-7A8A-4E40-A361-9AFC8CD6CA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71" y="1440"/>
                        <a:ext cx="1471" cy="14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A91721A-3382-431C-8B68-27C1CFB9E62E}"/>
              </a:ext>
            </a:extLst>
          </p:cNvPr>
          <p:cNvGrpSpPr/>
          <p:nvPr userDrawn="1"/>
        </p:nvGrpSpPr>
        <p:grpSpPr>
          <a:xfrm>
            <a:off x="149883" y="945837"/>
            <a:ext cx="9606235" cy="5749427"/>
            <a:chOff x="177800" y="1042608"/>
            <a:chExt cx="10368269" cy="6337679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BFD48F3-14B9-49AE-A1D1-DE5151258DCE}"/>
                </a:ext>
              </a:extLst>
            </p:cNvPr>
            <p:cNvGrpSpPr/>
            <p:nvPr userDrawn="1"/>
          </p:nvGrpSpPr>
          <p:grpSpPr>
            <a:xfrm>
              <a:off x="178075" y="1044950"/>
              <a:ext cx="10367994" cy="6335337"/>
              <a:chOff x="178074" y="1044950"/>
              <a:chExt cx="10656433" cy="6335337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D826A6A1-E7E4-43E8-8468-E8C860C51E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092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57F0DA1D-52D9-4F60-AFF6-8877566167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236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9E980EDF-B6AB-4B0C-A980-4955361198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6615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36E35AEA-8BC5-4852-9481-7958B3061C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5170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89C1479F-6CF5-403F-951E-D6CB975573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3726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7E684421-FA46-4F76-8DF3-44167123B3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2281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6ECE2685-095C-45C9-838A-65818D759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0852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600ED12E-8037-4439-94BD-A834CF6588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9408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C50928EE-EDF1-4552-888F-3CCE27F96C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7963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75B9DE1C-6ADC-4B10-B04B-57C8C991F37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6534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A23F7616-6766-47AB-B3EF-0B5FD415EF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5090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021D185C-1AAE-429B-8621-1099C0403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3645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09703D58-1DDF-4B6E-BE8C-D9DB7B26F4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220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0A99046C-7D76-490A-88DE-41D62CAAB2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0772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59BBACC5-635F-4604-B162-146A153A24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9327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9FB4A3F6-32A1-4976-8A08-D1DAD172D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7882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908F9892-CF7B-484A-A087-A99993AE45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643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8870D894-1D46-4193-A356-3B3B47BC91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5009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E62FE32C-C1AA-4D40-946C-A2C857DF1D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3564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A41DF6BE-EF66-4E04-9235-822F953840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2120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4515879-DFE5-4F8A-B76C-705440CA7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9246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0952AF1D-8248-4B31-B111-ACD4257CBB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7802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5DF19807-4FC9-4DCA-8DBB-DA4B436820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635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3B491BFB-F3D6-4AE7-A3AB-529175A1FC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4928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F13ED150-3A1D-42A7-9E86-E99A6B5238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3484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EC8E0ABF-A65A-4B61-8B39-1DB126D7CE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2039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5B0E93A0-803C-43D4-922B-174A4DD30E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061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D3F014D9-1393-4D00-9A6D-9E0E19D15C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9166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414030D1-E2E5-4E55-8024-2D453BC480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7721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FDB3FA4B-DE95-483C-A755-22E878FB2E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6276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5206945-08AE-4534-AE16-F2B17244D2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484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27C86116-2335-4015-8AAC-D3331F9246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3403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3BF6F914-6E1F-4EB0-8F80-051002B517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1958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04D2FA21-70F9-4DA5-A0FC-C0E92E3FE5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0514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F58D4FB5-90F3-4530-8AF9-1A1ED0B03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9085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46EF435C-533B-4F36-A45C-DED4C9DA1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7640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7260D7FA-0243-4149-92F2-9A2E3D3D63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6196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E17B36A0-958F-443F-9FD7-D5530C92BC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476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351063C8-67B1-4656-BE04-74F237AAE0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069139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A46FAAE6-29DC-4506-AD6F-E0CFB6E0E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804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BDB1BE34-748E-475F-92C8-62D418402A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948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B8FC7F79-F5A5-4158-8740-748E3241F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04F44B2B-BA78-4509-9C32-74EDCFF90D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38028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5E5B63E7-A874-41DF-80CD-384ECF0D0E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22" name="Line 35">
                <a:extLst>
                  <a:ext uri="{FF2B5EF4-FFF2-40B4-BE49-F238E27FC236}">
                    <a16:creationId xmlns:a16="http://schemas.microsoft.com/office/drawing/2014/main" id="{09956D0B-D2BD-494C-9E10-AC5791E6B9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18782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23" name="Line 36">
                <a:extLst>
                  <a:ext uri="{FF2B5EF4-FFF2-40B4-BE49-F238E27FC236}">
                    <a16:creationId xmlns:a16="http://schemas.microsoft.com/office/drawing/2014/main" id="{FDCF63A4-9AE6-42F3-B831-26054F80B9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04495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563BD28-1209-42D1-9D77-592742544D69}"/>
                </a:ext>
              </a:extLst>
            </p:cNvPr>
            <p:cNvGrpSpPr/>
            <p:nvPr userDrawn="1"/>
          </p:nvGrpSpPr>
          <p:grpSpPr>
            <a:xfrm>
              <a:off x="177800" y="1042608"/>
              <a:ext cx="10368268" cy="6337679"/>
              <a:chOff x="177800" y="613150"/>
              <a:chExt cx="10368268" cy="6767138"/>
            </a:xfrm>
          </p:grpSpPr>
          <p:sp>
            <p:nvSpPr>
              <p:cNvPr id="5" name="Line 41">
                <a:extLst>
                  <a:ext uri="{FF2B5EF4-FFF2-40B4-BE49-F238E27FC236}">
                    <a16:creationId xmlns:a16="http://schemas.microsoft.com/office/drawing/2014/main" id="{B3C22C89-D315-4DE2-A2CE-1772E35245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2972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" name="Line 42">
                <a:extLst>
                  <a:ext uri="{FF2B5EF4-FFF2-40B4-BE49-F238E27FC236}">
                    <a16:creationId xmlns:a16="http://schemas.microsoft.com/office/drawing/2014/main" id="{B6B37B61-127F-43BC-8980-FDDC4E2D48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47371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" name="Line 43">
                <a:extLst>
                  <a:ext uri="{FF2B5EF4-FFF2-40B4-BE49-F238E27FC236}">
                    <a16:creationId xmlns:a16="http://schemas.microsoft.com/office/drawing/2014/main" id="{814E20DB-764C-424E-81E2-70243941EA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1771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" name="Line 44">
                <a:extLst>
                  <a:ext uri="{FF2B5EF4-FFF2-40B4-BE49-F238E27FC236}">
                    <a16:creationId xmlns:a16="http://schemas.microsoft.com/office/drawing/2014/main" id="{FCABC8BD-5A98-49C6-B473-81F079E351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6170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" name="Line 45">
                <a:extLst>
                  <a:ext uri="{FF2B5EF4-FFF2-40B4-BE49-F238E27FC236}">
                    <a16:creationId xmlns:a16="http://schemas.microsoft.com/office/drawing/2014/main" id="{1A60A482-CAE7-4B32-B147-65B54D505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0569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" name="Line 46">
                <a:extLst>
                  <a:ext uri="{FF2B5EF4-FFF2-40B4-BE49-F238E27FC236}">
                    <a16:creationId xmlns:a16="http://schemas.microsoft.com/office/drawing/2014/main" id="{EFDE9D29-C267-4456-BF4C-3E31CC9960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4968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" name="Line 47">
                <a:extLst>
                  <a:ext uri="{FF2B5EF4-FFF2-40B4-BE49-F238E27FC236}">
                    <a16:creationId xmlns:a16="http://schemas.microsoft.com/office/drawing/2014/main" id="{491A06B6-733C-4C7D-A019-438D4782E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9367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2" name="Line 48">
                <a:extLst>
                  <a:ext uri="{FF2B5EF4-FFF2-40B4-BE49-F238E27FC236}">
                    <a16:creationId xmlns:a16="http://schemas.microsoft.com/office/drawing/2014/main" id="{1A2FF589-8AE7-4B04-A3CF-707EC50F0E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3766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3" name="Line 49">
                <a:extLst>
                  <a:ext uri="{FF2B5EF4-FFF2-40B4-BE49-F238E27FC236}">
                    <a16:creationId xmlns:a16="http://schemas.microsoft.com/office/drawing/2014/main" id="{220BD835-09F7-42BC-8A59-760F67C3BA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48165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4" name="Line 50">
                <a:extLst>
                  <a:ext uri="{FF2B5EF4-FFF2-40B4-BE49-F238E27FC236}">
                    <a16:creationId xmlns:a16="http://schemas.microsoft.com/office/drawing/2014/main" id="{80C9531A-D351-4FB0-810D-0B60B9AE5D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2564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5" name="Line 51">
                <a:extLst>
                  <a:ext uri="{FF2B5EF4-FFF2-40B4-BE49-F238E27FC236}">
                    <a16:creationId xmlns:a16="http://schemas.microsoft.com/office/drawing/2014/main" id="{B8E8462B-F715-42E6-9C65-36FFE4337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6963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6" name="Line 52">
                <a:extLst>
                  <a:ext uri="{FF2B5EF4-FFF2-40B4-BE49-F238E27FC236}">
                    <a16:creationId xmlns:a16="http://schemas.microsoft.com/office/drawing/2014/main" id="{D8F1D8BF-9549-4DB4-8539-54E7306FE4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1362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7" name="Line 53">
                <a:extLst>
                  <a:ext uri="{FF2B5EF4-FFF2-40B4-BE49-F238E27FC236}">
                    <a16:creationId xmlns:a16="http://schemas.microsoft.com/office/drawing/2014/main" id="{21A8334C-E16F-4C67-A640-48814127D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5762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8" name="Line 54">
                <a:extLst>
                  <a:ext uri="{FF2B5EF4-FFF2-40B4-BE49-F238E27FC236}">
                    <a16:creationId xmlns:a16="http://schemas.microsoft.com/office/drawing/2014/main" id="{87645081-3E3E-46BC-930C-6315E36C5E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0161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9" name="Line 55">
                <a:extLst>
                  <a:ext uri="{FF2B5EF4-FFF2-40B4-BE49-F238E27FC236}">
                    <a16:creationId xmlns:a16="http://schemas.microsoft.com/office/drawing/2014/main" id="{A4BEC564-851D-4F58-80F1-6A0185EDAF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4560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0" name="Line 56">
                <a:extLst>
                  <a:ext uri="{FF2B5EF4-FFF2-40B4-BE49-F238E27FC236}">
                    <a16:creationId xmlns:a16="http://schemas.microsoft.com/office/drawing/2014/main" id="{432A9BBC-9761-4CF7-8E8B-58C807DB48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48959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1" name="Line 57">
                <a:extLst>
                  <a:ext uri="{FF2B5EF4-FFF2-40B4-BE49-F238E27FC236}">
                    <a16:creationId xmlns:a16="http://schemas.microsoft.com/office/drawing/2014/main" id="{20A6B1C2-9D27-470D-A085-87FA71EAB4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3358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2" name="Line 58">
                <a:extLst>
                  <a:ext uri="{FF2B5EF4-FFF2-40B4-BE49-F238E27FC236}">
                    <a16:creationId xmlns:a16="http://schemas.microsoft.com/office/drawing/2014/main" id="{F23207BF-AF0B-4F40-8B7A-C3F38848C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75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3" name="Line 59">
                <a:extLst>
                  <a:ext uri="{FF2B5EF4-FFF2-40B4-BE49-F238E27FC236}">
                    <a16:creationId xmlns:a16="http://schemas.microsoft.com/office/drawing/2014/main" id="{26C53B7A-6B78-45F3-81B8-0C4A985F93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215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4" name="Line 60">
                <a:extLst>
                  <a:ext uri="{FF2B5EF4-FFF2-40B4-BE49-F238E27FC236}">
                    <a16:creationId xmlns:a16="http://schemas.microsoft.com/office/drawing/2014/main" id="{EFE47F1C-76D7-41CA-9659-2A5E4423D6B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06555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5" name="Line 61">
                <a:extLst>
                  <a:ext uri="{FF2B5EF4-FFF2-40B4-BE49-F238E27FC236}">
                    <a16:creationId xmlns:a16="http://schemas.microsoft.com/office/drawing/2014/main" id="{64457307-026F-493B-ABF6-07B942375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0954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6" name="Line 62">
                <a:extLst>
                  <a:ext uri="{FF2B5EF4-FFF2-40B4-BE49-F238E27FC236}">
                    <a16:creationId xmlns:a16="http://schemas.microsoft.com/office/drawing/2014/main" id="{030B4BD7-7599-44B1-8074-D5431EC3F5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5353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7" name="Line 63">
                <a:extLst>
                  <a:ext uri="{FF2B5EF4-FFF2-40B4-BE49-F238E27FC236}">
                    <a16:creationId xmlns:a16="http://schemas.microsoft.com/office/drawing/2014/main" id="{4595D81E-7D18-4885-B662-9E134883C2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49753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8" name="Line 64">
                <a:extLst>
                  <a:ext uri="{FF2B5EF4-FFF2-40B4-BE49-F238E27FC236}">
                    <a16:creationId xmlns:a16="http://schemas.microsoft.com/office/drawing/2014/main" id="{9D7EEAE3-EB7B-4CAB-8D29-74B01BF77DA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4152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9" name="Line 65">
                <a:extLst>
                  <a:ext uri="{FF2B5EF4-FFF2-40B4-BE49-F238E27FC236}">
                    <a16:creationId xmlns:a16="http://schemas.microsoft.com/office/drawing/2014/main" id="{0F246FB1-7AE4-4FC2-ADF0-AEC7C07561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8551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0" name="Line 66">
                <a:extLst>
                  <a:ext uri="{FF2B5EF4-FFF2-40B4-BE49-F238E27FC236}">
                    <a16:creationId xmlns:a16="http://schemas.microsoft.com/office/drawing/2014/main" id="{F57F2CE7-B513-47B5-9D3D-A274C47CC7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2950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1" name="Line 67">
                <a:extLst>
                  <a:ext uri="{FF2B5EF4-FFF2-40B4-BE49-F238E27FC236}">
                    <a16:creationId xmlns:a16="http://schemas.microsoft.com/office/drawing/2014/main" id="{9040D867-6020-46C6-8856-42B9EE18A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7349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2" name="Line 68">
                <a:extLst>
                  <a:ext uri="{FF2B5EF4-FFF2-40B4-BE49-F238E27FC236}">
                    <a16:creationId xmlns:a16="http://schemas.microsoft.com/office/drawing/2014/main" id="{F353CD92-5CA1-4C0F-8661-E074AB4912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1748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3" name="Line 69">
                <a:extLst>
                  <a:ext uri="{FF2B5EF4-FFF2-40B4-BE49-F238E27FC236}">
                    <a16:creationId xmlns:a16="http://schemas.microsoft.com/office/drawing/2014/main" id="{0D038A48-2468-4083-ABDA-2013B92143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147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4" name="Line 70">
                <a:extLst>
                  <a:ext uri="{FF2B5EF4-FFF2-40B4-BE49-F238E27FC236}">
                    <a16:creationId xmlns:a16="http://schemas.microsoft.com/office/drawing/2014/main" id="{BAF64418-9CE6-467B-8BF0-9E2B368CB2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4945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5" name="Line 71">
                <a:extLst>
                  <a:ext uri="{FF2B5EF4-FFF2-40B4-BE49-F238E27FC236}">
                    <a16:creationId xmlns:a16="http://schemas.microsoft.com/office/drawing/2014/main" id="{B08E98E2-2275-4757-AF6A-CEA7367028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9344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6" name="Line 72">
                <a:extLst>
                  <a:ext uri="{FF2B5EF4-FFF2-40B4-BE49-F238E27FC236}">
                    <a16:creationId xmlns:a16="http://schemas.microsoft.com/office/drawing/2014/main" id="{BAF0F2BB-8D3E-4967-B761-CA8A2E97D0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3744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7" name="Line 73">
                <a:extLst>
                  <a:ext uri="{FF2B5EF4-FFF2-40B4-BE49-F238E27FC236}">
                    <a16:creationId xmlns:a16="http://schemas.microsoft.com/office/drawing/2014/main" id="{723DDDCA-6CF4-4716-9D83-57D4098514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8143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8" name="Line 74">
                <a:extLst>
                  <a:ext uri="{FF2B5EF4-FFF2-40B4-BE49-F238E27FC236}">
                    <a16:creationId xmlns:a16="http://schemas.microsoft.com/office/drawing/2014/main" id="{AAEFDC64-D696-421A-A86D-9EB4A4E11C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2542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9" name="Line 75">
                <a:extLst>
                  <a:ext uri="{FF2B5EF4-FFF2-40B4-BE49-F238E27FC236}">
                    <a16:creationId xmlns:a16="http://schemas.microsoft.com/office/drawing/2014/main" id="{18106B5D-9A4D-4E6A-B509-CCFE36E647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36941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0" name="Line 76">
                <a:extLst>
                  <a:ext uri="{FF2B5EF4-FFF2-40B4-BE49-F238E27FC236}">
                    <a16:creationId xmlns:a16="http://schemas.microsoft.com/office/drawing/2014/main" id="{BAFB4B40-3FCF-47E4-9472-C68AA657A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1340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1" name="Line 77">
                <a:extLst>
                  <a:ext uri="{FF2B5EF4-FFF2-40B4-BE49-F238E27FC236}">
                    <a16:creationId xmlns:a16="http://schemas.microsoft.com/office/drawing/2014/main" id="{91AC1E62-A671-457A-B999-A9AD01C320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5739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2" name="Line 78">
                <a:extLst>
                  <a:ext uri="{FF2B5EF4-FFF2-40B4-BE49-F238E27FC236}">
                    <a16:creationId xmlns:a16="http://schemas.microsoft.com/office/drawing/2014/main" id="{EEE965B0-C6E6-4518-86CD-63D4B7EBA8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0138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3" name="Line 79">
                <a:extLst>
                  <a:ext uri="{FF2B5EF4-FFF2-40B4-BE49-F238E27FC236}">
                    <a16:creationId xmlns:a16="http://schemas.microsoft.com/office/drawing/2014/main" id="{24997377-0B31-44D1-B937-DB15718E3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4537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4" name="Line 80">
                <a:extLst>
                  <a:ext uri="{FF2B5EF4-FFF2-40B4-BE49-F238E27FC236}">
                    <a16:creationId xmlns:a16="http://schemas.microsoft.com/office/drawing/2014/main" id="{D9108AD2-FE21-4DFA-98C7-9987526429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0893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5" name="Line 81">
                <a:extLst>
                  <a:ext uri="{FF2B5EF4-FFF2-40B4-BE49-F238E27FC236}">
                    <a16:creationId xmlns:a16="http://schemas.microsoft.com/office/drawing/2014/main" id="{1CA5C353-7840-45EE-863A-10C278F5A3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3335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6" name="Line 82">
                <a:extLst>
                  <a:ext uri="{FF2B5EF4-FFF2-40B4-BE49-F238E27FC236}">
                    <a16:creationId xmlns:a16="http://schemas.microsoft.com/office/drawing/2014/main" id="{26AFC1F5-9DCD-49DE-9CC8-D9D4F6233E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37735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7" name="Line 83">
                <a:extLst>
                  <a:ext uri="{FF2B5EF4-FFF2-40B4-BE49-F238E27FC236}">
                    <a16:creationId xmlns:a16="http://schemas.microsoft.com/office/drawing/2014/main" id="{14B32CED-A602-42D5-A3B1-8FF2269F45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2134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8" name="Line 84">
                <a:extLst>
                  <a:ext uri="{FF2B5EF4-FFF2-40B4-BE49-F238E27FC236}">
                    <a16:creationId xmlns:a16="http://schemas.microsoft.com/office/drawing/2014/main" id="{8898D64B-560A-4FE6-A65E-5FDEE27875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66533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9" name="Line 85">
                <a:extLst>
                  <a:ext uri="{FF2B5EF4-FFF2-40B4-BE49-F238E27FC236}">
                    <a16:creationId xmlns:a16="http://schemas.microsoft.com/office/drawing/2014/main" id="{DE3EB8DA-494D-48D7-9D5A-041A028406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0932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0" name="Line 86">
                <a:extLst>
                  <a:ext uri="{FF2B5EF4-FFF2-40B4-BE49-F238E27FC236}">
                    <a16:creationId xmlns:a16="http://schemas.microsoft.com/office/drawing/2014/main" id="{090115F5-7C62-42C7-915F-569C75B502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5331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1" name="Line 87">
                <a:extLst>
                  <a:ext uri="{FF2B5EF4-FFF2-40B4-BE49-F238E27FC236}">
                    <a16:creationId xmlns:a16="http://schemas.microsoft.com/office/drawing/2014/main" id="{07150042-95BE-4CDF-8FFB-4CB35B4047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09730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2" name="Line 88">
                <a:extLst>
                  <a:ext uri="{FF2B5EF4-FFF2-40B4-BE49-F238E27FC236}">
                    <a16:creationId xmlns:a16="http://schemas.microsoft.com/office/drawing/2014/main" id="{4D5B66A5-264B-4795-ADBD-502ED4E9C0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4129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3" name="Line 89">
                <a:extLst>
                  <a:ext uri="{FF2B5EF4-FFF2-40B4-BE49-F238E27FC236}">
                    <a16:creationId xmlns:a16="http://schemas.microsoft.com/office/drawing/2014/main" id="{24BF882A-B84D-4511-B50C-111B07E51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38528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4" name="Line 90">
                <a:extLst>
                  <a:ext uri="{FF2B5EF4-FFF2-40B4-BE49-F238E27FC236}">
                    <a16:creationId xmlns:a16="http://schemas.microsoft.com/office/drawing/2014/main" id="{E5B34C9D-6C85-473E-B998-6581E2216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2927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5" name="Line 91">
                <a:extLst>
                  <a:ext uri="{FF2B5EF4-FFF2-40B4-BE49-F238E27FC236}">
                    <a16:creationId xmlns:a16="http://schemas.microsoft.com/office/drawing/2014/main" id="{44595B99-1CD9-464F-88A0-268D2EA0DD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67326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6" name="Line 92">
                <a:extLst>
                  <a:ext uri="{FF2B5EF4-FFF2-40B4-BE49-F238E27FC236}">
                    <a16:creationId xmlns:a16="http://schemas.microsoft.com/office/drawing/2014/main" id="{EF9327C4-BC85-4DF3-9D0C-DF77C23C79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1726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7" name="Line 93">
                <a:extLst>
                  <a:ext uri="{FF2B5EF4-FFF2-40B4-BE49-F238E27FC236}">
                    <a16:creationId xmlns:a16="http://schemas.microsoft.com/office/drawing/2014/main" id="{C52B8491-D39D-4464-9861-2C3197ED8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6125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8" name="Line 94">
                <a:extLst>
                  <a:ext uri="{FF2B5EF4-FFF2-40B4-BE49-F238E27FC236}">
                    <a16:creationId xmlns:a16="http://schemas.microsoft.com/office/drawing/2014/main" id="{F3C1B3B6-065E-4FA1-924E-4932FA75F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0524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9" name="Line 95">
                <a:extLst>
                  <a:ext uri="{FF2B5EF4-FFF2-40B4-BE49-F238E27FC236}">
                    <a16:creationId xmlns:a16="http://schemas.microsoft.com/office/drawing/2014/main" id="{30A7F764-5474-4681-ADEE-195CCB1CDA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4923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0" name="Line 96">
                <a:extLst>
                  <a:ext uri="{FF2B5EF4-FFF2-40B4-BE49-F238E27FC236}">
                    <a16:creationId xmlns:a16="http://schemas.microsoft.com/office/drawing/2014/main" id="{3B41F62B-F78D-4258-B192-ED82846047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9322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1" name="Line 97">
                <a:extLst>
                  <a:ext uri="{FF2B5EF4-FFF2-40B4-BE49-F238E27FC236}">
                    <a16:creationId xmlns:a16="http://schemas.microsoft.com/office/drawing/2014/main" id="{2DC9E165-C10D-4D83-9EF1-A5082CA9AC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3721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2" name="Line 98">
                <a:extLst>
                  <a:ext uri="{FF2B5EF4-FFF2-40B4-BE49-F238E27FC236}">
                    <a16:creationId xmlns:a16="http://schemas.microsoft.com/office/drawing/2014/main" id="{4C420AD3-BC41-430F-A995-2E86A183D7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68120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3" name="Line 99">
                <a:extLst>
                  <a:ext uri="{FF2B5EF4-FFF2-40B4-BE49-F238E27FC236}">
                    <a16:creationId xmlns:a16="http://schemas.microsoft.com/office/drawing/2014/main" id="{7D129CCC-152F-4AB2-AE1B-A27D9C3891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857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4" name="Line 100">
                <a:extLst>
                  <a:ext uri="{FF2B5EF4-FFF2-40B4-BE49-F238E27FC236}">
                    <a16:creationId xmlns:a16="http://schemas.microsoft.com/office/drawing/2014/main" id="{6BA0EE88-775D-4DED-AAA9-0F8432658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2519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5" name="Line 103">
                <a:extLst>
                  <a:ext uri="{FF2B5EF4-FFF2-40B4-BE49-F238E27FC236}">
                    <a16:creationId xmlns:a16="http://schemas.microsoft.com/office/drawing/2014/main" id="{1B7CC1FA-EF48-429B-800A-C666B45F97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05467" y="613151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6" name="Line 99">
                <a:extLst>
                  <a:ext uri="{FF2B5EF4-FFF2-40B4-BE49-F238E27FC236}">
                    <a16:creationId xmlns:a16="http://schemas.microsoft.com/office/drawing/2014/main" id="{C39D7A7B-875D-43E7-AA15-D0D41D5A20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174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7" name="Line 99">
                <a:extLst>
                  <a:ext uri="{FF2B5EF4-FFF2-40B4-BE49-F238E27FC236}">
                    <a16:creationId xmlns:a16="http://schemas.microsoft.com/office/drawing/2014/main" id="{4A221A8F-AA8C-429F-99F2-D9ACCFDE2C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775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8" name="Line 100">
                <a:extLst>
                  <a:ext uri="{FF2B5EF4-FFF2-40B4-BE49-F238E27FC236}">
                    <a16:creationId xmlns:a16="http://schemas.microsoft.com/office/drawing/2014/main" id="{1B79F200-A8BA-489D-9E77-C350590CE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6919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9" name="Line 99">
                <a:extLst>
                  <a:ext uri="{FF2B5EF4-FFF2-40B4-BE49-F238E27FC236}">
                    <a16:creationId xmlns:a16="http://schemas.microsoft.com/office/drawing/2014/main" id="{9A9BC62E-DEA8-496F-9E8B-1B999891A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179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0" name="Line 99">
                <a:extLst>
                  <a:ext uri="{FF2B5EF4-FFF2-40B4-BE49-F238E27FC236}">
                    <a16:creationId xmlns:a16="http://schemas.microsoft.com/office/drawing/2014/main" id="{BC335BF3-4274-4A7A-B852-B31B51C45A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780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1" name="Line 99">
                <a:extLst>
                  <a:ext uri="{FF2B5EF4-FFF2-40B4-BE49-F238E27FC236}">
                    <a16:creationId xmlns:a16="http://schemas.microsoft.com/office/drawing/2014/main" id="{940DEF4C-4D14-40D8-A28C-36C47C1FFE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977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2" name="Line 99">
                <a:extLst>
                  <a:ext uri="{FF2B5EF4-FFF2-40B4-BE49-F238E27FC236}">
                    <a16:creationId xmlns:a16="http://schemas.microsoft.com/office/drawing/2014/main" id="{71D8B819-6FF4-4244-975C-DF2F219F8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578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3" name="Line 99">
                <a:extLst>
                  <a:ext uri="{FF2B5EF4-FFF2-40B4-BE49-F238E27FC236}">
                    <a16:creationId xmlns:a16="http://schemas.microsoft.com/office/drawing/2014/main" id="{29ADFD8F-4616-40E9-BE5A-9A5DDF4C84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376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4" name="Line 100">
                <a:extLst>
                  <a:ext uri="{FF2B5EF4-FFF2-40B4-BE49-F238E27FC236}">
                    <a16:creationId xmlns:a16="http://schemas.microsoft.com/office/drawing/2014/main" id="{C8F65069-8B3E-410E-BFB0-329AB5A58C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136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5" name="Line 100">
                <a:extLst>
                  <a:ext uri="{FF2B5EF4-FFF2-40B4-BE49-F238E27FC236}">
                    <a16:creationId xmlns:a16="http://schemas.microsoft.com/office/drawing/2014/main" id="{3957CFDD-1A24-41AD-AC46-02B96736D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580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6" name="Line 100">
                <a:extLst>
                  <a:ext uri="{FF2B5EF4-FFF2-40B4-BE49-F238E27FC236}">
                    <a16:creationId xmlns:a16="http://schemas.microsoft.com/office/drawing/2014/main" id="{A64D2D0B-0CD8-4B73-9AA1-49902EB1BF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020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7" name="Line 100">
                <a:extLst>
                  <a:ext uri="{FF2B5EF4-FFF2-40B4-BE49-F238E27FC236}">
                    <a16:creationId xmlns:a16="http://schemas.microsoft.com/office/drawing/2014/main" id="{6AB7AC07-4830-4DE3-B49F-37FAA2CE1C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5460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060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2" r:id="rId3"/>
    <p:sldLayoutId id="2147483651" r:id="rId4"/>
    <p:sldLayoutId id="2147483650" r:id="rId5"/>
    <p:sldLayoutId id="2147483655" r:id="rId6"/>
    <p:sldLayoutId id="2147483656" r:id="rId7"/>
    <p:sldLayoutId id="2147483653" r:id="rId8"/>
    <p:sldLayoutId id="2147483658" r:id="rId9"/>
    <p:sldLayoutId id="2147483659" r:id="rId10"/>
  </p:sldLayoutIdLst>
  <p:txStyles>
    <p:titleStyle>
      <a:lvl1pPr algn="ctr" defTabSz="914406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6" rtl="0" eaLnBrk="1" latinLnBrk="0" hangingPunct="1">
        <a:lnSpc>
          <a:spcPct val="90000"/>
        </a:lnSpc>
        <a:spcBef>
          <a:spcPts val="1000"/>
        </a:spcBef>
        <a:buFontTx/>
        <a:buNone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orient="horz" pos="20" userDrawn="1">
          <p15:clr>
            <a:srgbClr val="F26B43"/>
          </p15:clr>
        </p15:guide>
        <p15:guide id="4" orient="horz" pos="4217" userDrawn="1">
          <p15:clr>
            <a:srgbClr val="F26B43"/>
          </p15:clr>
        </p15:guide>
        <p15:guide id="5" pos="6145" userDrawn="1">
          <p15:clr>
            <a:srgbClr val="F26B43"/>
          </p15:clr>
        </p15:guide>
        <p15:guide id="6" pos="95" userDrawn="1">
          <p15:clr>
            <a:srgbClr val="F26B43"/>
          </p15:clr>
        </p15:guide>
        <p15:guide id="7" orient="horz" pos="6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tags/tag3.xml" Type="http://schemas.openxmlformats.org/officeDocument/2006/relationships/tags"/><Relationship Id="rId2" Target="../slideLayouts/slideLayout10.xml" Type="http://schemas.openxmlformats.org/officeDocument/2006/relationships/slideLayout"/><Relationship Id="rId3" Target="../notesSlides/notesSlide1.xml" Type="http://schemas.openxmlformats.org/officeDocument/2006/relationships/notesSlide"/><Relationship Id="rId4" Target="../embeddings/oleObject2.bin" Type="http://schemas.openxmlformats.org/officeDocument/2006/relationships/oleObject"/><Relationship Id="rId5" Target="../media/image1.emf" Type="http://schemas.openxmlformats.org/officeDocument/2006/relationships/image"/><Relationship Id="rId6" Target="../media/image1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tags/tag4.xml" Type="http://schemas.openxmlformats.org/officeDocument/2006/relationships/tags"/><Relationship Id="rId2" Target="../slideLayouts/slideLayout10.xml" Type="http://schemas.openxmlformats.org/officeDocument/2006/relationships/slideLayout"/><Relationship Id="rId3" Target="../notesSlides/notesSlide2.xml" Type="http://schemas.openxmlformats.org/officeDocument/2006/relationships/notesSlide"/><Relationship Id="rId4" Target="../embeddings/oleObject2.bin" Type="http://schemas.openxmlformats.org/officeDocument/2006/relationships/oleObject"/><Relationship Id="rId5" Target="../media/image1.emf" Type="http://schemas.openxmlformats.org/officeDocument/2006/relationships/image"/><Relationship Id="rId6" Target="../media/image15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オブジェクト 2" hidden="1">
            <a:extLst>
              <a:ext uri="{FF2B5EF4-FFF2-40B4-BE49-F238E27FC236}">
                <a16:creationId xmlns:a16="http://schemas.microsoft.com/office/drawing/2014/main" id="{E7F03E2A-249D-47BB-B93B-C37147D8916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05838" y="72921"/>
          <a:ext cx="1411" cy="1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3" name="オブジェクト 2" hidden="1">
                        <a:extLst>
                          <a:ext uri="{FF2B5EF4-FFF2-40B4-BE49-F238E27FC236}">
                            <a16:creationId xmlns:a16="http://schemas.microsoft.com/office/drawing/2014/main" id="{E7F03E2A-249D-47BB-B93B-C37147D891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838" y="72921"/>
                        <a:ext cx="1411" cy="14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297745C-7241-40B2-A78F-1626D13992D3}"/>
              </a:ext>
            </a:extLst>
          </p:cNvPr>
          <p:cNvSpPr/>
          <p:nvPr/>
        </p:nvSpPr>
        <p:spPr>
          <a:xfrm>
            <a:off x="62400" y="52211"/>
            <a:ext cx="5398600" cy="518152"/>
          </a:xfrm>
          <a:prstGeom prst="rect">
            <a:avLst/>
          </a:prstGeom>
          <a:solidFill>
            <a:schemeClr val="tx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</a:rPr>
              <a:t>　　　　　「〇〇（</a:t>
            </a:r>
            <a:r>
              <a:rPr lang="ja-JP" altLang="en-US" sz="1750" b="1" dirty="0">
                <a:latin typeface="Meiryo UI"/>
                <a:ea typeface="Meiryo UI"/>
              </a:rPr>
              <a:t>県名）・〇〇（市町村名）</a:t>
            </a:r>
            <a:r>
              <a:rPr kumimoji="1" lang="ja-JP" altLang="en-US" sz="17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</a:rPr>
              <a:t>」</a:t>
            </a:r>
            <a:endParaRPr kumimoji="1" lang="en-US" sz="175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/>
              <a:ea typeface="Meiryo UI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59715" y="5071411"/>
            <a:ext cx="9779610" cy="1619064"/>
            <a:chOff x="512002" y="2435539"/>
            <a:chExt cx="8835763" cy="2229001"/>
          </a:xfrm>
        </p:grpSpPr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B71819CA-3200-421B-B328-F7763D3F7ED2}"/>
                </a:ext>
              </a:extLst>
            </p:cNvPr>
            <p:cNvSpPr/>
            <p:nvPr/>
          </p:nvSpPr>
          <p:spPr>
            <a:xfrm>
              <a:off x="512002" y="2435539"/>
              <a:ext cx="8835763" cy="472473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rgbClr val="3EAD9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４．企業に求めたい内容</a:t>
              </a:r>
              <a:endParaRPr kumimoji="1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FB914CB-C45E-44DD-8329-E574449D554E}"/>
                </a:ext>
              </a:extLst>
            </p:cNvPr>
            <p:cNvSpPr/>
            <p:nvPr/>
          </p:nvSpPr>
          <p:spPr>
            <a:xfrm>
              <a:off x="512002" y="2908014"/>
              <a:ext cx="8835763" cy="1756526"/>
            </a:xfrm>
            <a:prstGeom prst="rect">
              <a:avLst/>
            </a:prstGeom>
            <a:noFill/>
            <a:ln w="12700" cap="flat" cmpd="sng" algn="ctr">
              <a:solidFill>
                <a:srgbClr val="3EAD9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EFA69EF-75C6-6E29-D762-F29C5BC16971}"/>
              </a:ext>
            </a:extLst>
          </p:cNvPr>
          <p:cNvSpPr txBox="1"/>
          <p:nvPr/>
        </p:nvSpPr>
        <p:spPr>
          <a:xfrm>
            <a:off x="5554261" y="891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沖縄地区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】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D1111DC-58D7-0292-F72B-0960EB05F9CC}"/>
              </a:ext>
            </a:extLst>
          </p:cNvPr>
          <p:cNvSpPr txBox="1"/>
          <p:nvPr/>
        </p:nvSpPr>
        <p:spPr>
          <a:xfrm>
            <a:off x="5554261" y="262501"/>
            <a:ext cx="27270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地域脱炭素に向けたマッチングイベント概要書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0E13EFF5-98EB-BC07-BE98-515BD4C469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62581" y="43955"/>
            <a:ext cx="762000" cy="552450"/>
          </a:xfrm>
          <a:prstGeom prst="rect">
            <a:avLst/>
          </a:prstGeom>
        </p:spPr>
      </p:pic>
      <p:sp>
        <p:nvSpPr>
          <p:cNvPr id="4" name="テキスト ボックス 1">
            <a:extLst>
              <a:ext uri="{FF2B5EF4-FFF2-40B4-BE49-F238E27FC236}">
                <a16:creationId xmlns:a16="http://schemas.microsoft.com/office/drawing/2014/main" id="{2527D488-8DD8-9BA0-8B52-815FE6BAEC0B}"/>
              </a:ext>
            </a:extLst>
          </p:cNvPr>
          <p:cNvSpPr txBox="1"/>
          <p:nvPr/>
        </p:nvSpPr>
        <p:spPr>
          <a:xfrm>
            <a:off x="0" y="6858000"/>
            <a:ext cx="3887603" cy="21544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ja-JP"/>
            </a:defPPr>
            <a:lvl1pPr marL="0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38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8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/>
                <a:ea typeface="Meiryo UI"/>
                <a:cs typeface="Times New Roman"/>
              </a:rPr>
              <a:t>※本</a:t>
            </a:r>
            <a:r>
              <a:rPr lang="ja-JP" altLang="ja-JP" sz="800" kern="100" dirty="0">
                <a:solidFill>
                  <a:srgbClr val="FF0000"/>
                </a:solidFill>
                <a:latin typeface="Meiryo UI"/>
                <a:ea typeface="Meiryo UI"/>
                <a:cs typeface="Times New Roman"/>
              </a:rPr>
              <a:t>概要書</a:t>
            </a:r>
            <a:r>
              <a:rPr kumimoji="1" lang="ja-JP" altLang="ja-JP" sz="8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/>
                <a:ea typeface="Meiryo UI"/>
                <a:cs typeface="Times New Roman"/>
              </a:rPr>
              <a:t>は、</a:t>
            </a:r>
            <a:r>
              <a:rPr lang="ja-JP" altLang="en-US" sz="800" kern="100" dirty="0">
                <a:solidFill>
                  <a:srgbClr val="FF0000"/>
                </a:solidFill>
                <a:latin typeface="Meiryo UI"/>
                <a:ea typeface="Meiryo UI"/>
                <a:cs typeface="Times New Roman"/>
              </a:rPr>
              <a:t>ブース出展者及び来場者に事前配布する</a:t>
            </a:r>
            <a:r>
              <a:rPr kumimoji="1" lang="ja-JP" altLang="en-US" sz="8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/>
                <a:ea typeface="Meiryo UI"/>
                <a:cs typeface="Times New Roman"/>
              </a:rPr>
              <a:t>パンフレット</a:t>
            </a:r>
            <a:r>
              <a:rPr kumimoji="1" lang="ja-JP" altLang="ja-JP" sz="8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/>
                <a:ea typeface="Meiryo UI"/>
                <a:cs typeface="Times New Roman"/>
              </a:rPr>
              <a:t>に掲載する予定です。</a:t>
            </a:r>
            <a:endParaRPr kumimoji="1" lang="en-US" altLang="ja-JP" sz="800" b="0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/>
              <a:ea typeface="Meiryo UI"/>
              <a:cs typeface="Times New Roman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B0E83F9-0638-7823-27F5-4F27694B02EE}"/>
              </a:ext>
            </a:extLst>
          </p:cNvPr>
          <p:cNvSpPr/>
          <p:nvPr/>
        </p:nvSpPr>
        <p:spPr>
          <a:xfrm>
            <a:off x="70694" y="1910449"/>
            <a:ext cx="5556080" cy="1575712"/>
          </a:xfrm>
          <a:prstGeom prst="rect">
            <a:avLst/>
          </a:prstGeom>
          <a:noFill/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ADDFDA8-DF2A-231F-9211-7283734B17B6}"/>
              </a:ext>
            </a:extLst>
          </p:cNvPr>
          <p:cNvSpPr/>
          <p:nvPr/>
        </p:nvSpPr>
        <p:spPr>
          <a:xfrm>
            <a:off x="5912457" y="1910449"/>
            <a:ext cx="3937846" cy="1575712"/>
          </a:xfrm>
          <a:prstGeom prst="rect">
            <a:avLst/>
          </a:prstGeom>
          <a:noFill/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447BF16-7AD4-4EB4-59EB-5B16DD5216A0}"/>
              </a:ext>
            </a:extLst>
          </p:cNvPr>
          <p:cNvSpPr/>
          <p:nvPr/>
        </p:nvSpPr>
        <p:spPr>
          <a:xfrm>
            <a:off x="70693" y="1715379"/>
            <a:ext cx="9779609" cy="327614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．地域の抱える課題　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00B4561-9B36-7E59-6E9F-477FADFDCB72}"/>
              </a:ext>
            </a:extLst>
          </p:cNvPr>
          <p:cNvSpPr/>
          <p:nvPr/>
        </p:nvSpPr>
        <p:spPr>
          <a:xfrm>
            <a:off x="70694" y="2075848"/>
            <a:ext cx="1945254" cy="145197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【</a:t>
            </a:r>
            <a:r>
              <a:rPr kumimoji="1" lang="ja-JP" alt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環境・脱炭素に関する課題</a:t>
            </a:r>
            <a:r>
              <a:rPr kumimoji="1" lang="en-US" altLang="ja-JP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】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948309A-8751-0182-353D-981D78EA3FDC}"/>
              </a:ext>
            </a:extLst>
          </p:cNvPr>
          <p:cNvSpPr/>
          <p:nvPr/>
        </p:nvSpPr>
        <p:spPr>
          <a:xfrm>
            <a:off x="5936126" y="2075848"/>
            <a:ext cx="1945254" cy="145197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【</a:t>
            </a:r>
            <a:r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同時解決したい地域の課題</a:t>
            </a:r>
            <a:r>
              <a:rPr kumimoji="1" lang="en-US" altLang="ja-JP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】</a:t>
            </a: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EC3CDCCC-DD63-CA70-EB18-F6FABB15C386}"/>
              </a:ext>
            </a:extLst>
          </p:cNvPr>
          <p:cNvGrpSpPr/>
          <p:nvPr/>
        </p:nvGrpSpPr>
        <p:grpSpPr>
          <a:xfrm>
            <a:off x="59715" y="3556080"/>
            <a:ext cx="6919925" cy="1436036"/>
            <a:chOff x="512002" y="2435539"/>
            <a:chExt cx="6252071" cy="2372208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3495C9B6-1C8E-BC5B-58CD-EA1BD4CABDF0}"/>
                </a:ext>
              </a:extLst>
            </p:cNvPr>
            <p:cNvSpPr/>
            <p:nvPr/>
          </p:nvSpPr>
          <p:spPr>
            <a:xfrm>
              <a:off x="512002" y="2435539"/>
              <a:ext cx="6252071" cy="472474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rgbClr val="3EAD9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/>
                  <a:ea typeface="Meiryo UI"/>
                </a:rPr>
                <a:t>３．</a:t>
              </a:r>
              <a:r>
                <a:rPr lang="ja-JP" altLang="en-US" sz="1600" b="1" dirty="0">
                  <a:latin typeface="Meiryo UI"/>
                  <a:ea typeface="Meiryo UI"/>
                </a:rPr>
                <a:t>取組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Meiryo UI"/>
                  <a:ea typeface="Meiryo UI"/>
                </a:rPr>
                <a:t>の概要</a:t>
              </a:r>
              <a:endParaRPr kumimoji="1" 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09878549-F399-6FC7-0D91-5DEBF46A9B40}"/>
                </a:ext>
              </a:extLst>
            </p:cNvPr>
            <p:cNvSpPr/>
            <p:nvPr/>
          </p:nvSpPr>
          <p:spPr>
            <a:xfrm>
              <a:off x="512002" y="2908013"/>
              <a:ext cx="6252071" cy="1899734"/>
            </a:xfrm>
            <a:prstGeom prst="rect">
              <a:avLst/>
            </a:prstGeom>
            <a:noFill/>
            <a:ln w="12700" cap="flat" cmpd="sng" algn="ctr">
              <a:solidFill>
                <a:srgbClr val="3EAD9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E388A57-026B-107D-6153-A57ACE08B570}"/>
              </a:ext>
            </a:extLst>
          </p:cNvPr>
          <p:cNvSpPr/>
          <p:nvPr/>
        </p:nvSpPr>
        <p:spPr>
          <a:xfrm>
            <a:off x="59715" y="659156"/>
            <a:ext cx="9790587" cy="984847"/>
          </a:xfrm>
          <a:prstGeom prst="rect">
            <a:avLst/>
          </a:prstGeom>
          <a:noFill/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EBD1F3B8-C8F5-32E7-FB6C-76EC951E99A7}"/>
              </a:ext>
            </a:extLst>
          </p:cNvPr>
          <p:cNvSpPr/>
          <p:nvPr/>
        </p:nvSpPr>
        <p:spPr>
          <a:xfrm>
            <a:off x="70695" y="666069"/>
            <a:ext cx="9768630" cy="327614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latin typeface="Meiryo UI"/>
                <a:ea typeface="Meiryo UI"/>
              </a:rPr>
              <a:t>１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</a:rPr>
              <a:t>．地域特性（ビジョンなど）</a:t>
            </a:r>
            <a:endParaRPr kumimoji="1" lang="en-US" sz="1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/>
              <a:ea typeface="Meiryo UI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41CC0FEA-4252-08AD-2C83-5D3D58C607D5}"/>
              </a:ext>
            </a:extLst>
          </p:cNvPr>
          <p:cNvSpPr/>
          <p:nvPr/>
        </p:nvSpPr>
        <p:spPr>
          <a:xfrm>
            <a:off x="7128089" y="3565456"/>
            <a:ext cx="2666559" cy="1425974"/>
          </a:xfrm>
          <a:prstGeom prst="rect">
            <a:avLst/>
          </a:prstGeom>
          <a:noFill/>
          <a:ln>
            <a:solidFill>
              <a:srgbClr val="009C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取組の方向性・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概要等のイメージ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（イラスト・写真掲載の欄として活用ください）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D7904AB-B073-E3DC-6A86-95443D36F1AF}"/>
              </a:ext>
            </a:extLst>
          </p:cNvPr>
          <p:cNvSpPr/>
          <p:nvPr/>
        </p:nvSpPr>
        <p:spPr>
          <a:xfrm>
            <a:off x="121303" y="123353"/>
            <a:ext cx="620369" cy="362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58ABFDE-E190-824D-A608-82B865EB561E}"/>
              </a:ext>
            </a:extLst>
          </p:cNvPr>
          <p:cNvSpPr txBox="1"/>
          <p:nvPr/>
        </p:nvSpPr>
        <p:spPr>
          <a:xfrm>
            <a:off x="108323" y="235533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/>
              <a:t>地</a:t>
            </a:r>
            <a:r>
              <a:rPr kumimoji="1" lang="ja-JP" altLang="en-US" sz="1200" dirty="0"/>
              <a:t>－●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1EADD76-6223-E4B8-A3AF-DA0F7D35BDEF}"/>
              </a:ext>
            </a:extLst>
          </p:cNvPr>
          <p:cNvSpPr/>
          <p:nvPr/>
        </p:nvSpPr>
        <p:spPr>
          <a:xfrm>
            <a:off x="176693" y="160312"/>
            <a:ext cx="509588" cy="112180"/>
          </a:xfrm>
          <a:prstGeom prst="rect">
            <a:avLst/>
          </a:prstGeom>
          <a:solidFill>
            <a:srgbClr val="009C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58D14FE-FB60-3F24-70DD-801B36862837}"/>
              </a:ext>
            </a:extLst>
          </p:cNvPr>
          <p:cNvSpPr txBox="1"/>
          <p:nvPr/>
        </p:nvSpPr>
        <p:spPr>
          <a:xfrm>
            <a:off x="144389" y="108680"/>
            <a:ext cx="57419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00" dirty="0">
                <a:solidFill>
                  <a:schemeClr val="bg1"/>
                </a:solidFill>
              </a:rPr>
              <a:t>ブース番号</a:t>
            </a:r>
            <a:endParaRPr kumimoji="1" lang="ja-JP" altLang="en-US" sz="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491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オブジェクト 2" hidden="1">
            <a:extLst>
              <a:ext uri="{FF2B5EF4-FFF2-40B4-BE49-F238E27FC236}">
                <a16:creationId xmlns:a16="http://schemas.microsoft.com/office/drawing/2014/main" id="{E7F03E2A-249D-47BB-B93B-C37147D8916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05838" y="72921"/>
          <a:ext cx="1411" cy="1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6" progId="TCLayout.ActiveDocument.1">
                  <p:embed/>
                </p:oleObj>
              </mc:Choice>
              <mc:Fallback>
                <p:oleObj name="think-cell Slide" r:id="rId4" imgW="395" imgH="396" progId="TCLayout.ActiveDocument.1">
                  <p:embed/>
                  <p:pic>
                    <p:nvPicPr>
                      <p:cNvPr id="3" name="オブジェクト 2" hidden="1">
                        <a:extLst>
                          <a:ext uri="{FF2B5EF4-FFF2-40B4-BE49-F238E27FC236}">
                            <a16:creationId xmlns:a16="http://schemas.microsoft.com/office/drawing/2014/main" id="{E7F03E2A-249D-47BB-B93B-C37147D891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838" y="72921"/>
                        <a:ext cx="1411" cy="14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297745C-7241-40B2-A78F-1626D13992D3}"/>
              </a:ext>
            </a:extLst>
          </p:cNvPr>
          <p:cNvSpPr/>
          <p:nvPr/>
        </p:nvSpPr>
        <p:spPr>
          <a:xfrm>
            <a:off x="62400" y="52211"/>
            <a:ext cx="5398600" cy="518152"/>
          </a:xfrm>
          <a:prstGeom prst="rect">
            <a:avLst/>
          </a:prstGeom>
          <a:solidFill>
            <a:schemeClr val="tx2"/>
          </a:solidFill>
          <a:ln w="2540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7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　　　　　「〇〇（県名）・〇〇（市町村名）」</a:t>
            </a:r>
            <a:endParaRPr kumimoji="1" lang="en-US" sz="17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59715" y="5071411"/>
            <a:ext cx="9779610" cy="1619064"/>
            <a:chOff x="512002" y="2435539"/>
            <a:chExt cx="8835763" cy="2229001"/>
          </a:xfrm>
        </p:grpSpPr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B71819CA-3200-421B-B328-F7763D3F7ED2}"/>
                </a:ext>
              </a:extLst>
            </p:cNvPr>
            <p:cNvSpPr/>
            <p:nvPr/>
          </p:nvSpPr>
          <p:spPr>
            <a:xfrm>
              <a:off x="512002" y="2435539"/>
              <a:ext cx="8835763" cy="472473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rgbClr val="3EAD9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４．企業に求めたい内容</a:t>
              </a:r>
              <a:endParaRPr kumimoji="1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FB914CB-C45E-44DD-8329-E574449D554E}"/>
                </a:ext>
              </a:extLst>
            </p:cNvPr>
            <p:cNvSpPr/>
            <p:nvPr/>
          </p:nvSpPr>
          <p:spPr>
            <a:xfrm>
              <a:off x="512002" y="2908014"/>
              <a:ext cx="8835763" cy="1756526"/>
            </a:xfrm>
            <a:prstGeom prst="rect">
              <a:avLst/>
            </a:prstGeom>
            <a:noFill/>
            <a:ln w="12700" cap="flat" cmpd="sng" algn="ctr">
              <a:solidFill>
                <a:srgbClr val="3EAD9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EFA69EF-75C6-6E29-D762-F29C5BC16971}"/>
              </a:ext>
            </a:extLst>
          </p:cNvPr>
          <p:cNvSpPr txBox="1"/>
          <p:nvPr/>
        </p:nvSpPr>
        <p:spPr>
          <a:xfrm>
            <a:off x="5554261" y="891"/>
            <a:ext cx="8899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沖縄地区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】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D1111DC-58D7-0292-F72B-0960EB05F9CC}"/>
              </a:ext>
            </a:extLst>
          </p:cNvPr>
          <p:cNvSpPr txBox="1"/>
          <p:nvPr/>
        </p:nvSpPr>
        <p:spPr>
          <a:xfrm>
            <a:off x="5554261" y="262501"/>
            <a:ext cx="27270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地域脱炭素に向けたマッチングイベント概要書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0E13EFF5-98EB-BC07-BE98-515BD4C469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62581" y="43955"/>
            <a:ext cx="762000" cy="552450"/>
          </a:xfrm>
          <a:prstGeom prst="rect">
            <a:avLst/>
          </a:prstGeom>
        </p:spPr>
      </p:pic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B0E83F9-0638-7823-27F5-4F27694B02EE}"/>
              </a:ext>
            </a:extLst>
          </p:cNvPr>
          <p:cNvSpPr/>
          <p:nvPr/>
        </p:nvSpPr>
        <p:spPr>
          <a:xfrm>
            <a:off x="70694" y="1910449"/>
            <a:ext cx="5556080" cy="1575712"/>
          </a:xfrm>
          <a:prstGeom prst="rect">
            <a:avLst/>
          </a:prstGeom>
          <a:noFill/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ADDFDA8-DF2A-231F-9211-7283734B17B6}"/>
              </a:ext>
            </a:extLst>
          </p:cNvPr>
          <p:cNvSpPr/>
          <p:nvPr/>
        </p:nvSpPr>
        <p:spPr>
          <a:xfrm>
            <a:off x="5912457" y="1910449"/>
            <a:ext cx="3937846" cy="1575712"/>
          </a:xfrm>
          <a:prstGeom prst="rect">
            <a:avLst/>
          </a:prstGeom>
          <a:noFill/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447BF16-7AD4-4EB4-59EB-5B16DD5216A0}"/>
              </a:ext>
            </a:extLst>
          </p:cNvPr>
          <p:cNvSpPr/>
          <p:nvPr/>
        </p:nvSpPr>
        <p:spPr>
          <a:xfrm>
            <a:off x="70693" y="1715379"/>
            <a:ext cx="9779609" cy="327614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２．地域の抱える課題　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00B4561-9B36-7E59-6E9F-477FADFDCB72}"/>
              </a:ext>
            </a:extLst>
          </p:cNvPr>
          <p:cNvSpPr/>
          <p:nvPr/>
        </p:nvSpPr>
        <p:spPr>
          <a:xfrm>
            <a:off x="70694" y="2075848"/>
            <a:ext cx="1945254" cy="145197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【</a:t>
            </a:r>
            <a:r>
              <a:rPr kumimoji="1" lang="ja-JP" alt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環境・脱炭素に関する課題</a:t>
            </a:r>
            <a:r>
              <a:rPr kumimoji="1" lang="en-US" altLang="ja-JP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】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948309A-8751-0182-353D-981D78EA3FDC}"/>
              </a:ext>
            </a:extLst>
          </p:cNvPr>
          <p:cNvSpPr/>
          <p:nvPr/>
        </p:nvSpPr>
        <p:spPr>
          <a:xfrm>
            <a:off x="5936126" y="2075848"/>
            <a:ext cx="1945254" cy="145197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【</a:t>
            </a:r>
            <a:r>
              <a:rPr kumimoji="1" lang="ja-JP" altLang="en-US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同時解決したい地域の課題</a:t>
            </a:r>
            <a:r>
              <a:rPr kumimoji="1" lang="en-US" altLang="ja-JP" sz="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】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A192B63-5C8C-2EA0-B66F-CD98F7E6BB06}"/>
              </a:ext>
            </a:extLst>
          </p:cNvPr>
          <p:cNvSpPr txBox="1"/>
          <p:nvPr/>
        </p:nvSpPr>
        <p:spPr>
          <a:xfrm>
            <a:off x="5892138" y="2272890"/>
            <a:ext cx="3909270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水害対策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・獣害対策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・住みやすいまちづくり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・産業活性化による雇用創出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・観光地域づくり/観光資源の磨きあげ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B565DC3-9251-AC03-C602-04D7FADE8BCE}"/>
              </a:ext>
            </a:extLst>
          </p:cNvPr>
          <p:cNvSpPr txBox="1"/>
          <p:nvPr/>
        </p:nvSpPr>
        <p:spPr>
          <a:xfrm>
            <a:off x="111352" y="2400366"/>
            <a:ext cx="5556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・公共施設の脱炭素化（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ZEB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ZEH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）</a:t>
            </a: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・公用車の脱炭素化（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EV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導入）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・ごみ処理施設の老朽化、ごみ出しや処理費用に関する課題、プラごみ・海洋ごみ対策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・エネルギー資金の流出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EC3CDCCC-DD63-CA70-EB18-F6FABB15C386}"/>
              </a:ext>
            </a:extLst>
          </p:cNvPr>
          <p:cNvGrpSpPr/>
          <p:nvPr/>
        </p:nvGrpSpPr>
        <p:grpSpPr>
          <a:xfrm>
            <a:off x="59715" y="3556080"/>
            <a:ext cx="6919925" cy="1436036"/>
            <a:chOff x="512002" y="2435539"/>
            <a:chExt cx="6252071" cy="2372208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3495C9B6-1C8E-BC5B-58CD-EA1BD4CABDF0}"/>
                </a:ext>
              </a:extLst>
            </p:cNvPr>
            <p:cNvSpPr/>
            <p:nvPr/>
          </p:nvSpPr>
          <p:spPr>
            <a:xfrm>
              <a:off x="512002" y="2435539"/>
              <a:ext cx="6252071" cy="472474"/>
            </a:xfrm>
            <a:prstGeom prst="rect">
              <a:avLst/>
            </a:prstGeom>
            <a:solidFill>
              <a:schemeClr val="tx2"/>
            </a:solidFill>
            <a:ln w="12700" cap="flat" cmpd="sng" algn="ctr">
              <a:solidFill>
                <a:srgbClr val="3EAD9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/>
                  <a:ea typeface="Meiryo UI"/>
                  <a:cs typeface="+mn-cs"/>
                </a:rPr>
                <a:t>３．取組の概要</a:t>
              </a:r>
              <a:endParaRPr kumimoji="1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09878549-F399-6FC7-0D91-5DEBF46A9B40}"/>
                </a:ext>
              </a:extLst>
            </p:cNvPr>
            <p:cNvSpPr/>
            <p:nvPr/>
          </p:nvSpPr>
          <p:spPr>
            <a:xfrm>
              <a:off x="512002" y="2908013"/>
              <a:ext cx="6252071" cy="1899734"/>
            </a:xfrm>
            <a:prstGeom prst="rect">
              <a:avLst/>
            </a:prstGeom>
            <a:noFill/>
            <a:ln w="12700" cap="flat" cmpd="sng" algn="ctr">
              <a:solidFill>
                <a:srgbClr val="3EAD92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2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0" marR="0" lvl="0" indent="0" algn="l" defTabSz="83987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E388A57-026B-107D-6153-A57ACE08B570}"/>
              </a:ext>
            </a:extLst>
          </p:cNvPr>
          <p:cNvSpPr/>
          <p:nvPr/>
        </p:nvSpPr>
        <p:spPr>
          <a:xfrm>
            <a:off x="59715" y="659156"/>
            <a:ext cx="9790587" cy="984847"/>
          </a:xfrm>
          <a:prstGeom prst="rect">
            <a:avLst/>
          </a:prstGeom>
          <a:noFill/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EBD1F3B8-C8F5-32E7-FB6C-76EC951E99A7}"/>
              </a:ext>
            </a:extLst>
          </p:cNvPr>
          <p:cNvSpPr/>
          <p:nvPr/>
        </p:nvSpPr>
        <p:spPr>
          <a:xfrm>
            <a:off x="70695" y="666069"/>
            <a:ext cx="9768630" cy="327614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rgbClr val="3EAD9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１．地域特性（ビジョンなど）</a:t>
            </a:r>
            <a:endParaRPr kumimoji="1" 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41CC0FEA-4252-08AD-2C83-5D3D58C607D5}"/>
              </a:ext>
            </a:extLst>
          </p:cNvPr>
          <p:cNvSpPr/>
          <p:nvPr/>
        </p:nvSpPr>
        <p:spPr>
          <a:xfrm>
            <a:off x="7128089" y="3565456"/>
            <a:ext cx="2666559" cy="1425974"/>
          </a:xfrm>
          <a:prstGeom prst="rect">
            <a:avLst/>
          </a:prstGeom>
          <a:noFill/>
          <a:ln>
            <a:solidFill>
              <a:srgbClr val="009C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取組の方向性・概要等のイメージ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（イラスト・写真掲載の欄として活用ください）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E9A03DB-5EA5-71BC-6D04-097D9EC54800}"/>
              </a:ext>
            </a:extLst>
          </p:cNvPr>
          <p:cNvSpPr txBox="1"/>
          <p:nvPr/>
        </p:nvSpPr>
        <p:spPr>
          <a:xfrm>
            <a:off x="5106838" y="0"/>
            <a:ext cx="3844766" cy="738664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スライド１枚におさまるように作成お願いします。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文字は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12pt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以上の大きさでお願いします。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必要に応じ、枠の大きさ</a:t>
            </a:r>
            <a:r>
              <a:rPr lang="ja-JP" altLang="en-US" sz="1400" dirty="0">
                <a:latin typeface="Meiryo UI"/>
                <a:ea typeface="Meiryo UI"/>
              </a:rPr>
              <a:t>は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変更可能です</a:t>
            </a:r>
            <a:r>
              <a:rPr kumimoji="1" lang="ja-JP" altLang="en-US" sz="1400" dirty="0">
                <a:latin typeface="Meiryo UI"/>
                <a:ea typeface="Meiryo UI"/>
                <a:cs typeface="+mn-cs"/>
              </a:rPr>
              <a:t>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F272906-8C2C-49E2-1BA6-8B1891D68E3E}"/>
              </a:ext>
            </a:extLst>
          </p:cNvPr>
          <p:cNvSpPr txBox="1"/>
          <p:nvPr/>
        </p:nvSpPr>
        <p:spPr>
          <a:xfrm>
            <a:off x="111351" y="1024269"/>
            <a:ext cx="9502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・社会的特性</a:t>
            </a:r>
            <a:r>
              <a:rPr lang="ja-JP" altLang="en-US" sz="1200" dirty="0">
                <a:solidFill>
                  <a:prstClr val="white">
                    <a:lumMod val="65000"/>
                  </a:prstClr>
                </a:solidFill>
                <a:latin typeface="Meiryo UI"/>
                <a:ea typeface="Meiryo UI"/>
              </a:rPr>
              <a:t>：主な産業は製造業であり、製造時に排出される</a:t>
            </a:r>
            <a:r>
              <a:rPr lang="en-US" altLang="ja-JP" sz="1200" dirty="0">
                <a:solidFill>
                  <a:prstClr val="white">
                    <a:lumMod val="65000"/>
                  </a:prstClr>
                </a:solidFill>
                <a:latin typeface="Meiryo UI"/>
                <a:ea typeface="Meiryo UI"/>
              </a:rPr>
              <a:t>CO</a:t>
            </a:r>
            <a:r>
              <a:rPr lang="ja-JP" altLang="en-US" sz="1200" dirty="0">
                <a:solidFill>
                  <a:prstClr val="white">
                    <a:lumMod val="65000"/>
                  </a:prstClr>
                </a:solidFill>
                <a:latin typeface="Meiryo UI"/>
                <a:ea typeface="Meiryo UI"/>
              </a:rPr>
              <a:t>２排出量が約</a:t>
            </a:r>
            <a:r>
              <a:rPr lang="en-US" altLang="ja-JP" sz="1200" dirty="0">
                <a:solidFill>
                  <a:prstClr val="white">
                    <a:lumMod val="65000"/>
                  </a:prstClr>
                </a:solidFill>
                <a:latin typeface="Meiryo UI"/>
                <a:ea typeface="Meiryo UI"/>
              </a:rPr>
              <a:t>70</a:t>
            </a:r>
            <a:r>
              <a:rPr lang="ja-JP" altLang="en-US" sz="1200" dirty="0">
                <a:solidFill>
                  <a:prstClr val="white">
                    <a:lumMod val="65000"/>
                  </a:prstClr>
                </a:solidFill>
                <a:latin typeface="Meiryo UI"/>
                <a:ea typeface="Meiryo UI"/>
              </a:rPr>
              <a:t>％を占めております。</a:t>
            </a:r>
            <a:endParaRPr lang="en-US" altLang="ja-JP" sz="1200" dirty="0">
              <a:solidFill>
                <a:prstClr val="white">
                  <a:lumMod val="65000"/>
                </a:prstClr>
              </a:solidFill>
              <a:latin typeface="Meiryo UI"/>
              <a:ea typeface="Meiryo UI"/>
            </a:endParaRP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Meiryo UI"/>
                <a:ea typeface="Meiryo UI"/>
                <a:cs typeface="+mn-cs"/>
              </a:rPr>
              <a:t>・自然的特性：山間部では人口減少、近年の集中豪雨により孤立集落が発生しました。温暖な気候を使った「〇〇みかん」をブランド化しております。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solidFill>
                  <a:prstClr val="white">
                    <a:lumMod val="65000"/>
                  </a:prstClr>
                </a:solidFill>
                <a:latin typeface="Meiryo UI"/>
                <a:ea typeface="Meiryo UI"/>
              </a:rPr>
              <a:t>・</a:t>
            </a:r>
            <a:r>
              <a:rPr lang="en-US" altLang="ja-JP" sz="1200" dirty="0">
                <a:solidFill>
                  <a:prstClr val="white">
                    <a:lumMod val="65000"/>
                  </a:prstClr>
                </a:solidFill>
                <a:latin typeface="Meiryo UI"/>
                <a:ea typeface="Meiryo UI"/>
              </a:rPr>
              <a:t>2021</a:t>
            </a:r>
            <a:r>
              <a:rPr lang="ja-JP" altLang="en-US" sz="1200" dirty="0">
                <a:solidFill>
                  <a:prstClr val="white">
                    <a:lumMod val="65000"/>
                  </a:prstClr>
                </a:solidFill>
                <a:latin typeface="Meiryo UI"/>
                <a:ea typeface="Meiryo UI"/>
              </a:rPr>
              <a:t>年カーボンニュートラル宣言を行い、本宣言に基づいて「脱炭素戦略ビジョン」を掲げております。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07FFC6D-0837-F54C-4841-FF8E1C3E1931}"/>
              </a:ext>
            </a:extLst>
          </p:cNvPr>
          <p:cNvSpPr txBox="1"/>
          <p:nvPr/>
        </p:nvSpPr>
        <p:spPr>
          <a:xfrm>
            <a:off x="111351" y="3893923"/>
            <a:ext cx="66855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・〇〇エリアの公共施設（公民館・図書館など）に蓄電池付き太陽光パネルの設置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・廃材を活用した木質バイオマス発電施設を建設し、エネルギー資源を域内循環を図る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・農園にソーラーシェアリングを導入し、獣害対策を図る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・住宅の</a:t>
            </a:r>
            <a:r>
              <a:rPr lang="en-US" altLang="ja-JP" sz="1200" dirty="0">
                <a:solidFill>
                  <a:schemeClr val="bg1">
                    <a:lumMod val="65000"/>
                  </a:schemeClr>
                </a:solidFill>
              </a:rPr>
              <a:t>ZEB</a:t>
            </a:r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化、乗用車の</a:t>
            </a:r>
            <a:r>
              <a:rPr lang="en-US" altLang="ja-JP" sz="1200" dirty="0">
                <a:solidFill>
                  <a:schemeClr val="bg1">
                    <a:lumMod val="65000"/>
                  </a:schemeClr>
                </a:solidFill>
              </a:rPr>
              <a:t>EV</a:t>
            </a:r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化を促進。かつ</a:t>
            </a:r>
            <a:r>
              <a:rPr lang="en-US" altLang="ja-JP" sz="1200" dirty="0">
                <a:solidFill>
                  <a:schemeClr val="bg1">
                    <a:lumMod val="65000"/>
                  </a:schemeClr>
                </a:solidFill>
              </a:rPr>
              <a:t>V2H</a:t>
            </a:r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導入により災害時の非常用電源として活用する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・温室効果ガス排出ゼロを銘打ったフルーツを開発し、地域の活性化とともに雇用の創出を図る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E99401A-1774-22DF-5DD1-174B7AA4C448}"/>
              </a:ext>
            </a:extLst>
          </p:cNvPr>
          <p:cNvSpPr txBox="1"/>
          <p:nvPr/>
        </p:nvSpPr>
        <p:spPr>
          <a:xfrm>
            <a:off x="111351" y="5530850"/>
            <a:ext cx="9994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当市では</a:t>
            </a:r>
            <a:r>
              <a:rPr lang="en-US" altLang="ja-JP" sz="1200" dirty="0">
                <a:solidFill>
                  <a:schemeClr val="bg1">
                    <a:lumMod val="65000"/>
                  </a:schemeClr>
                </a:solidFill>
              </a:rPr>
              <a:t>20XX</a:t>
            </a:r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年までにカーボンニュートラルを実現し、そのマイルストーンとして</a:t>
            </a:r>
            <a:r>
              <a:rPr lang="en-US" altLang="ja-JP" sz="1200" dirty="0">
                <a:solidFill>
                  <a:schemeClr val="bg1">
                    <a:lumMod val="65000"/>
                  </a:schemeClr>
                </a:solidFill>
              </a:rPr>
              <a:t>20XX</a:t>
            </a:r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年までに対</a:t>
            </a:r>
            <a:r>
              <a:rPr lang="en-US" altLang="ja-JP" sz="1200" dirty="0">
                <a:solidFill>
                  <a:schemeClr val="bg1">
                    <a:lumMod val="65000"/>
                  </a:schemeClr>
                </a:solidFill>
              </a:rPr>
              <a:t>2013</a:t>
            </a:r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年比〇％の</a:t>
            </a:r>
            <a:r>
              <a:rPr lang="en-US" altLang="ja-JP" sz="1200" dirty="0">
                <a:solidFill>
                  <a:schemeClr val="bg1">
                    <a:lumMod val="65000"/>
                  </a:schemeClr>
                </a:solidFill>
              </a:rPr>
              <a:t>CO2</a:t>
            </a:r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削減を宣言しております。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上記を実現するために、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・太陽光発電の設置に向けた調査、設置、運用・保守事業（第三者所有モデル）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・新電力会社の設立と運営支援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・着実に実行するための計画策定</a:t>
            </a:r>
            <a:r>
              <a:rPr lang="en-US" altLang="ja-JP" sz="1200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施策検討・検証などの人材支援（企業型ふるさと納税など）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200" dirty="0">
                <a:solidFill>
                  <a:schemeClr val="bg1">
                    <a:lumMod val="65000"/>
                  </a:schemeClr>
                </a:solidFill>
              </a:rPr>
              <a:t>のご協力を賜りたいと考えております。</a:t>
            </a:r>
            <a:endParaRPr lang="en-US" altLang="ja-JP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テキスト ボックス 1">
            <a:extLst>
              <a:ext uri="{FF2B5EF4-FFF2-40B4-BE49-F238E27FC236}">
                <a16:creationId xmlns:a16="http://schemas.microsoft.com/office/drawing/2014/main" id="{83646AA1-1DED-977E-90F8-7C44D9C74659}"/>
              </a:ext>
            </a:extLst>
          </p:cNvPr>
          <p:cNvSpPr txBox="1"/>
          <p:nvPr/>
        </p:nvSpPr>
        <p:spPr>
          <a:xfrm>
            <a:off x="0" y="6858000"/>
            <a:ext cx="3887603" cy="21544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ja-JP"/>
            </a:defPPr>
            <a:lvl1pPr marL="0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38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76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815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753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691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629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567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506" algn="l" defTabSz="839876" rtl="0" eaLnBrk="1" latinLnBrk="0" hangingPunct="1"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8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/>
                <a:ea typeface="Meiryo UI"/>
                <a:cs typeface="Times New Roman"/>
              </a:rPr>
              <a:t>※本</a:t>
            </a:r>
            <a:r>
              <a:rPr lang="ja-JP" altLang="ja-JP" sz="800" kern="100" dirty="0">
                <a:solidFill>
                  <a:srgbClr val="FF0000"/>
                </a:solidFill>
                <a:latin typeface="Meiryo UI"/>
                <a:ea typeface="Meiryo UI"/>
                <a:cs typeface="Times New Roman"/>
              </a:rPr>
              <a:t>概要書</a:t>
            </a:r>
            <a:r>
              <a:rPr kumimoji="1" lang="ja-JP" altLang="ja-JP" sz="8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/>
                <a:ea typeface="Meiryo UI"/>
                <a:cs typeface="Times New Roman"/>
              </a:rPr>
              <a:t>は、</a:t>
            </a:r>
            <a:r>
              <a:rPr lang="ja-JP" altLang="en-US" sz="800" kern="100" dirty="0">
                <a:solidFill>
                  <a:srgbClr val="FF0000"/>
                </a:solidFill>
                <a:latin typeface="Meiryo UI"/>
                <a:ea typeface="Meiryo UI"/>
                <a:cs typeface="Times New Roman"/>
              </a:rPr>
              <a:t>ブース出展者及び来場者に事前配布する</a:t>
            </a:r>
            <a:r>
              <a:rPr kumimoji="1" lang="ja-JP" altLang="en-US" sz="8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/>
                <a:ea typeface="Meiryo UI"/>
                <a:cs typeface="Times New Roman"/>
              </a:rPr>
              <a:t>パンフレット</a:t>
            </a:r>
            <a:r>
              <a:rPr kumimoji="1" lang="ja-JP" altLang="ja-JP" sz="800" b="0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/>
                <a:ea typeface="Meiryo UI"/>
                <a:cs typeface="Times New Roman"/>
              </a:rPr>
              <a:t>に掲載する予定です。</a:t>
            </a:r>
            <a:endParaRPr kumimoji="1" lang="en-US" altLang="ja-JP" sz="800" b="0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/>
              <a:ea typeface="Meiryo UI"/>
              <a:cs typeface="Times New Roman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D11A39E-F879-BCE8-F5A3-0B9E51E8C11C}"/>
              </a:ext>
            </a:extLst>
          </p:cNvPr>
          <p:cNvSpPr/>
          <p:nvPr/>
        </p:nvSpPr>
        <p:spPr>
          <a:xfrm>
            <a:off x="121303" y="123353"/>
            <a:ext cx="620369" cy="362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15D78C1-B89F-C668-D17E-203CCD9D4AC5}"/>
              </a:ext>
            </a:extLst>
          </p:cNvPr>
          <p:cNvSpPr txBox="1"/>
          <p:nvPr/>
        </p:nvSpPr>
        <p:spPr>
          <a:xfrm>
            <a:off x="108323" y="235533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dirty="0"/>
              <a:t>地</a:t>
            </a:r>
            <a:r>
              <a:rPr kumimoji="1" lang="ja-JP" altLang="en-US" sz="1200" dirty="0"/>
              <a:t>－●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8605B4F-546F-8B45-1944-F5F60156C9F4}"/>
              </a:ext>
            </a:extLst>
          </p:cNvPr>
          <p:cNvSpPr/>
          <p:nvPr/>
        </p:nvSpPr>
        <p:spPr>
          <a:xfrm>
            <a:off x="176693" y="160312"/>
            <a:ext cx="509588" cy="112180"/>
          </a:xfrm>
          <a:prstGeom prst="rect">
            <a:avLst/>
          </a:prstGeom>
          <a:solidFill>
            <a:srgbClr val="009C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76EEC25-24BD-BC99-CF68-45A8E053B3E6}"/>
              </a:ext>
            </a:extLst>
          </p:cNvPr>
          <p:cNvSpPr txBox="1"/>
          <p:nvPr/>
        </p:nvSpPr>
        <p:spPr>
          <a:xfrm>
            <a:off x="144389" y="108680"/>
            <a:ext cx="57419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00" dirty="0">
                <a:solidFill>
                  <a:schemeClr val="bg1"/>
                </a:solidFill>
              </a:rPr>
              <a:t>ブース番号</a:t>
            </a:r>
            <a:endParaRPr kumimoji="1" lang="ja-JP" altLang="en-US" sz="700" dirty="0">
              <a:solidFill>
                <a:schemeClr val="bg1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48DC433-E932-9538-69A5-FD3A8F1189D6}"/>
              </a:ext>
            </a:extLst>
          </p:cNvPr>
          <p:cNvSpPr txBox="1"/>
          <p:nvPr/>
        </p:nvSpPr>
        <p:spPr>
          <a:xfrm>
            <a:off x="0" y="450263"/>
            <a:ext cx="2378757" cy="276999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8398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/>
                <a:ea typeface="Meiryo UI"/>
                <a:cs typeface="+mn-cs"/>
              </a:rPr>
              <a:t>ブース番号は記入不要です。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/>
              <a:ea typeface="Meiryo U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6753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EE4P_STYLE_ID" val="e378f461-5c73-46ec-9281-d7e45e6a289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環境省template">
      <a:dk1>
        <a:sysClr val="windowText" lastClr="000000"/>
      </a:dk1>
      <a:lt1>
        <a:sysClr val="window" lastClr="FFFFFF"/>
      </a:lt1>
      <a:dk2>
        <a:srgbClr val="009C89"/>
      </a:dk2>
      <a:lt2>
        <a:srgbClr val="00584E"/>
      </a:lt2>
      <a:accent1>
        <a:srgbClr val="38BEE2"/>
      </a:accent1>
      <a:accent2>
        <a:srgbClr val="43B99A"/>
      </a:accent2>
      <a:accent3>
        <a:srgbClr val="83A4D1"/>
      </a:accent3>
      <a:accent4>
        <a:srgbClr val="C89E28"/>
      </a:accent4>
      <a:accent5>
        <a:srgbClr val="AC353C"/>
      </a:accent5>
      <a:accent6>
        <a:srgbClr val="ED7D31"/>
      </a:accent6>
      <a:hlink>
        <a:srgbClr val="0563C1"/>
      </a:hlink>
      <a:folHlink>
        <a:srgbClr val="954F72"/>
      </a:folHlink>
    </a:clrScheme>
    <a:fontScheme name="環境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0" tIns="0" rIns="0" bIns="0" rtlCol="0" anchor="ctr"/>
      <a:lstStyle>
        <a:defPPr algn="ctr">
          <a:defRPr kumimoji="1" sz="16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環境省template（ロゴ有）_ver2.6_2021年3月.pptx" id="{A4928C7A-3F49-45C8-AE77-701D1ED81965}" vid="{0519821F-0629-429F-A4D0-9B3049E80A4B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21A8D57BD928E4BBC6B98C0F2984C31" ma:contentTypeVersion="13" ma:contentTypeDescription="新しいドキュメントを作成します。" ma:contentTypeScope="" ma:versionID="c02ec2afc92b4a0eaeb57cf09e567aba">
  <xsd:schema xmlns:xsd="http://www.w3.org/2001/XMLSchema" xmlns:xs="http://www.w3.org/2001/XMLSchema" xmlns:p="http://schemas.microsoft.com/office/2006/metadata/properties" xmlns:ns2="3e4d52d3-4eea-416f-843f-607552100bf1" xmlns:ns3="a310568e-dee9-4420-8dc0-6d8403035fdf" targetNamespace="http://schemas.microsoft.com/office/2006/metadata/properties" ma:root="true" ma:fieldsID="bed5de329419bba5a214ea3c63a4e1fb" ns2:_="" ns3:_="">
    <xsd:import namespace="3e4d52d3-4eea-416f-843f-607552100bf1"/>
    <xsd:import namespace="a310568e-dee9-4420-8dc0-6d8403035f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4d52d3-4eea-416f-843f-607552100b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10568e-dee9-4420-8dc0-6d8403035fd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c4ea9d2-74db-4bc0-9021-abcd4df7d5d1}" ma:internalName="TaxCatchAll" ma:showField="CatchAllData" ma:web="a310568e-dee9-4420-8dc0-6d8403035f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e4d52d3-4eea-416f-843f-607552100bf1">
      <Terms xmlns="http://schemas.microsoft.com/office/infopath/2007/PartnerControls"/>
    </lcf76f155ced4ddcb4097134ff3c332f>
    <TaxCatchAll xmlns="a310568e-dee9-4420-8dc0-6d8403035fdf" xsi:nil="true"/>
  </documentManagement>
</p:properties>
</file>

<file path=customXml/itemProps1.xml><?xml version="1.0" encoding="utf-8"?>
<ds:datastoreItem xmlns:ds="http://schemas.openxmlformats.org/officeDocument/2006/customXml" ds:itemID="{CCED9C14-030F-4FC4-BA9B-12E7536BF32F}"/>
</file>

<file path=customXml/itemProps2.xml><?xml version="1.0" encoding="utf-8"?>
<ds:datastoreItem xmlns:ds="http://schemas.openxmlformats.org/officeDocument/2006/customXml" ds:itemID="{B0D13D69-CD8D-460D-89C0-D1169D1CDE2C}"/>
</file>

<file path=customXml/itemProps3.xml><?xml version="1.0" encoding="utf-8"?>
<ds:datastoreItem xmlns:ds="http://schemas.openxmlformats.org/officeDocument/2006/customXml" ds:itemID="{4621BB99-4E76-4536-91B4-5BA034360BC8}"/>
</file>

<file path=docProps/app.xml><?xml version="1.0" encoding="utf-8"?>
<Properties xmlns="http://schemas.openxmlformats.org/officeDocument/2006/extended-properties" xmlns:vt="http://schemas.openxmlformats.org/officeDocument/2006/docPropsVTypes">
  <Template>環境省template（ロゴ有）_ver2.6_2021年3月</Template>
  <Words>610</Words>
  <PresentationFormat>A4 210 x 297 mm</PresentationFormat>
  <Paragraphs>71</Paragraphs>
  <Slides>2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游ゴシック</vt:lpstr>
      <vt:lpstr>Arial</vt:lpstr>
      <vt:lpstr>Wingdings</vt:lpstr>
      <vt:lpstr>Office テーマ</vt:lpstr>
      <vt:lpstr>think-cell Slide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0x010100C21A8D57BD928E4BBC6B98C0F2984C31</vt:lpwstr>
  </property>
</Properties>
</file>