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jpeg" Extension="jp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4"/>
  </p:notesMasterIdLst>
  <p:sldIdLst>
    <p:sldId id="1521" r:id="rId2"/>
    <p:sldId id="1522" r:id="rId3"/>
  </p:sldIdLst>
  <p:sldSz cx="9906000" cy="6858000" type="A4"/>
  <p:notesSz cx="6807200" cy="9939338"/>
  <p:custDataLst>
    <p:tags r:id="rId5"/>
  </p:custDataLst>
  <p:defaultTextStyle>
    <a:defPPr>
      <a:defRPr lang="ja-JP"/>
    </a:defPPr>
    <a:lvl1pPr marL="0" algn="l" defTabSz="839876" rtl="0" eaLnBrk="1" latinLnBrk="0" hangingPunct="1">
      <a:defRPr kumimoji="1" sz="1653" kern="1200">
        <a:solidFill>
          <a:schemeClr val="tx1"/>
        </a:solidFill>
        <a:latin typeface="+mn-lt"/>
        <a:ea typeface="+mn-ea"/>
        <a:cs typeface="+mn-cs"/>
      </a:defRPr>
    </a:lvl1pPr>
    <a:lvl2pPr marL="419938" algn="l" defTabSz="839876" rtl="0" eaLnBrk="1" latinLnBrk="0" hangingPunct="1">
      <a:defRPr kumimoji="1" sz="1653" kern="1200">
        <a:solidFill>
          <a:schemeClr val="tx1"/>
        </a:solidFill>
        <a:latin typeface="+mn-lt"/>
        <a:ea typeface="+mn-ea"/>
        <a:cs typeface="+mn-cs"/>
      </a:defRPr>
    </a:lvl2pPr>
    <a:lvl3pPr marL="839876" algn="l" defTabSz="839876" rtl="0" eaLnBrk="1" latinLnBrk="0" hangingPunct="1">
      <a:defRPr kumimoji="1" sz="1653" kern="1200">
        <a:solidFill>
          <a:schemeClr val="tx1"/>
        </a:solidFill>
        <a:latin typeface="+mn-lt"/>
        <a:ea typeface="+mn-ea"/>
        <a:cs typeface="+mn-cs"/>
      </a:defRPr>
    </a:lvl3pPr>
    <a:lvl4pPr marL="1259815" algn="l" defTabSz="839876" rtl="0" eaLnBrk="1" latinLnBrk="0" hangingPunct="1">
      <a:defRPr kumimoji="1" sz="1653" kern="1200">
        <a:solidFill>
          <a:schemeClr val="tx1"/>
        </a:solidFill>
        <a:latin typeface="+mn-lt"/>
        <a:ea typeface="+mn-ea"/>
        <a:cs typeface="+mn-cs"/>
      </a:defRPr>
    </a:lvl4pPr>
    <a:lvl5pPr marL="1679753" algn="l" defTabSz="839876" rtl="0" eaLnBrk="1" latinLnBrk="0" hangingPunct="1">
      <a:defRPr kumimoji="1" sz="1653" kern="1200">
        <a:solidFill>
          <a:schemeClr val="tx1"/>
        </a:solidFill>
        <a:latin typeface="+mn-lt"/>
        <a:ea typeface="+mn-ea"/>
        <a:cs typeface="+mn-cs"/>
      </a:defRPr>
    </a:lvl5pPr>
    <a:lvl6pPr marL="2099691" algn="l" defTabSz="839876" rtl="0" eaLnBrk="1" latinLnBrk="0" hangingPunct="1">
      <a:defRPr kumimoji="1" sz="1653" kern="1200">
        <a:solidFill>
          <a:schemeClr val="tx1"/>
        </a:solidFill>
        <a:latin typeface="+mn-lt"/>
        <a:ea typeface="+mn-ea"/>
        <a:cs typeface="+mn-cs"/>
      </a:defRPr>
    </a:lvl6pPr>
    <a:lvl7pPr marL="2519629" algn="l" defTabSz="839876" rtl="0" eaLnBrk="1" latinLnBrk="0" hangingPunct="1">
      <a:defRPr kumimoji="1" sz="1653" kern="1200">
        <a:solidFill>
          <a:schemeClr val="tx1"/>
        </a:solidFill>
        <a:latin typeface="+mn-lt"/>
        <a:ea typeface="+mn-ea"/>
        <a:cs typeface="+mn-cs"/>
      </a:defRPr>
    </a:lvl7pPr>
    <a:lvl8pPr marL="2939567" algn="l" defTabSz="839876" rtl="0" eaLnBrk="1" latinLnBrk="0" hangingPunct="1">
      <a:defRPr kumimoji="1" sz="1653" kern="1200">
        <a:solidFill>
          <a:schemeClr val="tx1"/>
        </a:solidFill>
        <a:latin typeface="+mn-lt"/>
        <a:ea typeface="+mn-ea"/>
        <a:cs typeface="+mn-cs"/>
      </a:defRPr>
    </a:lvl8pPr>
    <a:lvl9pPr marL="3359506" algn="l" defTabSz="839876" rtl="0" eaLnBrk="1" latinLnBrk="0" hangingPunct="1">
      <a:defRPr kumimoji="1" sz="1653" kern="1200">
        <a:solidFill>
          <a:schemeClr val="tx1"/>
        </a:solidFill>
        <a:latin typeface="+mn-lt"/>
        <a:ea typeface="+mn-ea"/>
        <a:cs typeface="+mn-cs"/>
      </a:defRPr>
    </a:lvl9pPr>
  </p:defaultTextStyle>
  <p:extLst>
    <p:ext uri="{521415D9-36F7-43E2-AB2F-B90AF26B5E84}">
      <p14:sectionLst xmlns:p14="http://schemas.microsoft.com/office/powerpoint/2010/main">
        <p14:section name="概要書" id="{7C3C9842-820F-4F7E-B814-138777E8B3EF}">
          <p14:sldIdLst>
            <p14:sldId id="1521"/>
          </p14:sldIdLst>
        </p14:section>
        <p14:section name="記入例" id="{425E4F72-29E8-47BE-AB95-7A8A70112BDF}">
          <p14:sldIdLst>
            <p14:sldId id="1522"/>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AAE4"/>
    <a:srgbClr val="24A5D9"/>
    <a:srgbClr val="009C89"/>
    <a:srgbClr val="D7F2F9"/>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9A3782-2A2C-4E57-BDA1-6E9341987798}" v="7" dt="2025-09-05T00:29:59.21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31" autoAdjust="0"/>
    <p:restoredTop sz="93784" autoAdjust="0"/>
  </p:normalViewPr>
  <p:slideViewPr>
    <p:cSldViewPr snapToGrid="0" showGuides="1">
      <p:cViewPr varScale="1">
        <p:scale>
          <a:sx n="106" d="100"/>
          <a:sy n="106" d="100"/>
        </p:scale>
        <p:origin x="1500" y="84"/>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tags/tag1.xml" Type="http://schemas.openxmlformats.org/officeDocument/2006/relationships/tags"/><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en-US" dirty="0"/>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4A3A366-18D8-487E-BA3E-3E48B2E60B5E}" type="datetimeFigureOut">
              <a:rPr kumimoji="1" lang="en-US" smtClean="0"/>
              <a:t>9/5/2025</a:t>
            </a:fld>
            <a:endParaRPr kumimoji="1" lang="en-US" dirty="0"/>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en-US" dirty="0"/>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BAB87251-69ED-4350-BB0B-12262A29A328}" type="slidenum">
              <a:rPr kumimoji="1" lang="en-US" smtClean="0"/>
              <a:t>‹#›</a:t>
            </a:fld>
            <a:endParaRPr kumimoji="1" lang="en-US" dirty="0"/>
          </a:p>
        </p:txBody>
      </p:sp>
    </p:spTree>
    <p:extLst>
      <p:ext uri="{BB962C8B-B14F-4D97-AF65-F5344CB8AC3E}">
        <p14:creationId xmlns:p14="http://schemas.microsoft.com/office/powerpoint/2010/main" val="4212251212"/>
      </p:ext>
    </p:extLst>
  </p:cSld>
  <p:clrMap bg1="lt1" tx1="dk1" bg2="lt2" tx2="dk2" accent1="accent1" accent2="accent2" accent3="accent3" accent4="accent4" accent5="accent5" accent6="accent6" hlink="hlink" folHlink="folHlink"/>
  <p:notesStyle>
    <a:lvl1pPr marL="0" algn="l" defTabSz="839876" rtl="0" eaLnBrk="1" latinLnBrk="0" hangingPunct="1">
      <a:defRPr kumimoji="1" sz="1102" kern="1200">
        <a:solidFill>
          <a:schemeClr val="tx1"/>
        </a:solidFill>
        <a:latin typeface="+mn-lt"/>
        <a:ea typeface="+mn-ea"/>
        <a:cs typeface="+mn-cs"/>
      </a:defRPr>
    </a:lvl1pPr>
    <a:lvl2pPr marL="419938" algn="l" defTabSz="839876" rtl="0" eaLnBrk="1" latinLnBrk="0" hangingPunct="1">
      <a:defRPr kumimoji="1" sz="1102" kern="1200">
        <a:solidFill>
          <a:schemeClr val="tx1"/>
        </a:solidFill>
        <a:latin typeface="+mn-lt"/>
        <a:ea typeface="+mn-ea"/>
        <a:cs typeface="+mn-cs"/>
      </a:defRPr>
    </a:lvl2pPr>
    <a:lvl3pPr marL="839876" algn="l" defTabSz="839876" rtl="0" eaLnBrk="1" latinLnBrk="0" hangingPunct="1">
      <a:defRPr kumimoji="1" sz="1102" kern="1200">
        <a:solidFill>
          <a:schemeClr val="tx1"/>
        </a:solidFill>
        <a:latin typeface="+mn-lt"/>
        <a:ea typeface="+mn-ea"/>
        <a:cs typeface="+mn-cs"/>
      </a:defRPr>
    </a:lvl3pPr>
    <a:lvl4pPr marL="1259815" algn="l" defTabSz="839876" rtl="0" eaLnBrk="1" latinLnBrk="0" hangingPunct="1">
      <a:defRPr kumimoji="1" sz="1102" kern="1200">
        <a:solidFill>
          <a:schemeClr val="tx1"/>
        </a:solidFill>
        <a:latin typeface="+mn-lt"/>
        <a:ea typeface="+mn-ea"/>
        <a:cs typeface="+mn-cs"/>
      </a:defRPr>
    </a:lvl4pPr>
    <a:lvl5pPr marL="1679753" algn="l" defTabSz="839876" rtl="0" eaLnBrk="1" latinLnBrk="0" hangingPunct="1">
      <a:defRPr kumimoji="1" sz="1102" kern="1200">
        <a:solidFill>
          <a:schemeClr val="tx1"/>
        </a:solidFill>
        <a:latin typeface="+mn-lt"/>
        <a:ea typeface="+mn-ea"/>
        <a:cs typeface="+mn-cs"/>
      </a:defRPr>
    </a:lvl5pPr>
    <a:lvl6pPr marL="2099691" algn="l" defTabSz="839876" rtl="0" eaLnBrk="1" latinLnBrk="0" hangingPunct="1">
      <a:defRPr kumimoji="1" sz="1102" kern="1200">
        <a:solidFill>
          <a:schemeClr val="tx1"/>
        </a:solidFill>
        <a:latin typeface="+mn-lt"/>
        <a:ea typeface="+mn-ea"/>
        <a:cs typeface="+mn-cs"/>
      </a:defRPr>
    </a:lvl6pPr>
    <a:lvl7pPr marL="2519629" algn="l" defTabSz="839876" rtl="0" eaLnBrk="1" latinLnBrk="0" hangingPunct="1">
      <a:defRPr kumimoji="1" sz="1102" kern="1200">
        <a:solidFill>
          <a:schemeClr val="tx1"/>
        </a:solidFill>
        <a:latin typeface="+mn-lt"/>
        <a:ea typeface="+mn-ea"/>
        <a:cs typeface="+mn-cs"/>
      </a:defRPr>
    </a:lvl7pPr>
    <a:lvl8pPr marL="2939567" algn="l" defTabSz="839876" rtl="0" eaLnBrk="1" latinLnBrk="0" hangingPunct="1">
      <a:defRPr kumimoji="1" sz="1102" kern="1200">
        <a:solidFill>
          <a:schemeClr val="tx1"/>
        </a:solidFill>
        <a:latin typeface="+mn-lt"/>
        <a:ea typeface="+mn-ea"/>
        <a:cs typeface="+mn-cs"/>
      </a:defRPr>
    </a:lvl8pPr>
    <a:lvl9pPr marL="3359506" algn="l" defTabSz="839876" rtl="0" eaLnBrk="1" latinLnBrk="0" hangingPunct="1">
      <a:defRPr kumimoji="1" sz="1102"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46150" y="1222375"/>
            <a:ext cx="4773613" cy="3306763"/>
          </a:xfrm>
        </p:spPr>
      </p:sp>
      <p:sp>
        <p:nvSpPr>
          <p:cNvPr id="3" name="ノート プレースホルダー 2"/>
          <p:cNvSpPr>
            <a:spLocks noGrp="1"/>
          </p:cNvSpPr>
          <p:nvPr>
            <p:ph type="body" idx="1"/>
          </p:nvPr>
        </p:nvSpPr>
        <p:spPr/>
        <p:txBody>
          <a:bodyPr/>
          <a:lstStyle/>
          <a:p>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62782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46150" y="1222375"/>
            <a:ext cx="4773613" cy="3306763"/>
          </a:xfrm>
        </p:spPr>
      </p:sp>
      <p:sp>
        <p:nvSpPr>
          <p:cNvPr id="3" name="ノート プレースホルダー 2"/>
          <p:cNvSpPr>
            <a:spLocks noGrp="1"/>
          </p:cNvSpPr>
          <p:nvPr>
            <p:ph type="body" idx="1"/>
          </p:nvPr>
        </p:nvSpPr>
        <p:spPr/>
        <p:txBody>
          <a:bodyPr/>
          <a:lstStyle/>
          <a:p>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798592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9.jpe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0.png" Type="http://schemas.openxmlformats.org/officeDocument/2006/relationships/image"/><Relationship Id="rId3" Target="../media/image11.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14.jpe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66808" y="359096"/>
            <a:ext cx="9172383"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endParaRPr kumimoji="1" lang="ja-JP" altLang="en-US" sz="1452" dirty="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275974" y="5715294"/>
            <a:ext cx="5443286" cy="635369"/>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045878" y="1359896"/>
            <a:ext cx="1796216"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958477" y="2714141"/>
            <a:ext cx="7989045" cy="914438"/>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958477" y="2714140"/>
            <a:ext cx="8004988" cy="914439"/>
          </a:xfrm>
          <a:prstGeom prst="rect">
            <a:avLst/>
          </a:prstGeom>
        </p:spPr>
        <p:txBody>
          <a:bodyPr lIns="0" tIns="72000" rIns="0" bIns="0" anchor="ctr" anchorCtr="0">
            <a:normAutofit/>
          </a:bodyPr>
          <a:lstStyle>
            <a:lvl1pPr>
              <a:defRPr lang="ja-JP" altLang="en-US" sz="3266"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00"/>
              </a:spcBef>
              <a:buFontTx/>
            </a:pPr>
            <a:r>
              <a:rPr kumimoji="1" lang="ja-JP" altLang="en-US" dirty="0"/>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958477" y="3763721"/>
            <a:ext cx="8004988" cy="391903"/>
          </a:xfrm>
          <a:prstGeom prst="rect">
            <a:avLst/>
          </a:prstGeom>
        </p:spPr>
        <p:txBody>
          <a:bodyPr lIns="0" tIns="0" rIns="0" bIns="0" anchor="ctr" anchorCtr="0"/>
          <a:lstStyle>
            <a:lvl1pPr>
              <a:defRPr sz="1814" b="1">
                <a:solidFill>
                  <a:schemeClr val="bg2"/>
                </a:solidFill>
                <a:latin typeface="Meiryo UI" panose="020B0604030504040204" pitchFamily="50" charset="-128"/>
                <a:ea typeface="Meiryo UI" panose="020B0604030504040204" pitchFamily="50" charset="-128"/>
              </a:defRPr>
            </a:lvl1pPr>
          </a:lstStyle>
          <a:p>
            <a:pPr lvl="0"/>
            <a:r>
              <a:rPr kumimoji="1" lang="ja-JP" altLang="en-US" dirty="0"/>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293265" y="4931489"/>
            <a:ext cx="3335412" cy="261268"/>
          </a:xfrm>
          <a:prstGeom prst="rect">
            <a:avLst/>
          </a:prstGeom>
        </p:spPr>
        <p:txBody>
          <a:bodyPr lIns="0" tIns="0" rIns="0" bIns="0" anchor="ctr" anchorCtr="0"/>
          <a:lstStyle>
            <a:lvl1pPr>
              <a:defRPr sz="1633" b="0">
                <a:solidFill>
                  <a:schemeClr val="tx1"/>
                </a:solidFill>
                <a:latin typeface="Meiryo UI" panose="020B0604030504040204" pitchFamily="50" charset="-128"/>
                <a:ea typeface="Meiryo UI" panose="020B0604030504040204" pitchFamily="50" charset="-128"/>
              </a:defRPr>
            </a:lvl1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293265" y="5192757"/>
            <a:ext cx="3335412" cy="261268"/>
          </a:xfrm>
          <a:prstGeom prst="rect">
            <a:avLst/>
          </a:prstGeom>
        </p:spPr>
        <p:txBody>
          <a:bodyPr lIns="0" tIns="0" rIns="0" bIns="0" anchor="ctr" anchorCtr="0"/>
          <a:lstStyle>
            <a:lvl1pPr>
              <a:defRPr sz="1633"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所属　名前</a:t>
            </a:r>
          </a:p>
        </p:txBody>
      </p:sp>
    </p:spTree>
    <p:extLst>
      <p:ext uri="{BB962C8B-B14F-4D97-AF65-F5344CB8AC3E}">
        <p14:creationId xmlns:p14="http://schemas.microsoft.com/office/powerpoint/2010/main" val="328222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0A36CE-E602-4651-B4F8-DD0931A63147}" type="datetime1">
              <a:rPr lang="ja-JP" altLang="en-US" smtClean="0">
                <a:solidFill>
                  <a:prstClr val="black">
                    <a:tint val="75000"/>
                  </a:prstClr>
                </a:solidFill>
              </a:rPr>
              <a:t>2025/9/5</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0BC0A16-F725-47DD-AAAF-F90F9DB4D7F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2807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66808" y="359096"/>
            <a:ext cx="9172383"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endParaRPr kumimoji="1" lang="ja-JP" altLang="en-US" sz="1452" dirty="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958477" y="2645195"/>
            <a:ext cx="7989045" cy="156761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958477" y="2645195"/>
            <a:ext cx="8004988" cy="1567610"/>
          </a:xfrm>
          <a:prstGeom prst="rect">
            <a:avLst/>
          </a:prstGeom>
        </p:spPr>
        <p:txBody>
          <a:bodyPr lIns="0" tIns="72000" rIns="0" bIns="0" anchor="ctr" anchorCtr="0">
            <a:normAutofit/>
          </a:bodyPr>
          <a:lstStyle>
            <a:lvl1pPr>
              <a:defRPr lang="ja-JP" altLang="en-US" sz="3266"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00"/>
              </a:spcBef>
              <a:buFontTx/>
            </a:pPr>
            <a:r>
              <a:rPr kumimoji="1" lang="ja-JP" altLang="en-US" dirty="0"/>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9439042" y="640078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476058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03693" y="196674"/>
            <a:ext cx="9657896" cy="721514"/>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500"/>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998831" y="1620608"/>
            <a:ext cx="0" cy="4572197"/>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00"/>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998831" y="1620608"/>
            <a:ext cx="8004988" cy="4572197"/>
          </a:xfrm>
          <a:prstGeom prst="rect">
            <a:avLst/>
          </a:prstGeom>
        </p:spPr>
        <p:txBody>
          <a:bodyPr lIns="360000" tIns="0" rIns="0" bIns="0"/>
          <a:lstStyle>
            <a:lvl1pPr marL="674004" indent="-674004" algn="l">
              <a:lnSpc>
                <a:spcPct val="100000"/>
              </a:lnSpc>
              <a:spcBef>
                <a:spcPts val="907"/>
              </a:spcBef>
              <a:spcAft>
                <a:spcPts val="0"/>
              </a:spcAft>
              <a:buClr>
                <a:schemeClr val="bg2"/>
              </a:buClr>
              <a:buFont typeface="+mj-lt"/>
              <a:buAutoNum type="arabicPeriod"/>
              <a:defRPr sz="3629" b="1">
                <a:latin typeface="Meiryo UI" panose="020B0604030504040204" pitchFamily="50" charset="-128"/>
                <a:ea typeface="Meiryo UI" panose="020B0604030504040204" pitchFamily="50" charset="-128"/>
              </a:defRPr>
            </a:lvl1pPr>
          </a:lstStyle>
          <a:p>
            <a:pPr lvl="0"/>
            <a:r>
              <a:rPr kumimoji="1" lang="ja-JP" altLang="en-US" dirty="0"/>
              <a:t>章タイトル</a:t>
            </a:r>
          </a:p>
          <a:p>
            <a:pPr lvl="0"/>
            <a:r>
              <a:rPr kumimoji="1" lang="ja-JP" altLang="en-US" dirty="0"/>
              <a:t>章タイトル</a:t>
            </a:r>
          </a:p>
          <a:p>
            <a:pPr lvl="0"/>
            <a:r>
              <a:rPr kumimoji="1" lang="ja-JP" altLang="en-US" dirty="0"/>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9439042" y="640078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50025" y="257881"/>
            <a:ext cx="8605363" cy="587854"/>
          </a:xfrm>
          <a:prstGeom prst="rect">
            <a:avLst/>
          </a:prstGeom>
        </p:spPr>
        <p:txBody>
          <a:bodyPr lIns="252000" tIns="36000" rIns="0" bIns="0" anchor="ctr" anchorCtr="0"/>
          <a:lstStyle>
            <a:lvl1pPr algn="l">
              <a:defRPr sz="254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Tree>
    <p:extLst>
      <p:ext uri="{BB962C8B-B14F-4D97-AF65-F5344CB8AC3E}">
        <p14:creationId xmlns:p14="http://schemas.microsoft.com/office/powerpoint/2010/main" val="391555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03693" y="196674"/>
            <a:ext cx="9657896" cy="721514"/>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500"/>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50024" y="257881"/>
            <a:ext cx="8605363" cy="587854"/>
          </a:xfrm>
          <a:prstGeom prst="rect">
            <a:avLst/>
          </a:prstGeom>
        </p:spPr>
        <p:txBody>
          <a:bodyPr lIns="252000" tIns="36000" rIns="0" bIns="0" anchor="ctr" anchorCtr="0"/>
          <a:lstStyle>
            <a:lvl1pPr algn="l">
              <a:defRPr sz="254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9439042" y="640078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50024" y="1007807"/>
            <a:ext cx="9605952" cy="1351291"/>
          </a:xfrm>
          <a:prstGeom prst="rect">
            <a:avLst/>
          </a:prstGeom>
          <a:ln w="19050">
            <a:solidFill>
              <a:schemeClr val="tx2"/>
            </a:solidFill>
          </a:ln>
        </p:spPr>
        <p:txBody>
          <a:bodyPr lIns="180000" tIns="180000" rIns="180000" bIns="144000">
            <a:spAutoFit/>
          </a:bodyPr>
          <a:lstStyle>
            <a:lvl1pPr marL="247711" indent="-247711" algn="l">
              <a:lnSpc>
                <a:spcPct val="100000"/>
              </a:lnSpc>
              <a:spcBef>
                <a:spcPts val="544"/>
              </a:spcBef>
              <a:buFont typeface="Wingdings" panose="05000000000000000000" pitchFamily="2" charset="2"/>
              <a:buChar char="n"/>
              <a:defRPr sz="1814"/>
            </a:lvl1pPr>
            <a:lvl2pPr marL="406131" indent="-158420" algn="l">
              <a:lnSpc>
                <a:spcPct val="100000"/>
              </a:lnSpc>
              <a:spcBef>
                <a:spcPts val="363"/>
              </a:spcBef>
              <a:buFont typeface="Arial" panose="020B0604020202020204" pitchFamily="34" charset="0"/>
              <a:buChar char="•"/>
              <a:defRPr sz="1633"/>
            </a:lvl2pPr>
            <a:lvl3pPr marL="626479" indent="-211707" algn="l">
              <a:lnSpc>
                <a:spcPct val="100000"/>
              </a:lnSpc>
              <a:spcBef>
                <a:spcPts val="181"/>
              </a:spcBef>
              <a:buFont typeface="Wingdings" panose="05000000000000000000" pitchFamily="2" charset="2"/>
              <a:buChar char="ü"/>
              <a:defRPr sz="1452"/>
            </a:lvl3pPr>
            <a:lvl4pPr marL="820903" indent="-195864" algn="l">
              <a:lnSpc>
                <a:spcPct val="100000"/>
              </a:lnSpc>
              <a:spcBef>
                <a:spcPts val="181"/>
              </a:spcBef>
              <a:buFont typeface="Meiryo UI" panose="020B0604030504040204" pitchFamily="50" charset="-128"/>
              <a:buChar char="※"/>
              <a:defRPr sz="1089"/>
            </a:lvl4pPr>
            <a:lvl5pPr algn="l">
              <a:defRPr sz="1814"/>
            </a:lvl5pPr>
          </a:lstStyle>
          <a:p>
            <a:pPr lvl="0"/>
            <a:r>
              <a:rPr kumimoji="1" lang="ja-JP" altLang="en-US" dirty="0"/>
              <a:t>リード文（</a:t>
            </a:r>
            <a:r>
              <a:rPr kumimoji="1" lang="en-US" altLang="ja-JP" dirty="0"/>
              <a:t>Tab</a:t>
            </a:r>
            <a:r>
              <a:rPr kumimoji="1" lang="ja-JP" altLang="en-US" dirty="0"/>
              <a:t>キーで行頭文字を第</a:t>
            </a:r>
            <a:r>
              <a:rPr kumimoji="1" lang="en-US" altLang="ja-JP" dirty="0"/>
              <a:t>4</a:t>
            </a:r>
            <a:r>
              <a:rPr kumimoji="1" lang="ja-JP" altLang="en-US" dirty="0"/>
              <a:t>レベルまで選択できます）</a:t>
            </a:r>
          </a:p>
          <a:p>
            <a:pPr lvl="1"/>
            <a:r>
              <a:rPr kumimoji="1" lang="ja-JP" altLang="en-US" dirty="0"/>
              <a:t>第</a:t>
            </a:r>
            <a:r>
              <a:rPr kumimoji="1" lang="en-US" altLang="ja-JP" dirty="0"/>
              <a:t>2</a:t>
            </a:r>
            <a:r>
              <a:rPr kumimoji="1" lang="ja-JP" altLang="en-US" dirty="0"/>
              <a:t>レベル</a:t>
            </a:r>
          </a:p>
          <a:p>
            <a:pPr lvl="2"/>
            <a:r>
              <a:rPr kumimoji="1" lang="ja-JP" altLang="en-US" dirty="0"/>
              <a:t>第</a:t>
            </a:r>
            <a:r>
              <a:rPr kumimoji="1" lang="en-US" altLang="ja-JP" dirty="0"/>
              <a:t>3</a:t>
            </a:r>
            <a:r>
              <a:rPr kumimoji="1" lang="ja-JP" altLang="en-US" dirty="0"/>
              <a:t>レベル</a:t>
            </a:r>
            <a:endParaRPr kumimoji="1" lang="en-US" altLang="ja-JP" dirty="0"/>
          </a:p>
          <a:p>
            <a:pPr lvl="3"/>
            <a:r>
              <a:rPr kumimoji="1" lang="ja-JP" altLang="en-US" dirty="0"/>
              <a:t>第</a:t>
            </a:r>
            <a:r>
              <a:rPr kumimoji="1" lang="en-US" altLang="ja-JP" dirty="0"/>
              <a:t>4</a:t>
            </a:r>
            <a:r>
              <a:rPr kumimoji="1" lang="ja-JP" altLang="en-US" dirty="0"/>
              <a:t>レベル</a:t>
            </a:r>
          </a:p>
        </p:txBody>
      </p:sp>
    </p:spTree>
    <p:extLst>
      <p:ext uri="{BB962C8B-B14F-4D97-AF65-F5344CB8AC3E}">
        <p14:creationId xmlns:p14="http://schemas.microsoft.com/office/powerpoint/2010/main" val="3901665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9439042" y="640078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50024" y="29271"/>
            <a:ext cx="8605363" cy="228610"/>
          </a:xfrm>
          <a:prstGeom prst="rect">
            <a:avLst/>
          </a:prstGeom>
        </p:spPr>
        <p:txBody>
          <a:bodyPr lIns="0" tIns="0" rIns="0" bIns="0" anchor="ctr" anchorCtr="0"/>
          <a:lstStyle>
            <a:lvl1pPr algn="l">
              <a:defRPr sz="1270" b="1">
                <a:solidFill>
                  <a:schemeClr val="bg2"/>
                </a:solidFill>
                <a:latin typeface="Meiryo UI" panose="020B0604030504040204" pitchFamily="50" charset="-128"/>
                <a:ea typeface="Meiryo UI" panose="020B0604030504040204" pitchFamily="50" charset="-128"/>
              </a:defRPr>
            </a:lvl1pPr>
          </a:lstStyle>
          <a:p>
            <a:pPr lvl="0"/>
            <a:r>
              <a:rPr kumimoji="1" lang="ja-JP" altLang="en-US" dirty="0"/>
              <a:t>第</a:t>
            </a:r>
            <a:r>
              <a:rPr kumimoji="1" lang="en-US" altLang="ja-JP" dirty="0"/>
              <a:t>1</a:t>
            </a:r>
            <a:r>
              <a:rPr kumimoji="1" lang="ja-JP" altLang="en-US" dirty="0"/>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03693" y="196674"/>
            <a:ext cx="9657896" cy="721514"/>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500"/>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00"/>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50024" y="486491"/>
            <a:ext cx="8605363" cy="359244"/>
          </a:xfrm>
          <a:prstGeom prst="rect">
            <a:avLst/>
          </a:prstGeom>
        </p:spPr>
        <p:txBody>
          <a:bodyPr lIns="252000" tIns="0" rIns="0" bIns="0" anchor="ctr" anchorCtr="0"/>
          <a:lstStyle>
            <a:lvl1pPr algn="l">
              <a:defRPr sz="2177"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50024" y="257881"/>
            <a:ext cx="8605363" cy="228610"/>
          </a:xfrm>
          <a:prstGeom prst="rect">
            <a:avLst/>
          </a:prstGeom>
        </p:spPr>
        <p:txBody>
          <a:bodyPr lIns="252000" tIns="0" rIns="0" bIns="0" anchor="ctr" anchorCtr="0"/>
          <a:lstStyle>
            <a:lvl1pPr algn="l">
              <a:defRPr sz="1270" b="1">
                <a:solidFill>
                  <a:schemeClr val="bg1"/>
                </a:solidFill>
                <a:latin typeface="Meiryo UI" panose="020B0604030504040204" pitchFamily="50" charset="-128"/>
                <a:ea typeface="Meiryo UI" panose="020B0604030504040204" pitchFamily="50" charset="-128"/>
              </a:defRPr>
            </a:lvl1pPr>
          </a:lstStyle>
          <a:p>
            <a:pPr lvl="0"/>
            <a:r>
              <a:rPr kumimoji="1" lang="ja-JP" altLang="en-US" dirty="0"/>
              <a:t>第</a:t>
            </a:r>
            <a:r>
              <a:rPr kumimoji="1" lang="en-US" altLang="ja-JP" dirty="0"/>
              <a:t>2</a:t>
            </a:r>
            <a:r>
              <a:rPr kumimoji="1" lang="ja-JP" altLang="en-US" dirty="0"/>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50024" y="1007807"/>
            <a:ext cx="9605952" cy="1351291"/>
          </a:xfrm>
          <a:prstGeom prst="rect">
            <a:avLst/>
          </a:prstGeom>
          <a:ln w="19050">
            <a:solidFill>
              <a:schemeClr val="tx2"/>
            </a:solidFill>
          </a:ln>
        </p:spPr>
        <p:txBody>
          <a:bodyPr lIns="180000" tIns="180000" rIns="180000" bIns="144000">
            <a:spAutoFit/>
          </a:bodyPr>
          <a:lstStyle>
            <a:lvl1pPr marL="247711" indent="-247711" algn="l">
              <a:lnSpc>
                <a:spcPct val="100000"/>
              </a:lnSpc>
              <a:spcBef>
                <a:spcPts val="544"/>
              </a:spcBef>
              <a:buFont typeface="Wingdings" panose="05000000000000000000" pitchFamily="2" charset="2"/>
              <a:buChar char="n"/>
              <a:defRPr sz="1814"/>
            </a:lvl1pPr>
            <a:lvl2pPr marL="406131" indent="-158420" algn="l">
              <a:lnSpc>
                <a:spcPct val="100000"/>
              </a:lnSpc>
              <a:spcBef>
                <a:spcPts val="363"/>
              </a:spcBef>
              <a:buFont typeface="Arial" panose="020B0604020202020204" pitchFamily="34" charset="0"/>
              <a:buChar char="•"/>
              <a:defRPr sz="1633"/>
            </a:lvl2pPr>
            <a:lvl3pPr marL="626479" indent="-211707" algn="l">
              <a:lnSpc>
                <a:spcPct val="100000"/>
              </a:lnSpc>
              <a:spcBef>
                <a:spcPts val="181"/>
              </a:spcBef>
              <a:buFont typeface="Wingdings" panose="05000000000000000000" pitchFamily="2" charset="2"/>
              <a:buChar char="ü"/>
              <a:defRPr sz="1452"/>
            </a:lvl3pPr>
            <a:lvl4pPr marL="820903" indent="-195864" algn="l">
              <a:lnSpc>
                <a:spcPct val="100000"/>
              </a:lnSpc>
              <a:spcBef>
                <a:spcPts val="181"/>
              </a:spcBef>
              <a:buFont typeface="Meiryo UI" panose="020B0604030504040204" pitchFamily="50" charset="-128"/>
              <a:buChar char="※"/>
              <a:defRPr sz="1089"/>
            </a:lvl4pPr>
            <a:lvl5pPr algn="l">
              <a:defRPr sz="1814"/>
            </a:lvl5pPr>
          </a:lstStyle>
          <a:p>
            <a:pPr lvl="0"/>
            <a:r>
              <a:rPr kumimoji="1" lang="ja-JP" altLang="en-US" dirty="0"/>
              <a:t>リード文（</a:t>
            </a:r>
            <a:r>
              <a:rPr kumimoji="1" lang="en-US" altLang="ja-JP" dirty="0"/>
              <a:t>Tab</a:t>
            </a:r>
            <a:r>
              <a:rPr kumimoji="1" lang="ja-JP" altLang="en-US" dirty="0"/>
              <a:t>キーで行頭文字を第</a:t>
            </a:r>
            <a:r>
              <a:rPr kumimoji="1" lang="en-US" altLang="ja-JP" dirty="0"/>
              <a:t>4</a:t>
            </a:r>
            <a:r>
              <a:rPr kumimoji="1" lang="ja-JP" altLang="en-US" dirty="0"/>
              <a:t>レベルまで選択できます）</a:t>
            </a:r>
          </a:p>
          <a:p>
            <a:pPr lvl="1"/>
            <a:r>
              <a:rPr kumimoji="1" lang="ja-JP" altLang="en-US" dirty="0"/>
              <a:t>第</a:t>
            </a:r>
            <a:r>
              <a:rPr kumimoji="1" lang="en-US" altLang="ja-JP" dirty="0"/>
              <a:t>2</a:t>
            </a:r>
            <a:r>
              <a:rPr kumimoji="1" lang="ja-JP" altLang="en-US" dirty="0"/>
              <a:t>レベル</a:t>
            </a:r>
          </a:p>
          <a:p>
            <a:pPr lvl="2"/>
            <a:r>
              <a:rPr kumimoji="1" lang="ja-JP" altLang="en-US" dirty="0"/>
              <a:t>第</a:t>
            </a:r>
            <a:r>
              <a:rPr kumimoji="1" lang="en-US" altLang="ja-JP" dirty="0"/>
              <a:t>3</a:t>
            </a:r>
            <a:r>
              <a:rPr kumimoji="1" lang="ja-JP" altLang="en-US" dirty="0"/>
              <a:t>レベル</a:t>
            </a:r>
            <a:endParaRPr kumimoji="1" lang="en-US" altLang="ja-JP" dirty="0"/>
          </a:p>
          <a:p>
            <a:pPr lvl="3"/>
            <a:r>
              <a:rPr kumimoji="1" lang="ja-JP" altLang="en-US" dirty="0"/>
              <a:t>第</a:t>
            </a:r>
            <a:r>
              <a:rPr kumimoji="1" lang="en-US" altLang="ja-JP" dirty="0"/>
              <a:t>4</a:t>
            </a:r>
            <a:r>
              <a:rPr kumimoji="1" lang="ja-JP" altLang="en-US" dirty="0"/>
              <a:t>レベル</a:t>
            </a:r>
          </a:p>
        </p:txBody>
      </p:sp>
    </p:spTree>
    <p:extLst>
      <p:ext uri="{BB962C8B-B14F-4D97-AF65-F5344CB8AC3E}">
        <p14:creationId xmlns:p14="http://schemas.microsoft.com/office/powerpoint/2010/main" val="4036131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50024" y="172143"/>
            <a:ext cx="9005612" cy="293927"/>
          </a:xfrm>
          <a:prstGeom prst="rect">
            <a:avLst/>
          </a:prstGeom>
        </p:spPr>
        <p:txBody>
          <a:bodyPr lIns="72000" tIns="36000" rIns="0" bIns="0" anchor="ctr" anchorCtr="0"/>
          <a:lstStyle>
            <a:lvl1pPr algn="l">
              <a:defRPr sz="1633" b="1">
                <a:solidFill>
                  <a:schemeClr val="bg2"/>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66204" y="456664"/>
            <a:ext cx="9572632" cy="940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hqprint">
            <a:extLst>
              <a:ext uri="{28A0092B-C50C-407E-A947-70E740481C1C}">
                <a14:useLocalDpi xmlns:a14="http://schemas.microsoft.com/office/drawing/2010/main" val="0"/>
              </a:ext>
            </a:extLst>
          </a:blip>
          <a:srcRect/>
          <a:stretch/>
        </p:blipFill>
        <p:spPr bwMode="auto">
          <a:xfrm>
            <a:off x="9394400" y="137950"/>
            <a:ext cx="368692" cy="298934"/>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9439042" y="640078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dirty="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50024" y="531387"/>
            <a:ext cx="9605952" cy="1013258"/>
          </a:xfrm>
          <a:prstGeom prst="rect">
            <a:avLst/>
          </a:prstGeom>
          <a:ln w="19050">
            <a:solidFill>
              <a:schemeClr val="tx2"/>
            </a:solidFill>
          </a:ln>
        </p:spPr>
        <p:txBody>
          <a:bodyPr lIns="144000" tIns="144000" rIns="144000" bIns="108000">
            <a:spAutoFit/>
          </a:bodyPr>
          <a:lstStyle>
            <a:lvl1pPr marL="173094" indent="-173094" algn="l">
              <a:lnSpc>
                <a:spcPct val="100000"/>
              </a:lnSpc>
              <a:spcBef>
                <a:spcPts val="544"/>
              </a:spcBef>
              <a:buFont typeface="Wingdings" panose="05000000000000000000" pitchFamily="2" charset="2"/>
              <a:buChar char="n"/>
              <a:defRPr sz="1270"/>
            </a:lvl1pPr>
            <a:lvl2pPr marL="273634" indent="-92172" algn="l">
              <a:lnSpc>
                <a:spcPct val="100000"/>
              </a:lnSpc>
              <a:spcBef>
                <a:spcPts val="363"/>
              </a:spcBef>
              <a:buFont typeface="Arial" panose="020B0604020202020204" pitchFamily="34" charset="0"/>
              <a:buChar char="•"/>
              <a:defRPr sz="1089"/>
            </a:lvl2pPr>
            <a:lvl3pPr marL="446456" indent="-164181" algn="l">
              <a:lnSpc>
                <a:spcPct val="100000"/>
              </a:lnSpc>
              <a:spcBef>
                <a:spcPts val="181"/>
              </a:spcBef>
              <a:buFont typeface="Wingdings" panose="05000000000000000000" pitchFamily="2" charset="2"/>
              <a:buChar char="ü"/>
              <a:defRPr sz="998"/>
            </a:lvl3pPr>
            <a:lvl4pPr marL="601995" indent="-149779" algn="l">
              <a:lnSpc>
                <a:spcPct val="100000"/>
              </a:lnSpc>
              <a:spcBef>
                <a:spcPts val="181"/>
              </a:spcBef>
              <a:buFont typeface="Meiryo UI" panose="020B0604030504040204" pitchFamily="50" charset="-128"/>
              <a:buChar char="※"/>
              <a:tabLst>
                <a:tab pos="443575" algn="l"/>
              </a:tabLst>
              <a:defRPr sz="907"/>
            </a:lvl4pPr>
            <a:lvl5pPr algn="l">
              <a:defRPr sz="1814"/>
            </a:lvl5pPr>
          </a:lstStyle>
          <a:p>
            <a:pPr lvl="0"/>
            <a:r>
              <a:rPr kumimoji="1" lang="ja-JP" altLang="en-US" dirty="0"/>
              <a:t>リード文レベルあり（</a:t>
            </a:r>
            <a:r>
              <a:rPr kumimoji="1" lang="en-US" altLang="ja-JP" dirty="0"/>
              <a:t>Tab</a:t>
            </a:r>
            <a:r>
              <a:rPr kumimoji="1" lang="ja-JP" altLang="en-US" dirty="0"/>
              <a:t>キーで第</a:t>
            </a:r>
            <a:r>
              <a:rPr kumimoji="1" lang="en-US" altLang="ja-JP" dirty="0"/>
              <a:t>4</a:t>
            </a:r>
            <a:r>
              <a:rPr kumimoji="1" lang="ja-JP" altLang="en-US" dirty="0"/>
              <a:t>レベルまで選べます）</a:t>
            </a:r>
          </a:p>
          <a:p>
            <a:pPr lvl="1"/>
            <a:r>
              <a:rPr kumimoji="1" lang="ja-JP" altLang="en-US" dirty="0"/>
              <a:t>第</a:t>
            </a:r>
            <a:r>
              <a:rPr kumimoji="1" lang="en-US" altLang="ja-JP" dirty="0"/>
              <a:t>2</a:t>
            </a:r>
            <a:r>
              <a:rPr kumimoji="1" lang="ja-JP" altLang="en-US" dirty="0"/>
              <a:t>レベル</a:t>
            </a:r>
          </a:p>
          <a:p>
            <a:pPr lvl="2"/>
            <a:r>
              <a:rPr kumimoji="1" lang="ja-JP" altLang="en-US" dirty="0"/>
              <a:t>第</a:t>
            </a:r>
            <a:r>
              <a:rPr kumimoji="1" lang="en-US" altLang="ja-JP" dirty="0"/>
              <a:t>3</a:t>
            </a:r>
            <a:r>
              <a:rPr kumimoji="1" lang="ja-JP" altLang="en-US" dirty="0"/>
              <a:t>レベル</a:t>
            </a:r>
            <a:endParaRPr kumimoji="1" lang="en-US" altLang="ja-JP" dirty="0"/>
          </a:p>
          <a:p>
            <a:pPr lvl="3"/>
            <a:r>
              <a:rPr kumimoji="1" lang="ja-JP" altLang="en-US" dirty="0"/>
              <a:t>第</a:t>
            </a:r>
            <a:r>
              <a:rPr kumimoji="1" lang="en-US" altLang="ja-JP" dirty="0"/>
              <a:t>4</a:t>
            </a:r>
            <a:r>
              <a:rPr kumimoji="1" lang="ja-JP" altLang="en-US" dirty="0"/>
              <a:t>レベル</a:t>
            </a:r>
          </a:p>
        </p:txBody>
      </p:sp>
    </p:spTree>
    <p:extLst>
      <p:ext uri="{BB962C8B-B14F-4D97-AF65-F5344CB8AC3E}">
        <p14:creationId xmlns:p14="http://schemas.microsoft.com/office/powerpoint/2010/main" val="3371212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50024" y="172143"/>
            <a:ext cx="8905550" cy="293927"/>
          </a:xfrm>
          <a:prstGeom prst="rect">
            <a:avLst/>
          </a:prstGeom>
        </p:spPr>
        <p:txBody>
          <a:bodyPr lIns="72000" tIns="36000" rIns="0" bIns="0" anchor="ctr" anchorCtr="0"/>
          <a:lstStyle>
            <a:lvl1pPr algn="l">
              <a:defRPr sz="1633" b="1">
                <a:solidFill>
                  <a:schemeClr val="bg2"/>
                </a:solidFill>
                <a:latin typeface="Meiryo UI" panose="020B0604030504040204" pitchFamily="50" charset="-128"/>
                <a:ea typeface="Meiryo UI" panose="020B0604030504040204" pitchFamily="50" charset="-128"/>
              </a:defRPr>
            </a:lvl1pPr>
          </a:lstStyle>
          <a:p>
            <a:r>
              <a:rPr kumimoji="1" lang="ja-JP" altLang="en-US" dirty="0"/>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50024" y="6368678"/>
            <a:ext cx="9605952" cy="326585"/>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57884" y="6368678"/>
            <a:ext cx="1078684" cy="326585"/>
          </a:xfrm>
          <a:prstGeom prst="rect">
            <a:avLst/>
          </a:prstGeom>
          <a:noFill/>
        </p:spPr>
        <p:txBody>
          <a:bodyPr wrap="square" lIns="97976" tIns="0" rIns="0" bIns="0" rtlCol="0" anchor="ctr">
            <a:noAutofit/>
          </a:bodyPr>
          <a:lstStyle/>
          <a:p>
            <a:r>
              <a:rPr lang="ja-JP" altLang="en-US" sz="1089" b="1" dirty="0">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47475" y="2173436"/>
            <a:ext cx="5021847" cy="261268"/>
          </a:xfrm>
          <a:prstGeom prst="rect">
            <a:avLst/>
          </a:prstGeom>
          <a:noFill/>
        </p:spPr>
        <p:txBody>
          <a:bodyPr wrap="square" lIns="0" tIns="0" bIns="65317" rtlCol="0" anchor="b" anchorCtr="0">
            <a:noAutofit/>
          </a:bodyPr>
          <a:lstStyle/>
          <a:p>
            <a:r>
              <a:rPr lang="en-US" altLang="ja-JP" sz="1371" b="1" dirty="0">
                <a:solidFill>
                  <a:schemeClr val="bg2"/>
                </a:solidFill>
                <a:latin typeface="Meiryo UI" panose="020B0604030504040204" pitchFamily="50" charset="-128"/>
                <a:ea typeface="Meiryo UI" panose="020B0604030504040204" pitchFamily="50" charset="-128"/>
              </a:rPr>
              <a:t>2. </a:t>
            </a:r>
            <a:r>
              <a:rPr lang="ja-JP" altLang="en-US" sz="1371" b="1" dirty="0">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323832" y="5458321"/>
            <a:ext cx="4002494"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赤色の吹出しに示した選択肢の中から選択して記載</a:t>
            </a:r>
            <a:endParaRPr kumimoji="1" lang="en-US" altLang="ja-JP" dirty="0"/>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50025" y="2432672"/>
            <a:ext cx="5019297" cy="2576498"/>
          </a:xfrm>
        </p:spPr>
        <p:txBody>
          <a:bodyPr lIns="0" tIns="72000" rIns="0" bIns="0" anchor="t">
            <a:noAutofit/>
          </a:bodyPr>
          <a:lstStyle>
            <a:lvl1pPr marL="0" indent="0" algn="l">
              <a:lnSpc>
                <a:spcPct val="120000"/>
              </a:lnSpc>
              <a:spcBef>
                <a:spcPts val="0"/>
              </a:spcBef>
              <a:buFont typeface="Arial" panose="020B0604020202020204" pitchFamily="34" charset="0"/>
              <a:buNone/>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事業内容を説明</a:t>
            </a:r>
            <a:endParaRPr kumimoji="1" lang="en-US" altLang="ja-JP" dirty="0"/>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205099" y="1236259"/>
            <a:ext cx="8538654" cy="653171"/>
          </a:xfrm>
        </p:spPr>
        <p:txBody>
          <a:bodyPr lIns="108000" tIns="36000" rIns="0" bIns="0" anchor="t" anchorCtr="0">
            <a:noAutofit/>
          </a:bodyPr>
          <a:lstStyle>
            <a:lvl1pPr marL="223832" indent="-223832" algn="l">
              <a:lnSpc>
                <a:spcPct val="120000"/>
              </a:lnSpc>
              <a:spcBef>
                <a:spcPts val="0"/>
              </a:spcBef>
              <a:buFont typeface="+mj-ea"/>
              <a:buAutoNum type="circleNumDbPlain"/>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事業の目的を箇条書きで記載。</a:t>
            </a:r>
            <a:endParaRPr kumimoji="1" lang="en-US" altLang="ja-JP" dirty="0"/>
          </a:p>
          <a:p>
            <a:pPr lvl="0"/>
            <a:r>
              <a:rPr kumimoji="1" lang="ja-JP" altLang="en-US" dirty="0"/>
              <a:t>　</a:t>
            </a:r>
            <a:endParaRPr kumimoji="1" lang="en-US" altLang="ja-JP" dirty="0"/>
          </a:p>
          <a:p>
            <a:pPr lvl="0"/>
            <a:r>
              <a:rPr kumimoji="1" lang="ja-JP" altLang="en-US" dirty="0"/>
              <a:t>　</a:t>
            </a:r>
          </a:p>
          <a:p>
            <a:pPr lvl="0"/>
            <a:endParaRPr kumimoji="1" lang="en-US" altLang="ja-JP" dirty="0"/>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205099" y="1236259"/>
            <a:ext cx="0" cy="653171"/>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50025" y="1399552"/>
            <a:ext cx="1055075" cy="326585"/>
          </a:xfrm>
          <a:prstGeom prst="rect">
            <a:avLst/>
          </a:prstGeom>
          <a:noFill/>
        </p:spPr>
        <p:txBody>
          <a:bodyPr wrap="square" lIns="0" tIns="0" rIns="0" bIns="0" rtlCol="0" anchor="ctr">
            <a:noAutofit/>
          </a:bodyPr>
          <a:lstStyle/>
          <a:p>
            <a:r>
              <a:rPr lang="en-US" altLang="ja-JP" sz="1371" b="1" dirty="0">
                <a:solidFill>
                  <a:schemeClr val="bg2"/>
                </a:solidFill>
                <a:latin typeface="Meiryo UI" panose="020B0604030504040204" pitchFamily="50" charset="-128"/>
                <a:ea typeface="Meiryo UI" panose="020B0604030504040204" pitchFamily="50" charset="-128"/>
              </a:rPr>
              <a:t>1. </a:t>
            </a:r>
            <a:r>
              <a:rPr lang="ja-JP" altLang="en-US" sz="1371" b="1" dirty="0">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130426" y="6368678"/>
            <a:ext cx="8605363" cy="326585"/>
          </a:xfrm>
        </p:spPr>
        <p:txBody>
          <a:bodyPr lIns="0" tIns="18000" rIns="108000" bIns="0" anchor="ctr">
            <a:noAutofit/>
          </a:bodyPr>
          <a:lstStyle>
            <a:lvl1pPr marL="0" indent="0" algn="l">
              <a:buNone/>
              <a:defRPr sz="1089" b="1">
                <a:solidFill>
                  <a:schemeClr val="bg1"/>
                </a:solidFill>
                <a:latin typeface="Meiryo UI" panose="020B0604030504040204" pitchFamily="50" charset="-128"/>
                <a:ea typeface="Meiryo UI" panose="020B0604030504040204" pitchFamily="50" charset="-128"/>
              </a:defRPr>
            </a:lvl1pPr>
          </a:lstStyle>
          <a:p>
            <a:pPr lvl="0"/>
            <a:r>
              <a:rPr kumimoji="1" lang="ja-JP" altLang="en-US" dirty="0"/>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04194" y="5458321"/>
            <a:ext cx="900561" cy="228610"/>
          </a:xfrm>
          <a:prstGeom prst="rect">
            <a:avLst/>
          </a:prstGeom>
          <a:noFill/>
        </p:spPr>
        <p:txBody>
          <a:bodyPr wrap="none" lIns="0" tIns="0" rIns="0" bIns="0" rtlCol="0" anchor="ctr">
            <a:noAutofit/>
          </a:bodyPr>
          <a:lstStyle/>
          <a:p>
            <a:pPr algn="dist"/>
            <a:r>
              <a:rPr lang="ja-JP" altLang="en-US" sz="1175" dirty="0">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323832" y="5717548"/>
            <a:ext cx="4002494"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323832" y="5976775"/>
            <a:ext cx="4002494"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04194" y="5976775"/>
            <a:ext cx="900561" cy="228610"/>
          </a:xfrm>
          <a:prstGeom prst="rect">
            <a:avLst/>
          </a:prstGeom>
          <a:noFill/>
        </p:spPr>
        <p:txBody>
          <a:bodyPr wrap="none" lIns="0" tIns="0" rIns="0" bIns="0" rtlCol="0" anchor="ctr">
            <a:noAutofit/>
          </a:bodyPr>
          <a:lstStyle/>
          <a:p>
            <a:pPr algn="dist"/>
            <a:r>
              <a:rPr lang="ja-JP" altLang="en-US" sz="1175" dirty="0">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47475" y="447259"/>
            <a:ext cx="9591361" cy="18811"/>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47474" y="447259"/>
            <a:ext cx="8938681" cy="293927"/>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en-US" altLang="ja-JP" dirty="0"/>
              <a:t>【</a:t>
            </a:r>
            <a:r>
              <a:rPr kumimoji="1" lang="ja-JP" altLang="en-US" dirty="0"/>
              <a:t>令和２年度要求額 </a:t>
            </a:r>
            <a:r>
              <a:rPr kumimoji="1" lang="en-US" altLang="ja-JP" dirty="0"/>
              <a:t>0,000</a:t>
            </a:r>
            <a:r>
              <a:rPr kumimoji="1" lang="ja-JP" altLang="en-US" dirty="0"/>
              <a:t>百万円（</a:t>
            </a:r>
            <a:r>
              <a:rPr kumimoji="1" lang="en-US" altLang="ja-JP" dirty="0"/>
              <a:t>0,000</a:t>
            </a:r>
            <a:r>
              <a:rPr kumimoji="1" lang="ja-JP" altLang="en-US" dirty="0"/>
              <a:t>百万円）</a:t>
            </a:r>
            <a:r>
              <a:rPr kumimoji="1" lang="en-US" altLang="ja-JP" dirty="0"/>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50024" y="2432672"/>
            <a:ext cx="5003118"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5565613" y="2432672"/>
            <a:ext cx="4190362" cy="3755733"/>
          </a:xfrm>
        </p:spPr>
        <p:txBody>
          <a:bodyPr lIns="0" tIns="72000" rIns="0" bIns="0" anchor="t">
            <a:noAutofit/>
          </a:bodyPr>
          <a:lstStyle>
            <a:lvl1pPr marL="0" indent="0" algn="l">
              <a:lnSpc>
                <a:spcPct val="120000"/>
              </a:lnSpc>
              <a:spcBef>
                <a:spcPts val="0"/>
              </a:spcBef>
              <a:buFont typeface="Arial" panose="020B0604020202020204" pitchFamily="34" charset="0"/>
              <a:buNone/>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553357" y="2432672"/>
            <a:ext cx="4202619"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04193" y="5717548"/>
            <a:ext cx="900561" cy="228610"/>
          </a:xfrm>
          <a:prstGeom prst="rect">
            <a:avLst/>
          </a:prstGeom>
          <a:noFill/>
        </p:spPr>
        <p:txBody>
          <a:bodyPr wrap="none" lIns="0" tIns="0" rIns="0" bIns="0" rtlCol="0" anchor="ctr">
            <a:noAutofit/>
          </a:bodyPr>
          <a:lstStyle/>
          <a:p>
            <a:pPr algn="dist" defTabSz="162741">
              <a:tabLst/>
            </a:pPr>
            <a:r>
              <a:rPr lang="ja-JP" altLang="en-US" sz="1175" dirty="0">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47475" y="5113933"/>
            <a:ext cx="5188618" cy="261268"/>
          </a:xfrm>
          <a:prstGeom prst="rect">
            <a:avLst/>
          </a:prstGeom>
          <a:noFill/>
        </p:spPr>
        <p:txBody>
          <a:bodyPr wrap="square" lIns="0" tIns="0" bIns="65317" rtlCol="0" anchor="b" anchorCtr="0">
            <a:noAutofit/>
          </a:bodyPr>
          <a:lstStyle/>
          <a:p>
            <a:r>
              <a:rPr lang="en-US" altLang="ja-JP" sz="1371" b="1" dirty="0">
                <a:solidFill>
                  <a:schemeClr val="bg2"/>
                </a:solidFill>
                <a:latin typeface="Meiryo UI" panose="020B0604030504040204" pitchFamily="50" charset="-128"/>
                <a:ea typeface="Meiryo UI" panose="020B0604030504040204" pitchFamily="50" charset="-128"/>
              </a:rPr>
              <a:t>3. </a:t>
            </a:r>
            <a:r>
              <a:rPr lang="ja-JP" altLang="en-US" sz="1371" b="1" dirty="0">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66204" y="5375201"/>
            <a:ext cx="5169888"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50024" y="808024"/>
            <a:ext cx="9605950" cy="326585"/>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50024" y="808023"/>
            <a:ext cx="9588810" cy="326585"/>
          </a:xfrm>
        </p:spPr>
        <p:txBody>
          <a:bodyPr lIns="108000" tIns="36000" rIns="108000" bIns="0" anchor="ctr">
            <a:noAutofit/>
          </a:bodyPr>
          <a:lstStyle>
            <a:lvl1pPr marL="0" indent="0" algn="l">
              <a:buNone/>
              <a:defRPr sz="1270" b="1">
                <a:solidFill>
                  <a:schemeClr val="bg2"/>
                </a:solidFill>
                <a:latin typeface="Meiryo UI" panose="020B0604030504040204" pitchFamily="50" charset="-128"/>
                <a:ea typeface="Meiryo UI" panose="020B0604030504040204" pitchFamily="50" charset="-128"/>
              </a:defRPr>
            </a:lvl1pPr>
          </a:lstStyle>
          <a:p>
            <a:pPr lvl="0"/>
            <a:r>
              <a:rPr kumimoji="1" lang="ja-JP" altLang="en-US" dirty="0"/>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086154" y="132843"/>
            <a:ext cx="672372" cy="674311"/>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5799093" y="2173436"/>
            <a:ext cx="3935786" cy="261268"/>
          </a:xfrm>
        </p:spPr>
        <p:txBody>
          <a:bodyPr lIns="0" tIns="0" rIns="0" bIns="72000" anchor="b" anchorCtr="0">
            <a:normAutofit/>
          </a:bodyPr>
          <a:lstStyle>
            <a:lvl1pPr marL="0" indent="0" algn="l">
              <a:buNone/>
              <a:defRPr sz="137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dirty="0"/>
              <a:t>補助対象、支援対象の例、事業イメージ </a:t>
            </a:r>
            <a:r>
              <a:rPr kumimoji="1" lang="en-US" altLang="ja-JP" dirty="0"/>
              <a:t>etc.</a:t>
            </a:r>
            <a:endParaRPr kumimoji="1" lang="ja-JP" altLang="en-US" dirty="0"/>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5565614" y="2173436"/>
            <a:ext cx="4169265" cy="261268"/>
          </a:xfrm>
          <a:prstGeom prst="rect">
            <a:avLst/>
          </a:prstGeom>
          <a:noFill/>
        </p:spPr>
        <p:txBody>
          <a:bodyPr wrap="square" lIns="0" tIns="0" bIns="65317" rtlCol="0" anchor="b" anchorCtr="0">
            <a:noAutofit/>
          </a:bodyPr>
          <a:lstStyle/>
          <a:p>
            <a:pPr algn="l"/>
            <a:r>
              <a:rPr lang="en-US" altLang="ja-JP" sz="1371" b="1" dirty="0">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569264" y="5717548"/>
            <a:ext cx="633728" cy="22861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選　　　 択</a:t>
            </a:r>
            <a:endParaRPr kumimoji="1" lang="en-US" altLang="ja-JP" dirty="0"/>
          </a:p>
        </p:txBody>
      </p:sp>
    </p:spTree>
    <p:extLst>
      <p:ext uri="{BB962C8B-B14F-4D97-AF65-F5344CB8AC3E}">
        <p14:creationId xmlns:p14="http://schemas.microsoft.com/office/powerpoint/2010/main" val="2140407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66808" y="359096"/>
            <a:ext cx="9172383"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endParaRPr kumimoji="1" lang="ja-JP" altLang="en-US" sz="1452" dirty="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54892" y="3120324"/>
            <a:ext cx="1796216"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3434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通常">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bwMode="white">
          <a:xfrm>
            <a:off x="150024" y="257881"/>
            <a:ext cx="8605363" cy="587854"/>
          </a:xfrm>
          <a:prstGeom prst="rect">
            <a:avLst/>
          </a:prstGeom>
        </p:spPr>
        <p:txBody>
          <a:bodyPr lIns="252000" tIns="36000" rIns="0" bIns="0" anchor="ctr" anchorCtr="0"/>
          <a:lstStyle>
            <a:lvl1pPr algn="l">
              <a:defRPr sz="2540" b="1">
                <a:solidFill>
                  <a:schemeClr val="tx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userDrawn="1">
            <p:ph sz="quarter" idx="12" hasCustomPrompt="1"/>
          </p:nvPr>
        </p:nvSpPr>
        <p:spPr>
          <a:xfrm>
            <a:off x="150024" y="1007807"/>
            <a:ext cx="9605952" cy="606343"/>
          </a:xfrm>
          <a:prstGeom prst="rect">
            <a:avLst/>
          </a:prstGeom>
          <a:ln w="19050">
            <a:solidFill>
              <a:schemeClr val="tx2"/>
            </a:solidFill>
          </a:ln>
        </p:spPr>
        <p:txBody>
          <a:bodyPr wrap="square" lIns="180000" tIns="180000" rIns="180000" bIns="144000" anchor="t" anchorCtr="0">
            <a:spAutoFit/>
          </a:bodyPr>
          <a:lstStyle>
            <a:lvl1pPr marL="259232" indent="-259232" algn="l">
              <a:lnSpc>
                <a:spcPct val="100000"/>
              </a:lnSpc>
              <a:spcBef>
                <a:spcPts val="544"/>
              </a:spcBef>
              <a:spcAft>
                <a:spcPts val="0"/>
              </a:spcAft>
              <a:buFont typeface="Wingdings" panose="05000000000000000000" pitchFamily="2" charset="2"/>
              <a:buChar char="n"/>
              <a:defRPr sz="1814"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リードリードリードリードリードリードリードリードリードリードリードリードリードリードリードリードリードリード</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9422435" y="6368678"/>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54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33"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098101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12" Target="../tags/tag2.xml" Type="http://schemas.openxmlformats.org/officeDocument/2006/relationships/tags"/><Relationship Id="rId13" Target="../embeddings/oleObject1.bin" Type="http://schemas.openxmlformats.org/officeDocument/2006/relationships/oleObject"/><Relationship Id="rId14"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25" name="オブジェクト 124" hidden="1">
            <a:extLst>
              <a:ext uri="{FF2B5EF4-FFF2-40B4-BE49-F238E27FC236}">
                <a16:creationId xmlns:a16="http://schemas.microsoft.com/office/drawing/2014/main" id="{F422B468-7A8A-4E40-A361-9AFC8CD6CA3C}"/>
              </a:ext>
            </a:extLst>
          </p:cNvPr>
          <p:cNvGraphicFramePr>
            <a:graphicFrameLocks noChangeAspect="1"/>
          </p:cNvGraphicFramePr>
          <p:nvPr userDrawn="1">
            <p:custDataLst>
              <p:tags r:id="rId12"/>
            </p:custDataLst>
            <p:extLst>
              <p:ext uri="{D42A27DB-BD31-4B8C-83A1-F6EECF244321}">
                <p14:modId xmlns:p14="http://schemas.microsoft.com/office/powerpoint/2010/main" val="2214183679"/>
              </p:ext>
            </p:extLst>
          </p:nvPr>
        </p:nvGraphicFramePr>
        <p:xfrm>
          <a:off x="1471" y="1440"/>
          <a:ext cx="1471" cy="1441"/>
        </p:xfrm>
        <a:graphic>
          <a:graphicData uri="http://schemas.openxmlformats.org/presentationml/2006/ole">
            <mc:AlternateContent xmlns:mc="http://schemas.openxmlformats.org/markup-compatibility/2006">
              <mc:Choice xmlns:v="urn:schemas-microsoft-com:vml" Requires="v">
                <p:oleObj name="think-cell Slide" r:id="rId13" imgW="395" imgH="396" progId="TCLayout.ActiveDocument.1">
                  <p:embed/>
                </p:oleObj>
              </mc:Choice>
              <mc:Fallback>
                <p:oleObj name="think-cell Slide" r:id="rId13" imgW="395" imgH="396" progId="TCLayout.ActiveDocument.1">
                  <p:embed/>
                  <p:pic>
                    <p:nvPicPr>
                      <p:cNvPr id="125" name="オブジェクト 124" hidden="1">
                        <a:extLst>
                          <a:ext uri="{FF2B5EF4-FFF2-40B4-BE49-F238E27FC236}">
                            <a16:creationId xmlns:a16="http://schemas.microsoft.com/office/drawing/2014/main" id="{F422B468-7A8A-4E40-A361-9AFC8CD6CA3C}"/>
                          </a:ext>
                        </a:extLst>
                      </p:cNvPr>
                      <p:cNvPicPr/>
                      <p:nvPr/>
                    </p:nvPicPr>
                    <p:blipFill>
                      <a:blip r:embed="rId14"/>
                      <a:stretch>
                        <a:fillRect/>
                      </a:stretch>
                    </p:blipFill>
                    <p:spPr>
                      <a:xfrm>
                        <a:off x="1471" y="1440"/>
                        <a:ext cx="1471" cy="1441"/>
                      </a:xfrm>
                      <a:prstGeom prst="rect">
                        <a:avLst/>
                      </a:prstGeom>
                    </p:spPr>
                  </p:pic>
                </p:oleObj>
              </mc:Fallback>
            </mc:AlternateContent>
          </a:graphicData>
        </a:graphic>
      </p:graphicFrame>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49883" y="945837"/>
            <a:ext cx="9606235" cy="5749427"/>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dirty="0"/>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00"/>
              </a:p>
            </p:txBody>
          </p:sp>
        </p:grpSp>
      </p:grpSp>
    </p:spTree>
    <p:extLst>
      <p:ext uri="{BB962C8B-B14F-4D97-AF65-F5344CB8AC3E}">
        <p14:creationId xmlns:p14="http://schemas.microsoft.com/office/powerpoint/2010/main" val="3090608411"/>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2" r:id="rId3"/>
    <p:sldLayoutId id="2147483651" r:id="rId4"/>
    <p:sldLayoutId id="2147483650" r:id="rId5"/>
    <p:sldLayoutId id="2147483655" r:id="rId6"/>
    <p:sldLayoutId id="2147483656" r:id="rId7"/>
    <p:sldLayoutId id="2147483653" r:id="rId8"/>
    <p:sldLayoutId id="2147483658" r:id="rId9"/>
    <p:sldLayoutId id="2147483659" r:id="rId10"/>
  </p:sldLayoutIdLst>
  <p:txStyles>
    <p:titleStyle>
      <a:lvl1pPr algn="ctr" defTabSz="914406"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0" indent="0" algn="ctr" defTabSz="914406" rtl="0" eaLnBrk="1" latinLnBrk="0" hangingPunct="1">
        <a:lnSpc>
          <a:spcPct val="90000"/>
        </a:lnSpc>
        <a:spcBef>
          <a:spcPts val="1000"/>
        </a:spcBef>
        <a:buFontTx/>
        <a:buNone/>
        <a:defRPr kumimoji="1" sz="2800" kern="1200">
          <a:solidFill>
            <a:schemeClr val="tx1"/>
          </a:solidFill>
          <a:latin typeface="+mn-lt"/>
          <a:ea typeface="+mn-ea"/>
          <a:cs typeface="+mn-cs"/>
        </a:defRPr>
      </a:lvl1pPr>
      <a:lvl2pPr marL="0" indent="0" algn="l" defTabSz="914406" rtl="0" eaLnBrk="1" latinLnBrk="0" hangingPunct="1">
        <a:lnSpc>
          <a:spcPct val="90000"/>
        </a:lnSpc>
        <a:spcBef>
          <a:spcPts val="500"/>
        </a:spcBef>
        <a:buFontTx/>
        <a:buNone/>
        <a:defRPr kumimoji="1" sz="2400" kern="1200">
          <a:solidFill>
            <a:schemeClr val="tx1"/>
          </a:solidFill>
          <a:latin typeface="+mn-lt"/>
          <a:ea typeface="+mn-ea"/>
          <a:cs typeface="+mn-cs"/>
        </a:defRPr>
      </a:lvl2pPr>
      <a:lvl3pPr marL="0" indent="0" algn="l" defTabSz="914406" rtl="0" eaLnBrk="1" latinLnBrk="0" hangingPunct="1">
        <a:lnSpc>
          <a:spcPct val="90000"/>
        </a:lnSpc>
        <a:spcBef>
          <a:spcPts val="500"/>
        </a:spcBef>
        <a:buFontTx/>
        <a:buNone/>
        <a:defRPr kumimoji="1" sz="2000" kern="1200">
          <a:solidFill>
            <a:schemeClr val="tx1"/>
          </a:solidFill>
          <a:latin typeface="+mn-lt"/>
          <a:ea typeface="+mn-ea"/>
          <a:cs typeface="+mn-cs"/>
        </a:defRPr>
      </a:lvl3pPr>
      <a:lvl4pPr marL="0" indent="0" algn="l" defTabSz="914406" rtl="0" eaLnBrk="1" latinLnBrk="0" hangingPunct="1">
        <a:lnSpc>
          <a:spcPct val="90000"/>
        </a:lnSpc>
        <a:spcBef>
          <a:spcPts val="500"/>
        </a:spcBef>
        <a:buFontTx/>
        <a:buNone/>
        <a:defRPr kumimoji="1" sz="1800" kern="1200">
          <a:solidFill>
            <a:schemeClr val="tx1"/>
          </a:solidFill>
          <a:latin typeface="+mn-lt"/>
          <a:ea typeface="+mn-ea"/>
          <a:cs typeface="+mn-cs"/>
        </a:defRPr>
      </a:lvl4pPr>
      <a:lvl5pPr marL="0" indent="0" algn="l" defTabSz="914406" rtl="0" eaLnBrk="1" latinLnBrk="0" hangingPunct="1">
        <a:lnSpc>
          <a:spcPct val="90000"/>
        </a:lnSpc>
        <a:spcBef>
          <a:spcPts val="500"/>
        </a:spcBef>
        <a:buFontTx/>
        <a:buNone/>
        <a:defRPr kumimoji="1" sz="1800" kern="1200">
          <a:solidFill>
            <a:schemeClr val="tx1"/>
          </a:solidFill>
          <a:latin typeface="+mn-lt"/>
          <a:ea typeface="+mn-ea"/>
          <a:cs typeface="+mn-cs"/>
        </a:defRPr>
      </a:lvl5pPr>
      <a:lvl6pPr marL="2514617"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19"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23"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25"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6" rtl="0" eaLnBrk="1" latinLnBrk="0" hangingPunct="1">
        <a:defRPr kumimoji="1" sz="1800" kern="1200">
          <a:solidFill>
            <a:schemeClr val="tx1"/>
          </a:solidFill>
          <a:latin typeface="+mn-lt"/>
          <a:ea typeface="+mn-ea"/>
          <a:cs typeface="+mn-cs"/>
        </a:defRPr>
      </a:lvl1pPr>
      <a:lvl2pPr marL="457203" algn="l" defTabSz="914406" rtl="0" eaLnBrk="1" latinLnBrk="0" hangingPunct="1">
        <a:defRPr kumimoji="1" sz="1800" kern="1200">
          <a:solidFill>
            <a:schemeClr val="tx1"/>
          </a:solidFill>
          <a:latin typeface="+mn-lt"/>
          <a:ea typeface="+mn-ea"/>
          <a:cs typeface="+mn-cs"/>
        </a:defRPr>
      </a:lvl2pPr>
      <a:lvl3pPr marL="914406" algn="l" defTabSz="914406" rtl="0" eaLnBrk="1" latinLnBrk="0" hangingPunct="1">
        <a:defRPr kumimoji="1" sz="1800" kern="1200">
          <a:solidFill>
            <a:schemeClr val="tx1"/>
          </a:solidFill>
          <a:latin typeface="+mn-lt"/>
          <a:ea typeface="+mn-ea"/>
          <a:cs typeface="+mn-cs"/>
        </a:defRPr>
      </a:lvl3pPr>
      <a:lvl4pPr marL="1371609" algn="l" defTabSz="914406" rtl="0" eaLnBrk="1" latinLnBrk="0" hangingPunct="1">
        <a:defRPr kumimoji="1" sz="1800" kern="1200">
          <a:solidFill>
            <a:schemeClr val="tx1"/>
          </a:solidFill>
          <a:latin typeface="+mn-lt"/>
          <a:ea typeface="+mn-ea"/>
          <a:cs typeface="+mn-cs"/>
        </a:defRPr>
      </a:lvl4pPr>
      <a:lvl5pPr marL="1828812" algn="l" defTabSz="914406" rtl="0" eaLnBrk="1" latinLnBrk="0" hangingPunct="1">
        <a:defRPr kumimoji="1" sz="1800" kern="1200">
          <a:solidFill>
            <a:schemeClr val="tx1"/>
          </a:solidFill>
          <a:latin typeface="+mn-lt"/>
          <a:ea typeface="+mn-ea"/>
          <a:cs typeface="+mn-cs"/>
        </a:defRPr>
      </a:lvl5pPr>
      <a:lvl6pPr marL="2286015" algn="l" defTabSz="914406" rtl="0" eaLnBrk="1" latinLnBrk="0" hangingPunct="1">
        <a:defRPr kumimoji="1" sz="1800" kern="1200">
          <a:solidFill>
            <a:schemeClr val="tx1"/>
          </a:solidFill>
          <a:latin typeface="+mn-lt"/>
          <a:ea typeface="+mn-ea"/>
          <a:cs typeface="+mn-cs"/>
        </a:defRPr>
      </a:lvl6pPr>
      <a:lvl7pPr marL="2743218" algn="l" defTabSz="914406" rtl="0" eaLnBrk="1" latinLnBrk="0" hangingPunct="1">
        <a:defRPr kumimoji="1" sz="1800" kern="1200">
          <a:solidFill>
            <a:schemeClr val="tx1"/>
          </a:solidFill>
          <a:latin typeface="+mn-lt"/>
          <a:ea typeface="+mn-ea"/>
          <a:cs typeface="+mn-cs"/>
        </a:defRPr>
      </a:lvl7pPr>
      <a:lvl8pPr marL="3200421" algn="l" defTabSz="914406" rtl="0" eaLnBrk="1" latinLnBrk="0" hangingPunct="1">
        <a:defRPr kumimoji="1" sz="1800" kern="1200">
          <a:solidFill>
            <a:schemeClr val="tx1"/>
          </a:solidFill>
          <a:latin typeface="+mn-lt"/>
          <a:ea typeface="+mn-ea"/>
          <a:cs typeface="+mn-cs"/>
        </a:defRPr>
      </a:lvl8pPr>
      <a:lvl9pPr marL="3657624" algn="l" defTabSz="914406"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userDrawn="1">
          <p15:clr>
            <a:srgbClr val="F26B43"/>
          </p15:clr>
        </p15:guide>
        <p15:guide id="2" orient="horz" pos="2160" userDrawn="1">
          <p15:clr>
            <a:srgbClr val="F26B43"/>
          </p15:clr>
        </p15:guide>
        <p15:guide id="3" orient="horz" pos="20" userDrawn="1">
          <p15:clr>
            <a:srgbClr val="F26B43"/>
          </p15:clr>
        </p15:guide>
        <p15:guide id="4" orient="horz" pos="4217" userDrawn="1">
          <p15:clr>
            <a:srgbClr val="F26B43"/>
          </p15:clr>
        </p15:guide>
        <p15:guide id="5" pos="6145" userDrawn="1">
          <p15:clr>
            <a:srgbClr val="F26B43"/>
          </p15:clr>
        </p15:guide>
        <p15:guide id="6" pos="95" userDrawn="1">
          <p15:clr>
            <a:srgbClr val="F26B43"/>
          </p15:clr>
        </p15:guide>
        <p15:guide id="7" orient="horz" pos="638" userDrawn="1">
          <p15:clr>
            <a:srgbClr val="F26B43"/>
          </p15:clr>
        </p15:guide>
      </p15:sldGuideLst>
    </p:ext>
  </p:extLst>
</p:sldMaster>
</file>

<file path=ppt/slides/_rels/slide1.xml.rels><?xml version="1.0" encoding="UTF-8" standalone="yes"?><Relationships xmlns="http://schemas.openxmlformats.org/package/2006/relationships"><Relationship Id="rId1" Target="../tags/tag3.xml" Type="http://schemas.openxmlformats.org/officeDocument/2006/relationships/tags"/><Relationship Id="rId2" Target="../slideLayouts/slideLayout10.xml" Type="http://schemas.openxmlformats.org/officeDocument/2006/relationships/slideLayout"/><Relationship Id="rId3" Target="../notesSlides/notesSlide1.xml" Type="http://schemas.openxmlformats.org/officeDocument/2006/relationships/notesSlide"/><Relationship Id="rId4" Target="../embeddings/oleObject2.bin" Type="http://schemas.openxmlformats.org/officeDocument/2006/relationships/oleObject"/><Relationship Id="rId5" Target="../media/image1.emf" Type="http://schemas.openxmlformats.org/officeDocument/2006/relationships/image"/><Relationship Id="rId6" Target="../media/image15.png" Type="http://schemas.openxmlformats.org/officeDocument/2006/relationships/image"/></Relationships>
</file>

<file path=ppt/slides/_rels/slide2.xml.rels><?xml version="1.0" encoding="UTF-8" standalone="yes"?><Relationships xmlns="http://schemas.openxmlformats.org/package/2006/relationships"><Relationship Id="rId1" Target="../tags/tag4.xml" Type="http://schemas.openxmlformats.org/officeDocument/2006/relationships/tags"/><Relationship Id="rId2" Target="../slideLayouts/slideLayout10.xml" Type="http://schemas.openxmlformats.org/officeDocument/2006/relationships/slideLayout"/><Relationship Id="rId3" Target="../notesSlides/notesSlide2.xml" Type="http://schemas.openxmlformats.org/officeDocument/2006/relationships/notesSlide"/><Relationship Id="rId4" Target="../embeddings/oleObject2.bin" Type="http://schemas.openxmlformats.org/officeDocument/2006/relationships/oleObject"/><Relationship Id="rId5" Target="../media/image1.emf" Type="http://schemas.openxmlformats.org/officeDocument/2006/relationships/image"/><Relationship Id="rId6" Target="../media/image15.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E7F03E2A-249D-47BB-B93B-C37147D89165}"/>
              </a:ext>
            </a:extLst>
          </p:cNvPr>
          <p:cNvGraphicFramePr>
            <a:graphicFrameLocks noChangeAspect="1"/>
          </p:cNvGraphicFramePr>
          <p:nvPr>
            <p:custDataLst>
              <p:tags r:id="rId1"/>
            </p:custDataLst>
            <p:extLst>
              <p:ext uri="{D42A27DB-BD31-4B8C-83A1-F6EECF244321}">
                <p14:modId xmlns:p14="http://schemas.microsoft.com/office/powerpoint/2010/main" val="1094123121"/>
              </p:ext>
            </p:extLst>
          </p:nvPr>
        </p:nvGraphicFramePr>
        <p:xfrm>
          <a:off x="205838" y="72921"/>
          <a:ext cx="1411" cy="1411"/>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3" name="オブジェクト 2" hidden="1">
                        <a:extLst>
                          <a:ext uri="{FF2B5EF4-FFF2-40B4-BE49-F238E27FC236}">
                            <a16:creationId xmlns:a16="http://schemas.microsoft.com/office/drawing/2014/main" id="{E7F03E2A-249D-47BB-B93B-C37147D89165}"/>
                          </a:ext>
                        </a:extLst>
                      </p:cNvPr>
                      <p:cNvPicPr/>
                      <p:nvPr/>
                    </p:nvPicPr>
                    <p:blipFill>
                      <a:blip r:embed="rId5"/>
                      <a:stretch>
                        <a:fillRect/>
                      </a:stretch>
                    </p:blipFill>
                    <p:spPr>
                      <a:xfrm>
                        <a:off x="205838" y="72921"/>
                        <a:ext cx="1411" cy="1411"/>
                      </a:xfrm>
                      <a:prstGeom prst="rect">
                        <a:avLst/>
                      </a:prstGeom>
                    </p:spPr>
                  </p:pic>
                </p:oleObj>
              </mc:Fallback>
            </mc:AlternateContent>
          </a:graphicData>
        </a:graphic>
      </p:graphicFrame>
      <p:sp>
        <p:nvSpPr>
          <p:cNvPr id="2" name="正方形/長方形 1">
            <a:extLst>
              <a:ext uri="{FF2B5EF4-FFF2-40B4-BE49-F238E27FC236}">
                <a16:creationId xmlns:a16="http://schemas.microsoft.com/office/drawing/2014/main" id="{A297745C-7241-40B2-A78F-1626D13992D3}"/>
              </a:ext>
            </a:extLst>
          </p:cNvPr>
          <p:cNvSpPr/>
          <p:nvPr/>
        </p:nvSpPr>
        <p:spPr>
          <a:xfrm>
            <a:off x="62400" y="52211"/>
            <a:ext cx="5398600" cy="518152"/>
          </a:xfrm>
          <a:prstGeom prst="rect">
            <a:avLst/>
          </a:prstGeom>
          <a:solidFill>
            <a:srgbClr val="22AAE4"/>
          </a:solid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63" b="1" dirty="0">
                <a:solidFill>
                  <a:schemeClr val="bg1"/>
                </a:solidFill>
                <a:latin typeface="Meiryo UI" panose="020B0604030504040204" pitchFamily="50" charset="-128"/>
                <a:ea typeface="Meiryo UI" panose="020B0604030504040204" pitchFamily="50" charset="-128"/>
              </a:rPr>
              <a:t>　　　　　「企業・団体名」</a:t>
            </a:r>
            <a:endParaRPr lang="en-US" sz="1763" b="1" dirty="0">
              <a:solidFill>
                <a:schemeClr val="bg1"/>
              </a:solidFill>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B71819CA-3200-421B-B328-F7763D3F7ED2}"/>
              </a:ext>
            </a:extLst>
          </p:cNvPr>
          <p:cNvSpPr/>
          <p:nvPr/>
        </p:nvSpPr>
        <p:spPr>
          <a:xfrm>
            <a:off x="59715" y="5507155"/>
            <a:ext cx="9779610" cy="327546"/>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５．自治体との実績</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DFB914CB-C45E-44DD-8329-E574449D554E}"/>
              </a:ext>
            </a:extLst>
          </p:cNvPr>
          <p:cNvSpPr/>
          <p:nvPr/>
        </p:nvSpPr>
        <p:spPr>
          <a:xfrm>
            <a:off x="59715" y="5834702"/>
            <a:ext cx="9779610" cy="918788"/>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494FA65A-9636-4386-9C73-2E6BE4EAB134}"/>
              </a:ext>
            </a:extLst>
          </p:cNvPr>
          <p:cNvSpPr/>
          <p:nvPr/>
        </p:nvSpPr>
        <p:spPr>
          <a:xfrm>
            <a:off x="59716" y="813379"/>
            <a:ext cx="9779610" cy="777296"/>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rgbClr val="0070C0"/>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9298A21D-5B0B-43BC-901B-41F429AC0834}"/>
              </a:ext>
            </a:extLst>
          </p:cNvPr>
          <p:cNvSpPr/>
          <p:nvPr/>
        </p:nvSpPr>
        <p:spPr>
          <a:xfrm>
            <a:off x="59716" y="618309"/>
            <a:ext cx="9779610" cy="327615"/>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１．会社概要</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848CBA36-4817-9AA5-A600-514A3782B351}"/>
              </a:ext>
            </a:extLst>
          </p:cNvPr>
          <p:cNvSpPr txBox="1"/>
          <p:nvPr/>
        </p:nvSpPr>
        <p:spPr>
          <a:xfrm>
            <a:off x="69231" y="948724"/>
            <a:ext cx="1261884" cy="307777"/>
          </a:xfrm>
          <a:prstGeom prst="rect">
            <a:avLst/>
          </a:prstGeom>
          <a:noFill/>
          <a:ln>
            <a:noFill/>
          </a:ln>
        </p:spPr>
        <p:txBody>
          <a:bodyPr wrap="none" rtlCol="0">
            <a:spAutoFit/>
          </a:bodyPr>
          <a:lstStyle/>
          <a:p>
            <a:r>
              <a:rPr kumimoji="1" lang="en-US" altLang="ja-JP" sz="1400" dirty="0"/>
              <a:t>【</a:t>
            </a:r>
            <a:r>
              <a:rPr kumimoji="1" lang="ja-JP" altLang="en-US" sz="1400" dirty="0"/>
              <a:t>本社所在地</a:t>
            </a:r>
            <a:r>
              <a:rPr kumimoji="1" lang="en-US" altLang="ja-JP" sz="1400" dirty="0"/>
              <a:t>】</a:t>
            </a:r>
            <a:endParaRPr kumimoji="1" lang="ja-JP" altLang="en-US" sz="1400" dirty="0"/>
          </a:p>
        </p:txBody>
      </p:sp>
      <p:sp>
        <p:nvSpPr>
          <p:cNvPr id="9" name="正方形/長方形 8">
            <a:extLst>
              <a:ext uri="{FF2B5EF4-FFF2-40B4-BE49-F238E27FC236}">
                <a16:creationId xmlns:a16="http://schemas.microsoft.com/office/drawing/2014/main" id="{993EE110-4800-F523-894E-D4FB73EC8CA2}"/>
              </a:ext>
            </a:extLst>
          </p:cNvPr>
          <p:cNvSpPr/>
          <p:nvPr/>
        </p:nvSpPr>
        <p:spPr>
          <a:xfrm>
            <a:off x="59715" y="1800285"/>
            <a:ext cx="9779610" cy="1031805"/>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rgbClr val="0070C0"/>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CB686CA5-DC69-D3C1-6BC5-BAAD53D47C36}"/>
              </a:ext>
            </a:extLst>
          </p:cNvPr>
          <p:cNvSpPr/>
          <p:nvPr/>
        </p:nvSpPr>
        <p:spPr>
          <a:xfrm>
            <a:off x="59715" y="1678363"/>
            <a:ext cx="9779610" cy="307777"/>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２．地域づくりに貢献する「地域脱炭素」を通じて、実現したい社会像</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CEFA69EF-75C6-6E29-D762-F29C5BC16971}"/>
              </a:ext>
            </a:extLst>
          </p:cNvPr>
          <p:cNvSpPr txBox="1"/>
          <p:nvPr/>
        </p:nvSpPr>
        <p:spPr>
          <a:xfrm>
            <a:off x="5554261" y="891"/>
            <a:ext cx="1082348" cy="307777"/>
          </a:xfrm>
          <a:prstGeom prst="rect">
            <a:avLst/>
          </a:prstGeom>
          <a:noFill/>
        </p:spPr>
        <p:txBody>
          <a:bodyPr wrap="none" rtlCol="0">
            <a:spAutoFit/>
          </a:bodyPr>
          <a:lstStyle/>
          <a:p>
            <a:r>
              <a:rPr kumimoji="1" lang="en-US" altLang="ja-JP" sz="1400" dirty="0"/>
              <a:t>【</a:t>
            </a:r>
            <a:r>
              <a:rPr kumimoji="1" lang="ja-JP" altLang="en-US" sz="1400" dirty="0"/>
              <a:t>沖縄地区</a:t>
            </a:r>
            <a:r>
              <a:rPr kumimoji="1" lang="en-US" altLang="ja-JP" sz="1400" dirty="0"/>
              <a:t>】</a:t>
            </a:r>
            <a:endParaRPr kumimoji="1" lang="ja-JP" altLang="en-US" sz="1400" dirty="0"/>
          </a:p>
        </p:txBody>
      </p:sp>
      <p:sp>
        <p:nvSpPr>
          <p:cNvPr id="14" name="テキスト ボックス 13">
            <a:extLst>
              <a:ext uri="{FF2B5EF4-FFF2-40B4-BE49-F238E27FC236}">
                <a16:creationId xmlns:a16="http://schemas.microsoft.com/office/drawing/2014/main" id="{DD1111DC-58D7-0292-F72B-0960EB05F9CC}"/>
              </a:ext>
            </a:extLst>
          </p:cNvPr>
          <p:cNvSpPr txBox="1"/>
          <p:nvPr/>
        </p:nvSpPr>
        <p:spPr>
          <a:xfrm>
            <a:off x="5550645" y="263975"/>
            <a:ext cx="2954655" cy="276999"/>
          </a:xfrm>
          <a:prstGeom prst="rect">
            <a:avLst/>
          </a:prstGeom>
          <a:noFill/>
        </p:spPr>
        <p:txBody>
          <a:bodyPr wrap="none" rtlCol="0">
            <a:spAutoFit/>
          </a:bodyPr>
          <a:lstStyle/>
          <a:p>
            <a:r>
              <a:rPr kumimoji="1" lang="ja-JP" altLang="en-US" sz="1200" u="sng" dirty="0"/>
              <a:t>地域脱炭素に向けたマッチングイベント概要書</a:t>
            </a:r>
          </a:p>
        </p:txBody>
      </p:sp>
      <p:sp>
        <p:nvSpPr>
          <p:cNvPr id="18" name="正方形/長方形 17">
            <a:extLst>
              <a:ext uri="{FF2B5EF4-FFF2-40B4-BE49-F238E27FC236}">
                <a16:creationId xmlns:a16="http://schemas.microsoft.com/office/drawing/2014/main" id="{DD74236A-C898-87E4-E9C1-0242AB136305}"/>
              </a:ext>
            </a:extLst>
          </p:cNvPr>
          <p:cNvSpPr/>
          <p:nvPr/>
        </p:nvSpPr>
        <p:spPr>
          <a:xfrm>
            <a:off x="59715" y="2887780"/>
            <a:ext cx="9779610" cy="268174"/>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３．得意とする脱炭素事業・再エネ事業の種別（キーワード）</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E52F8F67-E210-F6A1-1C66-F3CE11BCE1BB}"/>
              </a:ext>
            </a:extLst>
          </p:cNvPr>
          <p:cNvSpPr/>
          <p:nvPr/>
        </p:nvSpPr>
        <p:spPr>
          <a:xfrm>
            <a:off x="59715" y="3155954"/>
            <a:ext cx="9779610" cy="799275"/>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p:txBody>
      </p:sp>
      <p:pic>
        <p:nvPicPr>
          <p:cNvPr id="24" name="図 23">
            <a:extLst>
              <a:ext uri="{FF2B5EF4-FFF2-40B4-BE49-F238E27FC236}">
                <a16:creationId xmlns:a16="http://schemas.microsoft.com/office/drawing/2014/main" id="{0E13EFF5-98EB-BC07-BE98-515BD4C46905}"/>
              </a:ext>
            </a:extLst>
          </p:cNvPr>
          <p:cNvPicPr>
            <a:picLocks noChangeAspect="1"/>
          </p:cNvPicPr>
          <p:nvPr/>
        </p:nvPicPr>
        <p:blipFill>
          <a:blip r:embed="rId6"/>
          <a:stretch>
            <a:fillRect/>
          </a:stretch>
        </p:blipFill>
        <p:spPr>
          <a:xfrm>
            <a:off x="8962581" y="43955"/>
            <a:ext cx="762000" cy="552450"/>
          </a:xfrm>
          <a:prstGeom prst="rect">
            <a:avLst/>
          </a:prstGeom>
        </p:spPr>
      </p:pic>
      <p:sp>
        <p:nvSpPr>
          <p:cNvPr id="25" name="テキスト ボックス 24">
            <a:extLst>
              <a:ext uri="{FF2B5EF4-FFF2-40B4-BE49-F238E27FC236}">
                <a16:creationId xmlns:a16="http://schemas.microsoft.com/office/drawing/2014/main" id="{76932D95-5301-FBCA-CFCA-6CC6AE4A4A5D}"/>
              </a:ext>
            </a:extLst>
          </p:cNvPr>
          <p:cNvSpPr txBox="1"/>
          <p:nvPr/>
        </p:nvSpPr>
        <p:spPr>
          <a:xfrm>
            <a:off x="2307309" y="950530"/>
            <a:ext cx="723275" cy="307777"/>
          </a:xfrm>
          <a:prstGeom prst="rect">
            <a:avLst/>
          </a:prstGeom>
          <a:noFill/>
          <a:ln>
            <a:noFill/>
          </a:ln>
        </p:spPr>
        <p:txBody>
          <a:bodyPr wrap="none" rtlCol="0">
            <a:spAutoFit/>
          </a:bodyPr>
          <a:lstStyle/>
          <a:p>
            <a:r>
              <a:rPr kumimoji="1" lang="en-US" altLang="ja-JP" sz="1400" dirty="0"/>
              <a:t>【</a:t>
            </a:r>
            <a:r>
              <a:rPr kumimoji="1" lang="ja-JP" altLang="en-US" sz="1400" dirty="0"/>
              <a:t>業種</a:t>
            </a:r>
            <a:r>
              <a:rPr kumimoji="1" lang="en-US" altLang="ja-JP" sz="1400" dirty="0"/>
              <a:t>】</a:t>
            </a:r>
            <a:endParaRPr kumimoji="1" lang="ja-JP" altLang="en-US" sz="1400" dirty="0"/>
          </a:p>
        </p:txBody>
      </p:sp>
      <p:sp>
        <p:nvSpPr>
          <p:cNvPr id="27" name="テキスト ボックス 26">
            <a:extLst>
              <a:ext uri="{FF2B5EF4-FFF2-40B4-BE49-F238E27FC236}">
                <a16:creationId xmlns:a16="http://schemas.microsoft.com/office/drawing/2014/main" id="{FA30AA5D-3AA8-DBAF-90FC-F246AE0577DA}"/>
              </a:ext>
            </a:extLst>
          </p:cNvPr>
          <p:cNvSpPr txBox="1"/>
          <p:nvPr/>
        </p:nvSpPr>
        <p:spPr>
          <a:xfrm>
            <a:off x="8236596" y="948724"/>
            <a:ext cx="1457450" cy="307777"/>
          </a:xfrm>
          <a:prstGeom prst="rect">
            <a:avLst/>
          </a:prstGeom>
          <a:noFill/>
          <a:ln>
            <a:noFill/>
          </a:ln>
        </p:spPr>
        <p:txBody>
          <a:bodyPr wrap="none" rtlCol="0">
            <a:spAutoFit/>
          </a:bodyPr>
          <a:lstStyle/>
          <a:p>
            <a:r>
              <a:rPr kumimoji="1" lang="en-US" altLang="ja-JP" sz="1400" dirty="0"/>
              <a:t>【</a:t>
            </a:r>
            <a:r>
              <a:rPr kumimoji="1" lang="ja-JP" altLang="en-US" sz="1400" dirty="0"/>
              <a:t>事業活動エリア</a:t>
            </a:r>
            <a:r>
              <a:rPr kumimoji="1" lang="en-US" altLang="ja-JP" sz="1400" dirty="0"/>
              <a:t>】</a:t>
            </a:r>
            <a:endParaRPr kumimoji="1" lang="ja-JP" altLang="en-US" sz="1400" dirty="0"/>
          </a:p>
        </p:txBody>
      </p:sp>
      <p:sp>
        <p:nvSpPr>
          <p:cNvPr id="7" name="テキスト ボックス 6">
            <a:extLst>
              <a:ext uri="{FF2B5EF4-FFF2-40B4-BE49-F238E27FC236}">
                <a16:creationId xmlns:a16="http://schemas.microsoft.com/office/drawing/2014/main" id="{22AB5EE5-A9BE-E2A7-E873-4D60567AF611}"/>
              </a:ext>
            </a:extLst>
          </p:cNvPr>
          <p:cNvSpPr txBox="1"/>
          <p:nvPr/>
        </p:nvSpPr>
        <p:spPr>
          <a:xfrm>
            <a:off x="3636150" y="950996"/>
            <a:ext cx="1082348" cy="307777"/>
          </a:xfrm>
          <a:prstGeom prst="rect">
            <a:avLst/>
          </a:prstGeom>
          <a:noFill/>
          <a:ln>
            <a:noFill/>
          </a:ln>
        </p:spPr>
        <p:txBody>
          <a:bodyPr wrap="none" rtlCol="0">
            <a:spAutoFit/>
          </a:bodyPr>
          <a:lstStyle/>
          <a:p>
            <a:r>
              <a:rPr kumimoji="1" lang="en-US" altLang="ja-JP" sz="1400" dirty="0"/>
              <a:t>【</a:t>
            </a:r>
            <a:r>
              <a:rPr kumimoji="1" lang="ja-JP" altLang="en-US" sz="1400" dirty="0"/>
              <a:t>事業概要</a:t>
            </a:r>
            <a:r>
              <a:rPr kumimoji="1" lang="en-US" altLang="ja-JP" sz="1400" dirty="0"/>
              <a:t>】</a:t>
            </a:r>
            <a:endParaRPr kumimoji="1" lang="ja-JP" altLang="en-US" sz="1400" dirty="0"/>
          </a:p>
        </p:txBody>
      </p:sp>
      <p:cxnSp>
        <p:nvCxnSpPr>
          <p:cNvPr id="10" name="直線コネクタ 9">
            <a:extLst>
              <a:ext uri="{FF2B5EF4-FFF2-40B4-BE49-F238E27FC236}">
                <a16:creationId xmlns:a16="http://schemas.microsoft.com/office/drawing/2014/main" id="{6787F1A7-4697-7022-DF14-D8DCE8151E66}"/>
              </a:ext>
            </a:extLst>
          </p:cNvPr>
          <p:cNvCxnSpPr/>
          <p:nvPr/>
        </p:nvCxnSpPr>
        <p:spPr>
          <a:xfrm>
            <a:off x="8226470" y="945924"/>
            <a:ext cx="0" cy="6447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2867A1D7-82F5-FCF5-D7C7-FAB0DF0BA0AA}"/>
              </a:ext>
            </a:extLst>
          </p:cNvPr>
          <p:cNvCxnSpPr/>
          <p:nvPr/>
        </p:nvCxnSpPr>
        <p:spPr>
          <a:xfrm>
            <a:off x="2298655" y="943650"/>
            <a:ext cx="0" cy="6447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6453E2A4-70A7-8D89-AB94-50AE7007BDD6}"/>
              </a:ext>
            </a:extLst>
          </p:cNvPr>
          <p:cNvCxnSpPr/>
          <p:nvPr/>
        </p:nvCxnSpPr>
        <p:spPr>
          <a:xfrm>
            <a:off x="3611119" y="945922"/>
            <a:ext cx="0" cy="6447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正方形/長方形 42">
            <a:extLst>
              <a:ext uri="{FF2B5EF4-FFF2-40B4-BE49-F238E27FC236}">
                <a16:creationId xmlns:a16="http://schemas.microsoft.com/office/drawing/2014/main" id="{857D9AA2-D4D8-B77F-B39F-8C8F791B30FA}"/>
              </a:ext>
            </a:extLst>
          </p:cNvPr>
          <p:cNvSpPr/>
          <p:nvPr/>
        </p:nvSpPr>
        <p:spPr>
          <a:xfrm>
            <a:off x="59715" y="4033680"/>
            <a:ext cx="9779610" cy="327547"/>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４．自治体の脱炭素の目標や課題に対して提供可能なソリューション</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0422C329-6CE6-7229-2CE5-DAC4857FF180}"/>
              </a:ext>
            </a:extLst>
          </p:cNvPr>
          <p:cNvSpPr/>
          <p:nvPr/>
        </p:nvSpPr>
        <p:spPr>
          <a:xfrm>
            <a:off x="59715" y="4361228"/>
            <a:ext cx="9779610" cy="1072480"/>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5" name="テキスト ボックス 1">
            <a:extLst>
              <a:ext uri="{FF2B5EF4-FFF2-40B4-BE49-F238E27FC236}">
                <a16:creationId xmlns:a16="http://schemas.microsoft.com/office/drawing/2014/main" id="{3D4CD67B-8F39-F90F-1E31-22C04B095296}"/>
              </a:ext>
            </a:extLst>
          </p:cNvPr>
          <p:cNvSpPr txBox="1"/>
          <p:nvPr/>
        </p:nvSpPr>
        <p:spPr>
          <a:xfrm>
            <a:off x="0" y="6858000"/>
            <a:ext cx="3887603" cy="215444"/>
          </a:xfrm>
          <a:prstGeom prst="rect">
            <a:avLst/>
          </a:prstGeom>
          <a:noFill/>
        </p:spPr>
        <p:txBody>
          <a:bodyPr wrap="none" lIns="91440" tIns="45720" rIns="91440" bIns="45720" rtlCol="0" anchor="t">
            <a:spAutoFit/>
          </a:bodyPr>
          <a:lstStyle>
            <a:defPPr>
              <a:defRPr lang="ja-JP"/>
            </a:defPPr>
            <a:lvl1pPr marL="0" algn="l" defTabSz="839876" rtl="0" eaLnBrk="1" latinLnBrk="0" hangingPunct="1">
              <a:defRPr kumimoji="1" sz="1653" kern="1200">
                <a:solidFill>
                  <a:schemeClr val="tx1"/>
                </a:solidFill>
                <a:latin typeface="+mn-lt"/>
                <a:ea typeface="+mn-ea"/>
                <a:cs typeface="+mn-cs"/>
              </a:defRPr>
            </a:lvl1pPr>
            <a:lvl2pPr marL="419938" algn="l" defTabSz="839876" rtl="0" eaLnBrk="1" latinLnBrk="0" hangingPunct="1">
              <a:defRPr kumimoji="1" sz="1653" kern="1200">
                <a:solidFill>
                  <a:schemeClr val="tx1"/>
                </a:solidFill>
                <a:latin typeface="+mn-lt"/>
                <a:ea typeface="+mn-ea"/>
                <a:cs typeface="+mn-cs"/>
              </a:defRPr>
            </a:lvl2pPr>
            <a:lvl3pPr marL="839876" algn="l" defTabSz="839876" rtl="0" eaLnBrk="1" latinLnBrk="0" hangingPunct="1">
              <a:defRPr kumimoji="1" sz="1653" kern="1200">
                <a:solidFill>
                  <a:schemeClr val="tx1"/>
                </a:solidFill>
                <a:latin typeface="+mn-lt"/>
                <a:ea typeface="+mn-ea"/>
                <a:cs typeface="+mn-cs"/>
              </a:defRPr>
            </a:lvl3pPr>
            <a:lvl4pPr marL="1259815" algn="l" defTabSz="839876" rtl="0" eaLnBrk="1" latinLnBrk="0" hangingPunct="1">
              <a:defRPr kumimoji="1" sz="1653" kern="1200">
                <a:solidFill>
                  <a:schemeClr val="tx1"/>
                </a:solidFill>
                <a:latin typeface="+mn-lt"/>
                <a:ea typeface="+mn-ea"/>
                <a:cs typeface="+mn-cs"/>
              </a:defRPr>
            </a:lvl4pPr>
            <a:lvl5pPr marL="1679753" algn="l" defTabSz="839876" rtl="0" eaLnBrk="1" latinLnBrk="0" hangingPunct="1">
              <a:defRPr kumimoji="1" sz="1653" kern="1200">
                <a:solidFill>
                  <a:schemeClr val="tx1"/>
                </a:solidFill>
                <a:latin typeface="+mn-lt"/>
                <a:ea typeface="+mn-ea"/>
                <a:cs typeface="+mn-cs"/>
              </a:defRPr>
            </a:lvl5pPr>
            <a:lvl6pPr marL="2099691" algn="l" defTabSz="839876" rtl="0" eaLnBrk="1" latinLnBrk="0" hangingPunct="1">
              <a:defRPr kumimoji="1" sz="1653" kern="1200">
                <a:solidFill>
                  <a:schemeClr val="tx1"/>
                </a:solidFill>
                <a:latin typeface="+mn-lt"/>
                <a:ea typeface="+mn-ea"/>
                <a:cs typeface="+mn-cs"/>
              </a:defRPr>
            </a:lvl6pPr>
            <a:lvl7pPr marL="2519629" algn="l" defTabSz="839876" rtl="0" eaLnBrk="1" latinLnBrk="0" hangingPunct="1">
              <a:defRPr kumimoji="1" sz="1653" kern="1200">
                <a:solidFill>
                  <a:schemeClr val="tx1"/>
                </a:solidFill>
                <a:latin typeface="+mn-lt"/>
                <a:ea typeface="+mn-ea"/>
                <a:cs typeface="+mn-cs"/>
              </a:defRPr>
            </a:lvl7pPr>
            <a:lvl8pPr marL="2939567" algn="l" defTabSz="839876" rtl="0" eaLnBrk="1" latinLnBrk="0" hangingPunct="1">
              <a:defRPr kumimoji="1" sz="1653" kern="1200">
                <a:solidFill>
                  <a:schemeClr val="tx1"/>
                </a:solidFill>
                <a:latin typeface="+mn-lt"/>
                <a:ea typeface="+mn-ea"/>
                <a:cs typeface="+mn-cs"/>
              </a:defRPr>
            </a:lvl8pPr>
            <a:lvl9pPr marL="3359506" algn="l" defTabSz="839876" rtl="0" eaLnBrk="1" latinLnBrk="0" hangingPunct="1">
              <a:defRPr kumimoji="1" sz="1653" kern="1200">
                <a:solidFill>
                  <a:schemeClr val="tx1"/>
                </a:solidFill>
                <a:latin typeface="+mn-lt"/>
                <a:ea typeface="+mn-ea"/>
                <a:cs typeface="+mn-cs"/>
              </a:defRPr>
            </a:lvl9pPr>
          </a:lstStyle>
          <a:p>
            <a:pPr marL="0" marR="0" lvl="0" indent="0" algn="l" defTabSz="839876" rtl="0" eaLnBrk="1" fontAlgn="auto" latinLnBrk="0" hangingPunct="1">
              <a:lnSpc>
                <a:spcPct val="100000"/>
              </a:lnSpc>
              <a:spcBef>
                <a:spcPts val="0"/>
              </a:spcBef>
              <a:spcAft>
                <a:spcPts val="0"/>
              </a:spcAft>
              <a:buClrTx/>
              <a:buSzTx/>
              <a:buFontTx/>
              <a:buNone/>
              <a:tabLst/>
              <a:defRPr/>
            </a:pPr>
            <a:r>
              <a:rPr kumimoji="1" lang="ja-JP" altLang="ja-JP" sz="800" b="0" i="0" u="none" strike="noStrike" kern="100" cap="none" spc="0" normalizeH="0" baseline="0" noProof="0" dirty="0">
                <a:ln>
                  <a:noFill/>
                </a:ln>
                <a:solidFill>
                  <a:srgbClr val="FF0000"/>
                </a:solidFill>
                <a:effectLst/>
                <a:uLnTx/>
                <a:uFillTx/>
                <a:latin typeface="Meiryo UI"/>
                <a:ea typeface="Meiryo UI"/>
                <a:cs typeface="Times New Roman"/>
              </a:rPr>
              <a:t>※本</a:t>
            </a:r>
            <a:r>
              <a:rPr lang="ja-JP" altLang="ja-JP" sz="800" kern="100" dirty="0">
                <a:solidFill>
                  <a:srgbClr val="FF0000"/>
                </a:solidFill>
                <a:latin typeface="Meiryo UI"/>
                <a:ea typeface="Meiryo UI"/>
                <a:cs typeface="Times New Roman"/>
              </a:rPr>
              <a:t>概要書</a:t>
            </a:r>
            <a:r>
              <a:rPr kumimoji="1" lang="ja-JP" altLang="ja-JP" sz="800" b="0" i="0" u="none" strike="noStrike" kern="100" cap="none" spc="0" normalizeH="0" baseline="0" noProof="0" dirty="0">
                <a:ln>
                  <a:noFill/>
                </a:ln>
                <a:solidFill>
                  <a:srgbClr val="FF0000"/>
                </a:solidFill>
                <a:effectLst/>
                <a:uLnTx/>
                <a:uFillTx/>
                <a:latin typeface="Meiryo UI"/>
                <a:ea typeface="Meiryo UI"/>
                <a:cs typeface="Times New Roman"/>
              </a:rPr>
              <a:t>は、</a:t>
            </a:r>
            <a:r>
              <a:rPr lang="ja-JP" altLang="en-US" sz="800" kern="100" dirty="0">
                <a:solidFill>
                  <a:srgbClr val="FF0000"/>
                </a:solidFill>
                <a:latin typeface="Meiryo UI"/>
                <a:ea typeface="Meiryo UI"/>
                <a:cs typeface="Times New Roman"/>
              </a:rPr>
              <a:t>ブース出展者及び来場者に事前配布する</a:t>
            </a:r>
            <a:r>
              <a:rPr kumimoji="1" lang="ja-JP" altLang="en-US" sz="800" b="0" i="0" u="none" strike="noStrike" kern="100" cap="none" spc="0" normalizeH="0" baseline="0" noProof="0" dirty="0">
                <a:ln>
                  <a:noFill/>
                </a:ln>
                <a:solidFill>
                  <a:srgbClr val="FF0000"/>
                </a:solidFill>
                <a:effectLst/>
                <a:uLnTx/>
                <a:uFillTx/>
                <a:latin typeface="Meiryo UI"/>
                <a:ea typeface="Meiryo UI"/>
                <a:cs typeface="Times New Roman"/>
              </a:rPr>
              <a:t>パンフレット</a:t>
            </a:r>
            <a:r>
              <a:rPr kumimoji="1" lang="ja-JP" altLang="ja-JP" sz="800" b="0" i="0" u="none" strike="noStrike" kern="100" cap="none" spc="0" normalizeH="0" baseline="0" noProof="0" dirty="0">
                <a:ln>
                  <a:noFill/>
                </a:ln>
                <a:solidFill>
                  <a:srgbClr val="FF0000"/>
                </a:solidFill>
                <a:effectLst/>
                <a:uLnTx/>
                <a:uFillTx/>
                <a:latin typeface="Meiryo UI"/>
                <a:ea typeface="Meiryo UI"/>
                <a:cs typeface="Times New Roman"/>
              </a:rPr>
              <a:t>に掲載する予定です。</a:t>
            </a:r>
            <a:endParaRPr kumimoji="1" lang="en-US" altLang="ja-JP" sz="800" b="0" i="0" u="none" strike="noStrike" kern="100" cap="none" spc="0" normalizeH="0" baseline="0" noProof="0" dirty="0">
              <a:ln>
                <a:noFill/>
              </a:ln>
              <a:solidFill>
                <a:srgbClr val="FF0000"/>
              </a:solidFill>
              <a:effectLst/>
              <a:uLnTx/>
              <a:uFillTx/>
              <a:latin typeface="Meiryo UI"/>
              <a:ea typeface="Meiryo UI"/>
              <a:cs typeface="Times New Roman"/>
            </a:endParaRPr>
          </a:p>
        </p:txBody>
      </p:sp>
      <p:sp>
        <p:nvSpPr>
          <p:cNvPr id="4" name="正方形/長方形 3">
            <a:extLst>
              <a:ext uri="{FF2B5EF4-FFF2-40B4-BE49-F238E27FC236}">
                <a16:creationId xmlns:a16="http://schemas.microsoft.com/office/drawing/2014/main" id="{CE0C0800-6507-18B4-99ED-2AA10CC6C981}"/>
              </a:ext>
            </a:extLst>
          </p:cNvPr>
          <p:cNvSpPr/>
          <p:nvPr/>
        </p:nvSpPr>
        <p:spPr>
          <a:xfrm>
            <a:off x="121602" y="131902"/>
            <a:ext cx="620369" cy="3626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6ECE7CC-0605-86E2-8AE8-7014713B7EBA}"/>
              </a:ext>
            </a:extLst>
          </p:cNvPr>
          <p:cNvSpPr/>
          <p:nvPr/>
        </p:nvSpPr>
        <p:spPr>
          <a:xfrm>
            <a:off x="176992" y="168861"/>
            <a:ext cx="509588" cy="11218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B24885A7-FFAD-5AF4-58BF-68E7F56836BB}"/>
              </a:ext>
            </a:extLst>
          </p:cNvPr>
          <p:cNvSpPr txBox="1"/>
          <p:nvPr/>
        </p:nvSpPr>
        <p:spPr>
          <a:xfrm>
            <a:off x="144688" y="117229"/>
            <a:ext cx="574196" cy="200055"/>
          </a:xfrm>
          <a:prstGeom prst="rect">
            <a:avLst/>
          </a:prstGeom>
          <a:noFill/>
        </p:spPr>
        <p:txBody>
          <a:bodyPr wrap="none" rtlCol="0">
            <a:spAutoFit/>
          </a:bodyPr>
          <a:lstStyle/>
          <a:p>
            <a:r>
              <a:rPr lang="ja-JP" altLang="en-US" sz="700" dirty="0">
                <a:solidFill>
                  <a:schemeClr val="bg1"/>
                </a:solidFill>
              </a:rPr>
              <a:t>ブース番号</a:t>
            </a:r>
            <a:endParaRPr kumimoji="1" lang="ja-JP" altLang="en-US" sz="700" dirty="0">
              <a:solidFill>
                <a:schemeClr val="bg1"/>
              </a:solidFill>
            </a:endParaRPr>
          </a:p>
        </p:txBody>
      </p:sp>
      <p:sp>
        <p:nvSpPr>
          <p:cNvPr id="20" name="テキスト ボックス 19">
            <a:extLst>
              <a:ext uri="{FF2B5EF4-FFF2-40B4-BE49-F238E27FC236}">
                <a16:creationId xmlns:a16="http://schemas.microsoft.com/office/drawing/2014/main" id="{F80F6C1B-E4E6-CCCA-99F5-ECD490797A82}"/>
              </a:ext>
            </a:extLst>
          </p:cNvPr>
          <p:cNvSpPr txBox="1"/>
          <p:nvPr/>
        </p:nvSpPr>
        <p:spPr>
          <a:xfrm>
            <a:off x="108621" y="244082"/>
            <a:ext cx="646331" cy="276999"/>
          </a:xfrm>
          <a:prstGeom prst="rect">
            <a:avLst/>
          </a:prstGeom>
          <a:noFill/>
        </p:spPr>
        <p:txBody>
          <a:bodyPr wrap="none" rtlCol="0">
            <a:spAutoFit/>
          </a:bodyPr>
          <a:lstStyle/>
          <a:p>
            <a:pPr algn="ctr"/>
            <a:r>
              <a:rPr kumimoji="1" lang="ja-JP" altLang="en-US" sz="1200" dirty="0"/>
              <a:t>企－●</a:t>
            </a:r>
          </a:p>
        </p:txBody>
      </p:sp>
    </p:spTree>
    <p:extLst>
      <p:ext uri="{BB962C8B-B14F-4D97-AF65-F5344CB8AC3E}">
        <p14:creationId xmlns:p14="http://schemas.microsoft.com/office/powerpoint/2010/main" val="3275087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E7F03E2A-249D-47BB-B93B-C37147D89165}"/>
              </a:ext>
            </a:extLst>
          </p:cNvPr>
          <p:cNvGraphicFramePr>
            <a:graphicFrameLocks noChangeAspect="1"/>
          </p:cNvGraphicFramePr>
          <p:nvPr>
            <p:custDataLst>
              <p:tags r:id="rId1"/>
            </p:custDataLst>
          </p:nvPr>
        </p:nvGraphicFramePr>
        <p:xfrm>
          <a:off x="205838" y="72921"/>
          <a:ext cx="1411" cy="1411"/>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3" name="オブジェクト 2" hidden="1">
                        <a:extLst>
                          <a:ext uri="{FF2B5EF4-FFF2-40B4-BE49-F238E27FC236}">
                            <a16:creationId xmlns:a16="http://schemas.microsoft.com/office/drawing/2014/main" id="{E7F03E2A-249D-47BB-B93B-C37147D89165}"/>
                          </a:ext>
                        </a:extLst>
                      </p:cNvPr>
                      <p:cNvPicPr/>
                      <p:nvPr/>
                    </p:nvPicPr>
                    <p:blipFill>
                      <a:blip r:embed="rId5"/>
                      <a:stretch>
                        <a:fillRect/>
                      </a:stretch>
                    </p:blipFill>
                    <p:spPr>
                      <a:xfrm>
                        <a:off x="205838" y="72921"/>
                        <a:ext cx="1411" cy="1411"/>
                      </a:xfrm>
                      <a:prstGeom prst="rect">
                        <a:avLst/>
                      </a:prstGeom>
                    </p:spPr>
                  </p:pic>
                </p:oleObj>
              </mc:Fallback>
            </mc:AlternateContent>
          </a:graphicData>
        </a:graphic>
      </p:graphicFrame>
      <p:sp>
        <p:nvSpPr>
          <p:cNvPr id="2" name="正方形/長方形 1">
            <a:extLst>
              <a:ext uri="{FF2B5EF4-FFF2-40B4-BE49-F238E27FC236}">
                <a16:creationId xmlns:a16="http://schemas.microsoft.com/office/drawing/2014/main" id="{A297745C-7241-40B2-A78F-1626D13992D3}"/>
              </a:ext>
            </a:extLst>
          </p:cNvPr>
          <p:cNvSpPr/>
          <p:nvPr/>
        </p:nvSpPr>
        <p:spPr>
          <a:xfrm>
            <a:off x="62400" y="52211"/>
            <a:ext cx="5398600" cy="518152"/>
          </a:xfrm>
          <a:prstGeom prst="rect">
            <a:avLst/>
          </a:prstGeom>
          <a:solidFill>
            <a:srgbClr val="22AAE4"/>
          </a:solid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63" b="1" dirty="0">
                <a:solidFill>
                  <a:schemeClr val="bg1"/>
                </a:solidFill>
                <a:latin typeface="Meiryo UI" panose="020B0604030504040204" pitchFamily="50" charset="-128"/>
                <a:ea typeface="Meiryo UI" panose="020B0604030504040204" pitchFamily="50" charset="-128"/>
              </a:rPr>
              <a:t>　　　　　「企業・団体名」</a:t>
            </a:r>
            <a:endParaRPr lang="en-US" sz="1763" b="1" dirty="0">
              <a:solidFill>
                <a:schemeClr val="bg1"/>
              </a:solidFill>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B71819CA-3200-421B-B328-F7763D3F7ED2}"/>
              </a:ext>
            </a:extLst>
          </p:cNvPr>
          <p:cNvSpPr/>
          <p:nvPr/>
        </p:nvSpPr>
        <p:spPr>
          <a:xfrm>
            <a:off x="59715" y="5507155"/>
            <a:ext cx="9779610" cy="327546"/>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５．自治体との実績</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DFB914CB-C45E-44DD-8329-E574449D554E}"/>
              </a:ext>
            </a:extLst>
          </p:cNvPr>
          <p:cNvSpPr/>
          <p:nvPr/>
        </p:nvSpPr>
        <p:spPr>
          <a:xfrm>
            <a:off x="59715" y="5834702"/>
            <a:ext cx="9779610" cy="918788"/>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494FA65A-9636-4386-9C73-2E6BE4EAB134}"/>
              </a:ext>
            </a:extLst>
          </p:cNvPr>
          <p:cNvSpPr/>
          <p:nvPr/>
        </p:nvSpPr>
        <p:spPr>
          <a:xfrm>
            <a:off x="59716" y="813379"/>
            <a:ext cx="9779610" cy="777296"/>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rgbClr val="0070C0"/>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9298A21D-5B0B-43BC-901B-41F429AC0834}"/>
              </a:ext>
            </a:extLst>
          </p:cNvPr>
          <p:cNvSpPr/>
          <p:nvPr/>
        </p:nvSpPr>
        <p:spPr>
          <a:xfrm>
            <a:off x="59716" y="618309"/>
            <a:ext cx="9779610" cy="327615"/>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１．会社概要</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848CBA36-4817-9AA5-A600-514A3782B351}"/>
              </a:ext>
            </a:extLst>
          </p:cNvPr>
          <p:cNvSpPr txBox="1"/>
          <p:nvPr/>
        </p:nvSpPr>
        <p:spPr>
          <a:xfrm>
            <a:off x="69231" y="948724"/>
            <a:ext cx="1261884" cy="307777"/>
          </a:xfrm>
          <a:prstGeom prst="rect">
            <a:avLst/>
          </a:prstGeom>
          <a:noFill/>
          <a:ln>
            <a:noFill/>
          </a:ln>
        </p:spPr>
        <p:txBody>
          <a:bodyPr wrap="none" rtlCol="0">
            <a:spAutoFit/>
          </a:bodyPr>
          <a:lstStyle/>
          <a:p>
            <a:r>
              <a:rPr kumimoji="1" lang="en-US" altLang="ja-JP" sz="1400" dirty="0"/>
              <a:t>【</a:t>
            </a:r>
            <a:r>
              <a:rPr kumimoji="1" lang="ja-JP" altLang="en-US" sz="1400" dirty="0"/>
              <a:t>本社所在地</a:t>
            </a:r>
            <a:r>
              <a:rPr kumimoji="1" lang="en-US" altLang="ja-JP" sz="1400" dirty="0"/>
              <a:t>】</a:t>
            </a:r>
            <a:endParaRPr kumimoji="1" lang="ja-JP" altLang="en-US" sz="1400" dirty="0"/>
          </a:p>
        </p:txBody>
      </p:sp>
      <p:sp>
        <p:nvSpPr>
          <p:cNvPr id="9" name="正方形/長方形 8">
            <a:extLst>
              <a:ext uri="{FF2B5EF4-FFF2-40B4-BE49-F238E27FC236}">
                <a16:creationId xmlns:a16="http://schemas.microsoft.com/office/drawing/2014/main" id="{993EE110-4800-F523-894E-D4FB73EC8CA2}"/>
              </a:ext>
            </a:extLst>
          </p:cNvPr>
          <p:cNvSpPr/>
          <p:nvPr/>
        </p:nvSpPr>
        <p:spPr>
          <a:xfrm>
            <a:off x="59715" y="1800285"/>
            <a:ext cx="9779610" cy="1031805"/>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rgbClr val="0070C0"/>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CB686CA5-DC69-D3C1-6BC5-BAAD53D47C36}"/>
              </a:ext>
            </a:extLst>
          </p:cNvPr>
          <p:cNvSpPr/>
          <p:nvPr/>
        </p:nvSpPr>
        <p:spPr>
          <a:xfrm>
            <a:off x="59715" y="1678363"/>
            <a:ext cx="9779610" cy="307777"/>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２．地域づくりに貢献する「地域脱炭素」を通じて、実現したい社会像</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CEFA69EF-75C6-6E29-D762-F29C5BC16971}"/>
              </a:ext>
            </a:extLst>
          </p:cNvPr>
          <p:cNvSpPr txBox="1"/>
          <p:nvPr/>
        </p:nvSpPr>
        <p:spPr>
          <a:xfrm>
            <a:off x="5554261" y="891"/>
            <a:ext cx="1082348" cy="307777"/>
          </a:xfrm>
          <a:prstGeom prst="rect">
            <a:avLst/>
          </a:prstGeom>
          <a:noFill/>
        </p:spPr>
        <p:txBody>
          <a:bodyPr wrap="none" rtlCol="0">
            <a:spAutoFit/>
          </a:bodyPr>
          <a:lstStyle/>
          <a:p>
            <a:r>
              <a:rPr kumimoji="1" lang="en-US" altLang="ja-JP" sz="1400" dirty="0"/>
              <a:t>【</a:t>
            </a:r>
            <a:r>
              <a:rPr kumimoji="1" lang="ja-JP" altLang="en-US" sz="1400" dirty="0"/>
              <a:t>沖縄地区</a:t>
            </a:r>
            <a:r>
              <a:rPr kumimoji="1" lang="en-US" altLang="ja-JP" sz="1400" dirty="0"/>
              <a:t>】</a:t>
            </a:r>
            <a:endParaRPr kumimoji="1" lang="ja-JP" altLang="en-US" sz="1400" dirty="0"/>
          </a:p>
        </p:txBody>
      </p:sp>
      <p:sp>
        <p:nvSpPr>
          <p:cNvPr id="14" name="テキスト ボックス 13">
            <a:extLst>
              <a:ext uri="{FF2B5EF4-FFF2-40B4-BE49-F238E27FC236}">
                <a16:creationId xmlns:a16="http://schemas.microsoft.com/office/drawing/2014/main" id="{DD1111DC-58D7-0292-F72B-0960EB05F9CC}"/>
              </a:ext>
            </a:extLst>
          </p:cNvPr>
          <p:cNvSpPr txBox="1"/>
          <p:nvPr/>
        </p:nvSpPr>
        <p:spPr>
          <a:xfrm>
            <a:off x="5550645" y="263975"/>
            <a:ext cx="2954655" cy="276999"/>
          </a:xfrm>
          <a:prstGeom prst="rect">
            <a:avLst/>
          </a:prstGeom>
          <a:noFill/>
        </p:spPr>
        <p:txBody>
          <a:bodyPr wrap="none" rtlCol="0">
            <a:spAutoFit/>
          </a:bodyPr>
          <a:lstStyle/>
          <a:p>
            <a:r>
              <a:rPr kumimoji="1" lang="ja-JP" altLang="en-US" sz="1200" u="sng" dirty="0"/>
              <a:t>地域脱炭素に向けたマッチングイベント概要書</a:t>
            </a:r>
          </a:p>
        </p:txBody>
      </p:sp>
      <p:sp>
        <p:nvSpPr>
          <p:cNvPr id="18" name="正方形/長方形 17">
            <a:extLst>
              <a:ext uri="{FF2B5EF4-FFF2-40B4-BE49-F238E27FC236}">
                <a16:creationId xmlns:a16="http://schemas.microsoft.com/office/drawing/2014/main" id="{DD74236A-C898-87E4-E9C1-0242AB136305}"/>
              </a:ext>
            </a:extLst>
          </p:cNvPr>
          <p:cNvSpPr/>
          <p:nvPr/>
        </p:nvSpPr>
        <p:spPr>
          <a:xfrm>
            <a:off x="59715" y="2887780"/>
            <a:ext cx="9779610" cy="268174"/>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３．得意とする脱炭素事業・再エネ事業の種別（キーワード）</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E52F8F67-E210-F6A1-1C66-F3CE11BCE1BB}"/>
              </a:ext>
            </a:extLst>
          </p:cNvPr>
          <p:cNvSpPr/>
          <p:nvPr/>
        </p:nvSpPr>
        <p:spPr>
          <a:xfrm>
            <a:off x="59715" y="3155954"/>
            <a:ext cx="9779610" cy="799275"/>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E63DB82A-905E-5F34-E726-FF0974FFA89A}"/>
              </a:ext>
            </a:extLst>
          </p:cNvPr>
          <p:cNvSpPr txBox="1"/>
          <p:nvPr/>
        </p:nvSpPr>
        <p:spPr>
          <a:xfrm>
            <a:off x="4771491" y="0"/>
            <a:ext cx="4191090" cy="738664"/>
          </a:xfrm>
          <a:prstGeom prst="rect">
            <a:avLst/>
          </a:prstGeom>
          <a:solidFill>
            <a:schemeClr val="bg2">
              <a:lumMod val="10000"/>
              <a:lumOff val="90000"/>
            </a:schemeClr>
          </a:solidFill>
        </p:spPr>
        <p:txBody>
          <a:bodyPr wrap="square" rtlCol="0">
            <a:spAutoFit/>
          </a:bodyPr>
          <a:lstStyle/>
          <a:p>
            <a:r>
              <a:rPr kumimoji="1" lang="en-US" altLang="ja-JP" sz="1400" dirty="0"/>
              <a:t>※</a:t>
            </a:r>
            <a:r>
              <a:rPr kumimoji="1" lang="ja-JP" altLang="en-US" sz="1400" dirty="0"/>
              <a:t>スライド１枚におさまるように作成お願いします。</a:t>
            </a:r>
            <a:endParaRPr kumimoji="1" lang="en-US" altLang="ja-JP" sz="1400" dirty="0"/>
          </a:p>
          <a:p>
            <a:r>
              <a:rPr kumimoji="1" lang="en-US" altLang="ja-JP" sz="1400" dirty="0"/>
              <a:t>※</a:t>
            </a:r>
            <a:r>
              <a:rPr kumimoji="1" lang="ja-JP" altLang="en-US" sz="1400" dirty="0"/>
              <a:t>文字は</a:t>
            </a:r>
            <a:r>
              <a:rPr kumimoji="1" lang="en-US" altLang="ja-JP" sz="1400" dirty="0"/>
              <a:t>12pt</a:t>
            </a:r>
            <a:r>
              <a:rPr kumimoji="1" lang="ja-JP" altLang="en-US" sz="1400" dirty="0"/>
              <a:t>以上の大きさでお願いします。</a:t>
            </a:r>
            <a:endParaRPr kumimoji="1" lang="en-US" altLang="ja-JP" sz="1400" dirty="0"/>
          </a:p>
          <a:p>
            <a:r>
              <a:rPr kumimoji="1" lang="en-US" altLang="ja-JP" sz="1400" dirty="0"/>
              <a:t>※</a:t>
            </a:r>
            <a:r>
              <a:rPr kumimoji="1" lang="ja-JP" altLang="en-US" sz="1400" dirty="0"/>
              <a:t>必要に応じ、枠の大きさの変更、図・写真の挿入可</a:t>
            </a:r>
            <a:endParaRPr kumimoji="1" lang="en-US" altLang="ja-JP" sz="1400" dirty="0"/>
          </a:p>
        </p:txBody>
      </p:sp>
      <p:pic>
        <p:nvPicPr>
          <p:cNvPr id="24" name="図 23">
            <a:extLst>
              <a:ext uri="{FF2B5EF4-FFF2-40B4-BE49-F238E27FC236}">
                <a16:creationId xmlns:a16="http://schemas.microsoft.com/office/drawing/2014/main" id="{0E13EFF5-98EB-BC07-BE98-515BD4C46905}"/>
              </a:ext>
            </a:extLst>
          </p:cNvPr>
          <p:cNvPicPr>
            <a:picLocks noChangeAspect="1"/>
          </p:cNvPicPr>
          <p:nvPr/>
        </p:nvPicPr>
        <p:blipFill>
          <a:blip r:embed="rId6"/>
          <a:stretch>
            <a:fillRect/>
          </a:stretch>
        </p:blipFill>
        <p:spPr>
          <a:xfrm>
            <a:off x="8962581" y="43955"/>
            <a:ext cx="762000" cy="552450"/>
          </a:xfrm>
          <a:prstGeom prst="rect">
            <a:avLst/>
          </a:prstGeom>
        </p:spPr>
      </p:pic>
      <p:sp>
        <p:nvSpPr>
          <p:cNvPr id="25" name="テキスト ボックス 24">
            <a:extLst>
              <a:ext uri="{FF2B5EF4-FFF2-40B4-BE49-F238E27FC236}">
                <a16:creationId xmlns:a16="http://schemas.microsoft.com/office/drawing/2014/main" id="{76932D95-5301-FBCA-CFCA-6CC6AE4A4A5D}"/>
              </a:ext>
            </a:extLst>
          </p:cNvPr>
          <p:cNvSpPr txBox="1"/>
          <p:nvPr/>
        </p:nvSpPr>
        <p:spPr>
          <a:xfrm>
            <a:off x="2307309" y="950530"/>
            <a:ext cx="723275" cy="307777"/>
          </a:xfrm>
          <a:prstGeom prst="rect">
            <a:avLst/>
          </a:prstGeom>
          <a:noFill/>
          <a:ln>
            <a:noFill/>
          </a:ln>
        </p:spPr>
        <p:txBody>
          <a:bodyPr wrap="none" rtlCol="0">
            <a:spAutoFit/>
          </a:bodyPr>
          <a:lstStyle/>
          <a:p>
            <a:r>
              <a:rPr kumimoji="1" lang="en-US" altLang="ja-JP" sz="1400" dirty="0"/>
              <a:t>【</a:t>
            </a:r>
            <a:r>
              <a:rPr kumimoji="1" lang="ja-JP" altLang="en-US" sz="1400" dirty="0"/>
              <a:t>業種</a:t>
            </a:r>
            <a:r>
              <a:rPr kumimoji="1" lang="en-US" altLang="ja-JP" sz="1400" dirty="0"/>
              <a:t>】</a:t>
            </a:r>
            <a:endParaRPr kumimoji="1" lang="ja-JP" altLang="en-US" sz="1400" dirty="0"/>
          </a:p>
        </p:txBody>
      </p:sp>
      <p:sp>
        <p:nvSpPr>
          <p:cNvPr id="27" name="テキスト ボックス 26">
            <a:extLst>
              <a:ext uri="{FF2B5EF4-FFF2-40B4-BE49-F238E27FC236}">
                <a16:creationId xmlns:a16="http://schemas.microsoft.com/office/drawing/2014/main" id="{FA30AA5D-3AA8-DBAF-90FC-F246AE0577DA}"/>
              </a:ext>
            </a:extLst>
          </p:cNvPr>
          <p:cNvSpPr txBox="1"/>
          <p:nvPr/>
        </p:nvSpPr>
        <p:spPr>
          <a:xfrm>
            <a:off x="8236596" y="948724"/>
            <a:ext cx="1457450" cy="307777"/>
          </a:xfrm>
          <a:prstGeom prst="rect">
            <a:avLst/>
          </a:prstGeom>
          <a:noFill/>
          <a:ln>
            <a:noFill/>
          </a:ln>
        </p:spPr>
        <p:txBody>
          <a:bodyPr wrap="none" rtlCol="0">
            <a:spAutoFit/>
          </a:bodyPr>
          <a:lstStyle/>
          <a:p>
            <a:r>
              <a:rPr kumimoji="1" lang="en-US" altLang="ja-JP" sz="1400" dirty="0"/>
              <a:t>【</a:t>
            </a:r>
            <a:r>
              <a:rPr kumimoji="1" lang="ja-JP" altLang="en-US" sz="1400" dirty="0"/>
              <a:t>事業活動エリア</a:t>
            </a:r>
            <a:r>
              <a:rPr kumimoji="1" lang="en-US" altLang="ja-JP" sz="1400" dirty="0"/>
              <a:t>】</a:t>
            </a:r>
            <a:endParaRPr kumimoji="1" lang="ja-JP" altLang="en-US" sz="1400" dirty="0"/>
          </a:p>
        </p:txBody>
      </p:sp>
      <p:sp>
        <p:nvSpPr>
          <p:cNvPr id="7" name="テキスト ボックス 6">
            <a:extLst>
              <a:ext uri="{FF2B5EF4-FFF2-40B4-BE49-F238E27FC236}">
                <a16:creationId xmlns:a16="http://schemas.microsoft.com/office/drawing/2014/main" id="{22AB5EE5-A9BE-E2A7-E873-4D60567AF611}"/>
              </a:ext>
            </a:extLst>
          </p:cNvPr>
          <p:cNvSpPr txBox="1"/>
          <p:nvPr/>
        </p:nvSpPr>
        <p:spPr>
          <a:xfrm>
            <a:off x="3636150" y="950996"/>
            <a:ext cx="1082348" cy="307777"/>
          </a:xfrm>
          <a:prstGeom prst="rect">
            <a:avLst/>
          </a:prstGeom>
          <a:noFill/>
          <a:ln>
            <a:noFill/>
          </a:ln>
        </p:spPr>
        <p:txBody>
          <a:bodyPr wrap="none" rtlCol="0">
            <a:spAutoFit/>
          </a:bodyPr>
          <a:lstStyle/>
          <a:p>
            <a:r>
              <a:rPr kumimoji="1" lang="en-US" altLang="ja-JP" sz="1400" dirty="0"/>
              <a:t>【</a:t>
            </a:r>
            <a:r>
              <a:rPr kumimoji="1" lang="ja-JP" altLang="en-US" sz="1400" dirty="0"/>
              <a:t>事業概要</a:t>
            </a:r>
            <a:r>
              <a:rPr kumimoji="1" lang="en-US" altLang="ja-JP" sz="1400" dirty="0"/>
              <a:t>】</a:t>
            </a:r>
            <a:endParaRPr kumimoji="1" lang="ja-JP" altLang="en-US" sz="1400" dirty="0"/>
          </a:p>
        </p:txBody>
      </p:sp>
      <p:cxnSp>
        <p:nvCxnSpPr>
          <p:cNvPr id="10" name="直線コネクタ 9">
            <a:extLst>
              <a:ext uri="{FF2B5EF4-FFF2-40B4-BE49-F238E27FC236}">
                <a16:creationId xmlns:a16="http://schemas.microsoft.com/office/drawing/2014/main" id="{6787F1A7-4697-7022-DF14-D8DCE8151E66}"/>
              </a:ext>
            </a:extLst>
          </p:cNvPr>
          <p:cNvCxnSpPr/>
          <p:nvPr/>
        </p:nvCxnSpPr>
        <p:spPr>
          <a:xfrm>
            <a:off x="8226470" y="945924"/>
            <a:ext cx="0" cy="6447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2867A1D7-82F5-FCF5-D7C7-FAB0DF0BA0AA}"/>
              </a:ext>
            </a:extLst>
          </p:cNvPr>
          <p:cNvCxnSpPr/>
          <p:nvPr/>
        </p:nvCxnSpPr>
        <p:spPr>
          <a:xfrm>
            <a:off x="2298655" y="943650"/>
            <a:ext cx="0" cy="6447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258780E1-A721-8763-D726-DDE530F7DD4E}"/>
              </a:ext>
            </a:extLst>
          </p:cNvPr>
          <p:cNvSpPr txBox="1"/>
          <p:nvPr/>
        </p:nvSpPr>
        <p:spPr>
          <a:xfrm>
            <a:off x="65804" y="1285211"/>
            <a:ext cx="1877437" cy="276999"/>
          </a:xfrm>
          <a:prstGeom prst="rect">
            <a:avLst/>
          </a:prstGeom>
          <a:noFill/>
          <a:ln>
            <a:noFill/>
          </a:ln>
        </p:spPr>
        <p:txBody>
          <a:bodyPr wrap="none" rtlCol="0">
            <a:spAutoFit/>
          </a:bodyPr>
          <a:lstStyle/>
          <a:p>
            <a:r>
              <a:rPr kumimoji="1" lang="ja-JP" altLang="en-US" sz="1200" dirty="0">
                <a:solidFill>
                  <a:schemeClr val="bg1">
                    <a:lumMod val="75000"/>
                  </a:schemeClr>
                </a:solidFill>
              </a:rPr>
              <a:t>福岡県福岡市中央区○○</a:t>
            </a:r>
          </a:p>
        </p:txBody>
      </p:sp>
      <p:sp>
        <p:nvSpPr>
          <p:cNvPr id="28" name="テキスト ボックス 27">
            <a:extLst>
              <a:ext uri="{FF2B5EF4-FFF2-40B4-BE49-F238E27FC236}">
                <a16:creationId xmlns:a16="http://schemas.microsoft.com/office/drawing/2014/main" id="{F23AF3B1-8FD4-96A0-4440-8E28A3AC8F01}"/>
              </a:ext>
            </a:extLst>
          </p:cNvPr>
          <p:cNvSpPr txBox="1"/>
          <p:nvPr/>
        </p:nvSpPr>
        <p:spPr>
          <a:xfrm>
            <a:off x="2312429" y="1302802"/>
            <a:ext cx="1095172" cy="276999"/>
          </a:xfrm>
          <a:prstGeom prst="rect">
            <a:avLst/>
          </a:prstGeom>
          <a:noFill/>
          <a:ln>
            <a:noFill/>
          </a:ln>
        </p:spPr>
        <p:txBody>
          <a:bodyPr wrap="none" rtlCol="0">
            <a:spAutoFit/>
          </a:bodyPr>
          <a:lstStyle/>
          <a:p>
            <a:r>
              <a:rPr kumimoji="1" lang="ja-JP" altLang="en-US" sz="1200" dirty="0">
                <a:solidFill>
                  <a:schemeClr val="bg1">
                    <a:lumMod val="75000"/>
                  </a:schemeClr>
                </a:solidFill>
              </a:rPr>
              <a:t>コンサルティング</a:t>
            </a:r>
          </a:p>
        </p:txBody>
      </p:sp>
      <p:cxnSp>
        <p:nvCxnSpPr>
          <p:cNvPr id="29" name="直線コネクタ 28">
            <a:extLst>
              <a:ext uri="{FF2B5EF4-FFF2-40B4-BE49-F238E27FC236}">
                <a16:creationId xmlns:a16="http://schemas.microsoft.com/office/drawing/2014/main" id="{6453E2A4-70A7-8D89-AB94-50AE7007BDD6}"/>
              </a:ext>
            </a:extLst>
          </p:cNvPr>
          <p:cNvCxnSpPr/>
          <p:nvPr/>
        </p:nvCxnSpPr>
        <p:spPr>
          <a:xfrm>
            <a:off x="3611119" y="945922"/>
            <a:ext cx="0" cy="6447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B649C7EF-504D-CA57-619C-0043DAD15880}"/>
              </a:ext>
            </a:extLst>
          </p:cNvPr>
          <p:cNvSpPr txBox="1"/>
          <p:nvPr/>
        </p:nvSpPr>
        <p:spPr>
          <a:xfrm>
            <a:off x="3634806" y="1179970"/>
            <a:ext cx="4346062" cy="461665"/>
          </a:xfrm>
          <a:prstGeom prst="rect">
            <a:avLst/>
          </a:prstGeom>
          <a:noFill/>
          <a:ln>
            <a:noFill/>
          </a:ln>
        </p:spPr>
        <p:txBody>
          <a:bodyPr wrap="none" rtlCol="0">
            <a:spAutoFit/>
          </a:bodyPr>
          <a:lstStyle/>
          <a:p>
            <a:r>
              <a:rPr kumimoji="1" lang="ja-JP" altLang="en-US" sz="1200" dirty="0">
                <a:solidFill>
                  <a:schemeClr val="bg1">
                    <a:lumMod val="75000"/>
                  </a:schemeClr>
                </a:solidFill>
              </a:rPr>
              <a:t>再エネ導入にあたっての基礎的なポテンシャル調査、計画策定支援を</a:t>
            </a:r>
            <a:endParaRPr kumimoji="1" lang="en-US" altLang="ja-JP" sz="1200" dirty="0">
              <a:solidFill>
                <a:schemeClr val="bg1">
                  <a:lumMod val="75000"/>
                </a:schemeClr>
              </a:solidFill>
            </a:endParaRPr>
          </a:p>
          <a:p>
            <a:r>
              <a:rPr kumimoji="1" lang="ja-JP" altLang="en-US" sz="1200" dirty="0">
                <a:solidFill>
                  <a:schemeClr val="bg1">
                    <a:lumMod val="75000"/>
                  </a:schemeClr>
                </a:solidFill>
              </a:rPr>
              <a:t>行っています。　</a:t>
            </a:r>
          </a:p>
        </p:txBody>
      </p:sp>
      <p:sp>
        <p:nvSpPr>
          <p:cNvPr id="33" name="テキスト ボックス 32">
            <a:extLst>
              <a:ext uri="{FF2B5EF4-FFF2-40B4-BE49-F238E27FC236}">
                <a16:creationId xmlns:a16="http://schemas.microsoft.com/office/drawing/2014/main" id="{3054D52B-C468-B503-ECAE-E58D77A22EFF}"/>
              </a:ext>
            </a:extLst>
          </p:cNvPr>
          <p:cNvSpPr txBox="1"/>
          <p:nvPr/>
        </p:nvSpPr>
        <p:spPr>
          <a:xfrm>
            <a:off x="8248116" y="1250454"/>
            <a:ext cx="1261884" cy="276999"/>
          </a:xfrm>
          <a:prstGeom prst="rect">
            <a:avLst/>
          </a:prstGeom>
          <a:noFill/>
          <a:ln>
            <a:noFill/>
          </a:ln>
        </p:spPr>
        <p:txBody>
          <a:bodyPr wrap="none" rtlCol="0">
            <a:spAutoFit/>
          </a:bodyPr>
          <a:lstStyle/>
          <a:p>
            <a:r>
              <a:rPr kumimoji="1" lang="ja-JP" altLang="en-US" sz="1200" dirty="0">
                <a:solidFill>
                  <a:schemeClr val="bg1">
                    <a:lumMod val="75000"/>
                  </a:schemeClr>
                </a:solidFill>
              </a:rPr>
              <a:t>福岡・佐賀・長崎</a:t>
            </a:r>
          </a:p>
        </p:txBody>
      </p:sp>
      <p:sp>
        <p:nvSpPr>
          <p:cNvPr id="43" name="正方形/長方形 42">
            <a:extLst>
              <a:ext uri="{FF2B5EF4-FFF2-40B4-BE49-F238E27FC236}">
                <a16:creationId xmlns:a16="http://schemas.microsoft.com/office/drawing/2014/main" id="{857D9AA2-D4D8-B77F-B39F-8C8F791B30FA}"/>
              </a:ext>
            </a:extLst>
          </p:cNvPr>
          <p:cNvSpPr/>
          <p:nvPr/>
        </p:nvSpPr>
        <p:spPr>
          <a:xfrm>
            <a:off x="59715" y="4033680"/>
            <a:ext cx="9779610" cy="327547"/>
          </a:xfrm>
          <a:prstGeom prst="rect">
            <a:avLst/>
          </a:prstGeom>
          <a:solidFill>
            <a:srgbClr val="22AAE4"/>
          </a:solidFill>
          <a:ln w="12700" cap="flat" cmpd="sng" algn="ctr">
            <a:solidFill>
              <a:schemeClr val="accent1">
                <a:lumMod val="50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４．自治体の脱炭素の目標や課題に対して提供可能なソリューション</a:t>
            </a:r>
            <a:endParaRPr lang="en-US" sz="1600" b="1" dirty="0">
              <a:solidFill>
                <a:schemeClr val="bg1"/>
              </a:solidFill>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0422C329-6CE6-7229-2CE5-DAC4857FF180}"/>
              </a:ext>
            </a:extLst>
          </p:cNvPr>
          <p:cNvSpPr/>
          <p:nvPr/>
        </p:nvSpPr>
        <p:spPr>
          <a:xfrm>
            <a:off x="59715" y="4361228"/>
            <a:ext cx="9779610" cy="1072480"/>
          </a:xfrm>
          <a:prstGeom prst="rect">
            <a:avLst/>
          </a:prstGeom>
          <a:noFill/>
          <a:ln w="12700" cap="flat" cmpd="sng" algn="ctr">
            <a:solidFill>
              <a:schemeClr val="accent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33AC5EA5-0E7F-4943-5014-E4260777B14C}"/>
              </a:ext>
            </a:extLst>
          </p:cNvPr>
          <p:cNvSpPr txBox="1"/>
          <p:nvPr/>
        </p:nvSpPr>
        <p:spPr>
          <a:xfrm>
            <a:off x="68240" y="1999546"/>
            <a:ext cx="9387506" cy="646331"/>
          </a:xfrm>
          <a:prstGeom prst="rect">
            <a:avLst/>
          </a:prstGeom>
          <a:noFill/>
          <a:ln>
            <a:noFill/>
          </a:ln>
        </p:spPr>
        <p:txBody>
          <a:bodyPr wrap="none" rtlCol="0">
            <a:spAutoFit/>
          </a:bodyPr>
          <a:lstStyle/>
          <a:p>
            <a:r>
              <a:rPr kumimoji="1" lang="ja-JP" altLang="en-US" sz="1200" dirty="0"/>
              <a:t>■ 自治体と連携してどのような地域社会を作っていきたいか、貴社の方針や考え方、自治体と連携する際の姿勢などについて簡潔に記載する。</a:t>
            </a:r>
          </a:p>
          <a:p>
            <a:r>
              <a:rPr kumimoji="1" lang="ja-JP" altLang="en-US" sz="1200" dirty="0">
                <a:solidFill>
                  <a:schemeClr val="bg1">
                    <a:lumMod val="75000"/>
                  </a:schemeClr>
                </a:solidFill>
              </a:rPr>
              <a:t>地域資源を最大限活用した、地域にとって利益になる再エネ導入の事業スキームづくりをお手伝いします。地域課題を丁寧に聞き取って地域の実情に</a:t>
            </a:r>
            <a:endParaRPr kumimoji="1" lang="en-US" altLang="ja-JP" sz="1200" dirty="0">
              <a:solidFill>
                <a:schemeClr val="bg1">
                  <a:lumMod val="75000"/>
                </a:schemeClr>
              </a:solidFill>
            </a:endParaRPr>
          </a:p>
          <a:p>
            <a:r>
              <a:rPr kumimoji="1" lang="ja-JP" altLang="en-US" sz="1200" dirty="0">
                <a:solidFill>
                  <a:schemeClr val="bg1">
                    <a:lumMod val="75000"/>
                  </a:schemeClr>
                </a:solidFill>
              </a:rPr>
              <a:t>即した計画づくりと、自治体の方の業務遂行に当たってのきめ細やかな伴走支援を行います。</a:t>
            </a:r>
          </a:p>
        </p:txBody>
      </p:sp>
      <p:sp>
        <p:nvSpPr>
          <p:cNvPr id="51" name="テキスト ボックス 50">
            <a:extLst>
              <a:ext uri="{FF2B5EF4-FFF2-40B4-BE49-F238E27FC236}">
                <a16:creationId xmlns:a16="http://schemas.microsoft.com/office/drawing/2014/main" id="{FE89BEFA-0970-6CAD-0CAF-126B008DA971}"/>
              </a:ext>
            </a:extLst>
          </p:cNvPr>
          <p:cNvSpPr txBox="1"/>
          <p:nvPr/>
        </p:nvSpPr>
        <p:spPr>
          <a:xfrm>
            <a:off x="68240" y="3160257"/>
            <a:ext cx="9014006" cy="461665"/>
          </a:xfrm>
          <a:prstGeom prst="rect">
            <a:avLst/>
          </a:prstGeom>
          <a:noFill/>
          <a:ln>
            <a:noFill/>
          </a:ln>
        </p:spPr>
        <p:txBody>
          <a:bodyPr wrap="none" rtlCol="0">
            <a:spAutoFit/>
          </a:bodyPr>
          <a:lstStyle/>
          <a:p>
            <a:r>
              <a:rPr kumimoji="1" lang="ja-JP" altLang="en-US" sz="1200" dirty="0"/>
              <a:t>■キーワードをお示しください 再エネ</a:t>
            </a:r>
            <a:r>
              <a:rPr lang="en-US" altLang="ja-JP" sz="1200" dirty="0"/>
              <a:t>/</a:t>
            </a:r>
            <a:r>
              <a:rPr kumimoji="1" lang="ja-JP" altLang="en-US" sz="1200" dirty="0"/>
              <a:t>省エネ、</a:t>
            </a:r>
            <a:r>
              <a:rPr kumimoji="1" lang="en-US" altLang="ja-JP" sz="1200" dirty="0"/>
              <a:t>EMS</a:t>
            </a:r>
            <a:r>
              <a:rPr kumimoji="1" lang="ja-JP" altLang="en-US" sz="1200" dirty="0"/>
              <a:t>、</a:t>
            </a:r>
            <a:r>
              <a:rPr kumimoji="1" lang="en-US" altLang="ja-JP" sz="1200" dirty="0"/>
              <a:t>CO2</a:t>
            </a:r>
            <a:r>
              <a:rPr kumimoji="1" lang="ja-JP" altLang="en-US" sz="1200" dirty="0"/>
              <a:t>の見える化技術、新電力設立、社会課題解決分野（交通、防災、農林水産業等）等</a:t>
            </a:r>
            <a:endParaRPr kumimoji="1" lang="en-US" altLang="ja-JP" sz="1200" dirty="0"/>
          </a:p>
          <a:p>
            <a:r>
              <a:rPr kumimoji="1" lang="ja-JP" altLang="en-US" sz="1200" dirty="0">
                <a:solidFill>
                  <a:schemeClr val="bg1">
                    <a:lumMod val="75000"/>
                  </a:schemeClr>
                </a:solidFill>
              </a:rPr>
              <a:t>太陽光発電、ソーラーシェアリング、風力発電、小水力発電、地熱発電</a:t>
            </a:r>
          </a:p>
        </p:txBody>
      </p:sp>
      <p:sp>
        <p:nvSpPr>
          <p:cNvPr id="53" name="テキスト ボックス 52">
            <a:extLst>
              <a:ext uri="{FF2B5EF4-FFF2-40B4-BE49-F238E27FC236}">
                <a16:creationId xmlns:a16="http://schemas.microsoft.com/office/drawing/2014/main" id="{4CD98F66-928D-4D86-5077-CD2C55582230}"/>
              </a:ext>
            </a:extLst>
          </p:cNvPr>
          <p:cNvSpPr txBox="1"/>
          <p:nvPr/>
        </p:nvSpPr>
        <p:spPr>
          <a:xfrm>
            <a:off x="71353" y="4434887"/>
            <a:ext cx="9774932" cy="830997"/>
          </a:xfrm>
          <a:prstGeom prst="rect">
            <a:avLst/>
          </a:prstGeom>
          <a:noFill/>
          <a:ln>
            <a:noFill/>
          </a:ln>
        </p:spPr>
        <p:txBody>
          <a:bodyPr wrap="square" rtlCol="0">
            <a:spAutoFit/>
          </a:bodyPr>
          <a:lstStyle/>
          <a:p>
            <a:r>
              <a:rPr kumimoji="1" lang="ja-JP" altLang="en-US" sz="1200" dirty="0"/>
              <a:t>■ 上記脱炭素事業・再エネ事業に関してどういった事業範囲でのソリューションが提供可能か。</a:t>
            </a:r>
          </a:p>
          <a:p>
            <a:r>
              <a:rPr kumimoji="1" lang="ja-JP" altLang="en-US" sz="1200" dirty="0">
                <a:solidFill>
                  <a:schemeClr val="bg1">
                    <a:lumMod val="75000"/>
                  </a:schemeClr>
                </a:solidFill>
              </a:rPr>
              <a:t>再エネ導入にあたっての再エネポテンシャル量の調査と、それを踏まえた採算性のある再エネ事業計画の策定支援を行っております。提案した事業計画が</a:t>
            </a:r>
            <a:endParaRPr kumimoji="1" lang="en-US" altLang="ja-JP" sz="1200" dirty="0">
              <a:solidFill>
                <a:schemeClr val="bg1">
                  <a:lumMod val="75000"/>
                </a:schemeClr>
              </a:solidFill>
            </a:endParaRPr>
          </a:p>
          <a:p>
            <a:r>
              <a:rPr kumimoji="1" lang="ja-JP" altLang="en-US" sz="1200" dirty="0">
                <a:solidFill>
                  <a:schemeClr val="bg1">
                    <a:lumMod val="75000"/>
                  </a:schemeClr>
                </a:solidFill>
              </a:rPr>
              <a:t>実際に実施可能なのかを事前に綿密に調査し、地域内のステークホルダーとの対話の場を設け、ファシリテートすることで合意形成を支援しますので、実行力の</a:t>
            </a:r>
            <a:endParaRPr kumimoji="1" lang="en-US" altLang="ja-JP" sz="1200" dirty="0">
              <a:solidFill>
                <a:schemeClr val="bg1">
                  <a:lumMod val="75000"/>
                </a:schemeClr>
              </a:solidFill>
            </a:endParaRPr>
          </a:p>
          <a:p>
            <a:r>
              <a:rPr kumimoji="1" lang="ja-JP" altLang="en-US" sz="1200" dirty="0">
                <a:solidFill>
                  <a:schemeClr val="bg1">
                    <a:lumMod val="75000"/>
                  </a:schemeClr>
                </a:solidFill>
              </a:rPr>
              <a:t>ある事業計画をご提案できるのが当社の強みです。</a:t>
            </a:r>
          </a:p>
        </p:txBody>
      </p:sp>
      <p:sp>
        <p:nvSpPr>
          <p:cNvPr id="55" name="テキスト ボックス 54">
            <a:extLst>
              <a:ext uri="{FF2B5EF4-FFF2-40B4-BE49-F238E27FC236}">
                <a16:creationId xmlns:a16="http://schemas.microsoft.com/office/drawing/2014/main" id="{5A29B753-E8F6-8A22-0E39-C32D6F7DBB13}"/>
              </a:ext>
            </a:extLst>
          </p:cNvPr>
          <p:cNvSpPr txBox="1"/>
          <p:nvPr/>
        </p:nvSpPr>
        <p:spPr>
          <a:xfrm>
            <a:off x="62435" y="5839666"/>
            <a:ext cx="9802684" cy="646331"/>
          </a:xfrm>
          <a:prstGeom prst="rect">
            <a:avLst/>
          </a:prstGeom>
          <a:noFill/>
          <a:ln>
            <a:noFill/>
          </a:ln>
        </p:spPr>
        <p:txBody>
          <a:bodyPr wrap="none" rtlCol="0">
            <a:spAutoFit/>
          </a:bodyPr>
          <a:lstStyle/>
          <a:p>
            <a:r>
              <a:rPr kumimoji="1" lang="ja-JP" altLang="en-US" sz="1200" dirty="0"/>
              <a:t>■ 自治体との連携実績がこれまでにあれば記載。連携先がある場合、自治体の名前はできるだけ明記してください。</a:t>
            </a:r>
          </a:p>
          <a:p>
            <a:r>
              <a:rPr kumimoji="1" lang="ja-JP" altLang="en-US" sz="1200" dirty="0">
                <a:solidFill>
                  <a:schemeClr val="bg1">
                    <a:lumMod val="75000"/>
                  </a:schemeClr>
                </a:solidFill>
              </a:rPr>
              <a:t>ＸＸ県ＸＸ町：温暖化対策推進法に基づく実行計画（区域施策編）の策定時、当該地域での再エネポテンシャル調査結果と、合意形成支援を行い、</a:t>
            </a:r>
            <a:endParaRPr kumimoji="1" lang="en-US" altLang="ja-JP" sz="1200" dirty="0">
              <a:solidFill>
                <a:schemeClr val="bg1">
                  <a:lumMod val="75000"/>
                </a:schemeClr>
              </a:solidFill>
            </a:endParaRPr>
          </a:p>
          <a:p>
            <a:r>
              <a:rPr kumimoji="1" lang="ja-JP" altLang="en-US" sz="1200" dirty="0">
                <a:solidFill>
                  <a:schemeClr val="bg1">
                    <a:lumMod val="75000"/>
                  </a:schemeClr>
                </a:solidFill>
              </a:rPr>
              <a:t>それを踏まえた導入候補となる再エネ事業の提案を行いました。</a:t>
            </a:r>
            <a:endParaRPr kumimoji="1" lang="en-US" altLang="ja-JP" sz="1200" dirty="0">
              <a:solidFill>
                <a:schemeClr val="bg1">
                  <a:lumMod val="75000"/>
                </a:schemeClr>
              </a:solidFill>
            </a:endParaRPr>
          </a:p>
        </p:txBody>
      </p:sp>
      <p:sp>
        <p:nvSpPr>
          <p:cNvPr id="5" name="テキスト ボックス 1">
            <a:extLst>
              <a:ext uri="{FF2B5EF4-FFF2-40B4-BE49-F238E27FC236}">
                <a16:creationId xmlns:a16="http://schemas.microsoft.com/office/drawing/2014/main" id="{F0F6E3B2-4DA5-1274-2611-5B10533EB6F4}"/>
              </a:ext>
            </a:extLst>
          </p:cNvPr>
          <p:cNvSpPr txBox="1"/>
          <p:nvPr/>
        </p:nvSpPr>
        <p:spPr>
          <a:xfrm>
            <a:off x="0" y="6858000"/>
            <a:ext cx="3887603" cy="215444"/>
          </a:xfrm>
          <a:prstGeom prst="rect">
            <a:avLst/>
          </a:prstGeom>
          <a:noFill/>
        </p:spPr>
        <p:txBody>
          <a:bodyPr wrap="none" lIns="91440" tIns="45720" rIns="91440" bIns="45720" rtlCol="0" anchor="t">
            <a:spAutoFit/>
          </a:bodyPr>
          <a:lstStyle>
            <a:defPPr>
              <a:defRPr lang="ja-JP"/>
            </a:defPPr>
            <a:lvl1pPr marL="0" algn="l" defTabSz="839876" rtl="0" eaLnBrk="1" latinLnBrk="0" hangingPunct="1">
              <a:defRPr kumimoji="1" sz="1653" kern="1200">
                <a:solidFill>
                  <a:schemeClr val="tx1"/>
                </a:solidFill>
                <a:latin typeface="+mn-lt"/>
                <a:ea typeface="+mn-ea"/>
                <a:cs typeface="+mn-cs"/>
              </a:defRPr>
            </a:lvl1pPr>
            <a:lvl2pPr marL="419938" algn="l" defTabSz="839876" rtl="0" eaLnBrk="1" latinLnBrk="0" hangingPunct="1">
              <a:defRPr kumimoji="1" sz="1653" kern="1200">
                <a:solidFill>
                  <a:schemeClr val="tx1"/>
                </a:solidFill>
                <a:latin typeface="+mn-lt"/>
                <a:ea typeface="+mn-ea"/>
                <a:cs typeface="+mn-cs"/>
              </a:defRPr>
            </a:lvl2pPr>
            <a:lvl3pPr marL="839876" algn="l" defTabSz="839876" rtl="0" eaLnBrk="1" latinLnBrk="0" hangingPunct="1">
              <a:defRPr kumimoji="1" sz="1653" kern="1200">
                <a:solidFill>
                  <a:schemeClr val="tx1"/>
                </a:solidFill>
                <a:latin typeface="+mn-lt"/>
                <a:ea typeface="+mn-ea"/>
                <a:cs typeface="+mn-cs"/>
              </a:defRPr>
            </a:lvl3pPr>
            <a:lvl4pPr marL="1259815" algn="l" defTabSz="839876" rtl="0" eaLnBrk="1" latinLnBrk="0" hangingPunct="1">
              <a:defRPr kumimoji="1" sz="1653" kern="1200">
                <a:solidFill>
                  <a:schemeClr val="tx1"/>
                </a:solidFill>
                <a:latin typeface="+mn-lt"/>
                <a:ea typeface="+mn-ea"/>
                <a:cs typeface="+mn-cs"/>
              </a:defRPr>
            </a:lvl4pPr>
            <a:lvl5pPr marL="1679753" algn="l" defTabSz="839876" rtl="0" eaLnBrk="1" latinLnBrk="0" hangingPunct="1">
              <a:defRPr kumimoji="1" sz="1653" kern="1200">
                <a:solidFill>
                  <a:schemeClr val="tx1"/>
                </a:solidFill>
                <a:latin typeface="+mn-lt"/>
                <a:ea typeface="+mn-ea"/>
                <a:cs typeface="+mn-cs"/>
              </a:defRPr>
            </a:lvl5pPr>
            <a:lvl6pPr marL="2099691" algn="l" defTabSz="839876" rtl="0" eaLnBrk="1" latinLnBrk="0" hangingPunct="1">
              <a:defRPr kumimoji="1" sz="1653" kern="1200">
                <a:solidFill>
                  <a:schemeClr val="tx1"/>
                </a:solidFill>
                <a:latin typeface="+mn-lt"/>
                <a:ea typeface="+mn-ea"/>
                <a:cs typeface="+mn-cs"/>
              </a:defRPr>
            </a:lvl6pPr>
            <a:lvl7pPr marL="2519629" algn="l" defTabSz="839876" rtl="0" eaLnBrk="1" latinLnBrk="0" hangingPunct="1">
              <a:defRPr kumimoji="1" sz="1653" kern="1200">
                <a:solidFill>
                  <a:schemeClr val="tx1"/>
                </a:solidFill>
                <a:latin typeface="+mn-lt"/>
                <a:ea typeface="+mn-ea"/>
                <a:cs typeface="+mn-cs"/>
              </a:defRPr>
            </a:lvl7pPr>
            <a:lvl8pPr marL="2939567" algn="l" defTabSz="839876" rtl="0" eaLnBrk="1" latinLnBrk="0" hangingPunct="1">
              <a:defRPr kumimoji="1" sz="1653" kern="1200">
                <a:solidFill>
                  <a:schemeClr val="tx1"/>
                </a:solidFill>
                <a:latin typeface="+mn-lt"/>
                <a:ea typeface="+mn-ea"/>
                <a:cs typeface="+mn-cs"/>
              </a:defRPr>
            </a:lvl8pPr>
            <a:lvl9pPr marL="3359506" algn="l" defTabSz="839876" rtl="0" eaLnBrk="1" latinLnBrk="0" hangingPunct="1">
              <a:defRPr kumimoji="1" sz="1653" kern="1200">
                <a:solidFill>
                  <a:schemeClr val="tx1"/>
                </a:solidFill>
                <a:latin typeface="+mn-lt"/>
                <a:ea typeface="+mn-ea"/>
                <a:cs typeface="+mn-cs"/>
              </a:defRPr>
            </a:lvl9pPr>
          </a:lstStyle>
          <a:p>
            <a:pPr marL="0" marR="0" lvl="0" indent="0" algn="l" defTabSz="839876" rtl="0" eaLnBrk="1" fontAlgn="auto" latinLnBrk="0" hangingPunct="1">
              <a:lnSpc>
                <a:spcPct val="100000"/>
              </a:lnSpc>
              <a:spcBef>
                <a:spcPts val="0"/>
              </a:spcBef>
              <a:spcAft>
                <a:spcPts val="0"/>
              </a:spcAft>
              <a:buClrTx/>
              <a:buSzTx/>
              <a:buFontTx/>
              <a:buNone/>
              <a:tabLst/>
              <a:defRPr/>
            </a:pPr>
            <a:r>
              <a:rPr kumimoji="1" lang="ja-JP" altLang="ja-JP" sz="800" b="0" i="0" u="none" strike="noStrike" kern="100" cap="none" spc="0" normalizeH="0" baseline="0" noProof="0" dirty="0">
                <a:ln>
                  <a:noFill/>
                </a:ln>
                <a:solidFill>
                  <a:srgbClr val="FF0000"/>
                </a:solidFill>
                <a:effectLst/>
                <a:uLnTx/>
                <a:uFillTx/>
                <a:latin typeface="Meiryo UI"/>
                <a:ea typeface="Meiryo UI"/>
                <a:cs typeface="Times New Roman"/>
              </a:rPr>
              <a:t>※本</a:t>
            </a:r>
            <a:r>
              <a:rPr lang="ja-JP" altLang="ja-JP" sz="800" kern="100" dirty="0">
                <a:solidFill>
                  <a:srgbClr val="FF0000"/>
                </a:solidFill>
                <a:latin typeface="Meiryo UI"/>
                <a:ea typeface="Meiryo UI"/>
                <a:cs typeface="Times New Roman"/>
              </a:rPr>
              <a:t>概要書</a:t>
            </a:r>
            <a:r>
              <a:rPr kumimoji="1" lang="ja-JP" altLang="ja-JP" sz="800" b="0" i="0" u="none" strike="noStrike" kern="100" cap="none" spc="0" normalizeH="0" baseline="0" noProof="0" dirty="0">
                <a:ln>
                  <a:noFill/>
                </a:ln>
                <a:solidFill>
                  <a:srgbClr val="FF0000"/>
                </a:solidFill>
                <a:effectLst/>
                <a:uLnTx/>
                <a:uFillTx/>
                <a:latin typeface="Meiryo UI"/>
                <a:ea typeface="Meiryo UI"/>
                <a:cs typeface="Times New Roman"/>
              </a:rPr>
              <a:t>は、</a:t>
            </a:r>
            <a:r>
              <a:rPr lang="ja-JP" altLang="en-US" sz="800" kern="100" dirty="0">
                <a:solidFill>
                  <a:srgbClr val="FF0000"/>
                </a:solidFill>
                <a:latin typeface="Meiryo UI"/>
                <a:ea typeface="Meiryo UI"/>
                <a:cs typeface="Times New Roman"/>
              </a:rPr>
              <a:t>ブース出展者及び来場者に事前配布する</a:t>
            </a:r>
            <a:r>
              <a:rPr kumimoji="1" lang="ja-JP" altLang="en-US" sz="800" b="0" i="0" u="none" strike="noStrike" kern="100" cap="none" spc="0" normalizeH="0" baseline="0" noProof="0" dirty="0">
                <a:ln>
                  <a:noFill/>
                </a:ln>
                <a:solidFill>
                  <a:srgbClr val="FF0000"/>
                </a:solidFill>
                <a:effectLst/>
                <a:uLnTx/>
                <a:uFillTx/>
                <a:latin typeface="Meiryo UI"/>
                <a:ea typeface="Meiryo UI"/>
                <a:cs typeface="Times New Roman"/>
              </a:rPr>
              <a:t>パンフレット</a:t>
            </a:r>
            <a:r>
              <a:rPr kumimoji="1" lang="ja-JP" altLang="ja-JP" sz="800" b="0" i="0" u="none" strike="noStrike" kern="100" cap="none" spc="0" normalizeH="0" baseline="0" noProof="0" dirty="0">
                <a:ln>
                  <a:noFill/>
                </a:ln>
                <a:solidFill>
                  <a:srgbClr val="FF0000"/>
                </a:solidFill>
                <a:effectLst/>
                <a:uLnTx/>
                <a:uFillTx/>
                <a:latin typeface="Meiryo UI"/>
                <a:ea typeface="Meiryo UI"/>
                <a:cs typeface="Times New Roman"/>
              </a:rPr>
              <a:t>に掲載する予定です。</a:t>
            </a:r>
            <a:endParaRPr kumimoji="1" lang="en-US" altLang="ja-JP" sz="800" b="0" i="0" u="none" strike="noStrike" kern="100" cap="none" spc="0" normalizeH="0" baseline="0" noProof="0" dirty="0">
              <a:ln>
                <a:noFill/>
              </a:ln>
              <a:solidFill>
                <a:srgbClr val="FF0000"/>
              </a:solidFill>
              <a:effectLst/>
              <a:uLnTx/>
              <a:uFillTx/>
              <a:latin typeface="Meiryo UI"/>
              <a:ea typeface="Meiryo UI"/>
              <a:cs typeface="Times New Roman"/>
            </a:endParaRPr>
          </a:p>
        </p:txBody>
      </p:sp>
      <p:sp>
        <p:nvSpPr>
          <p:cNvPr id="4" name="正方形/長方形 3">
            <a:extLst>
              <a:ext uri="{FF2B5EF4-FFF2-40B4-BE49-F238E27FC236}">
                <a16:creationId xmlns:a16="http://schemas.microsoft.com/office/drawing/2014/main" id="{2CB13876-B21C-D44F-AA19-161755A65729}"/>
              </a:ext>
            </a:extLst>
          </p:cNvPr>
          <p:cNvSpPr/>
          <p:nvPr/>
        </p:nvSpPr>
        <p:spPr>
          <a:xfrm>
            <a:off x="121602" y="131902"/>
            <a:ext cx="620369" cy="3626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48262E08-AE95-DE60-C1FB-F0217F0F1FBD}"/>
              </a:ext>
            </a:extLst>
          </p:cNvPr>
          <p:cNvSpPr/>
          <p:nvPr/>
        </p:nvSpPr>
        <p:spPr>
          <a:xfrm>
            <a:off x="176992" y="168861"/>
            <a:ext cx="509588" cy="11218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094FD5E1-200B-E665-EA6A-BE74A574C42F}"/>
              </a:ext>
            </a:extLst>
          </p:cNvPr>
          <p:cNvSpPr txBox="1"/>
          <p:nvPr/>
        </p:nvSpPr>
        <p:spPr>
          <a:xfrm>
            <a:off x="144688" y="117229"/>
            <a:ext cx="574196" cy="200055"/>
          </a:xfrm>
          <a:prstGeom prst="rect">
            <a:avLst/>
          </a:prstGeom>
          <a:noFill/>
        </p:spPr>
        <p:txBody>
          <a:bodyPr wrap="none" rtlCol="0">
            <a:spAutoFit/>
          </a:bodyPr>
          <a:lstStyle/>
          <a:p>
            <a:r>
              <a:rPr lang="ja-JP" altLang="en-US" sz="700" dirty="0">
                <a:solidFill>
                  <a:schemeClr val="bg1"/>
                </a:solidFill>
              </a:rPr>
              <a:t>ブース番号</a:t>
            </a:r>
            <a:endParaRPr kumimoji="1" lang="ja-JP" altLang="en-US" sz="700" dirty="0">
              <a:solidFill>
                <a:schemeClr val="bg1"/>
              </a:solidFill>
            </a:endParaRPr>
          </a:p>
        </p:txBody>
      </p:sp>
      <p:sp>
        <p:nvSpPr>
          <p:cNvPr id="20" name="テキスト ボックス 19">
            <a:extLst>
              <a:ext uri="{FF2B5EF4-FFF2-40B4-BE49-F238E27FC236}">
                <a16:creationId xmlns:a16="http://schemas.microsoft.com/office/drawing/2014/main" id="{07FF3AC1-ACE8-1DC5-0157-6F587697285E}"/>
              </a:ext>
            </a:extLst>
          </p:cNvPr>
          <p:cNvSpPr txBox="1"/>
          <p:nvPr/>
        </p:nvSpPr>
        <p:spPr>
          <a:xfrm>
            <a:off x="108621" y="244082"/>
            <a:ext cx="646331" cy="276999"/>
          </a:xfrm>
          <a:prstGeom prst="rect">
            <a:avLst/>
          </a:prstGeom>
          <a:noFill/>
        </p:spPr>
        <p:txBody>
          <a:bodyPr wrap="none" rtlCol="0">
            <a:spAutoFit/>
          </a:bodyPr>
          <a:lstStyle/>
          <a:p>
            <a:pPr algn="ctr"/>
            <a:r>
              <a:rPr kumimoji="1" lang="ja-JP" altLang="en-US" sz="1200" dirty="0"/>
              <a:t>企－●</a:t>
            </a:r>
          </a:p>
        </p:txBody>
      </p:sp>
      <p:sp>
        <p:nvSpPr>
          <p:cNvPr id="23" name="テキスト ボックス 22">
            <a:extLst>
              <a:ext uri="{FF2B5EF4-FFF2-40B4-BE49-F238E27FC236}">
                <a16:creationId xmlns:a16="http://schemas.microsoft.com/office/drawing/2014/main" id="{AD62380F-CF60-66AD-A089-83D38D0DA365}"/>
              </a:ext>
            </a:extLst>
          </p:cNvPr>
          <p:cNvSpPr txBox="1"/>
          <p:nvPr/>
        </p:nvSpPr>
        <p:spPr>
          <a:xfrm>
            <a:off x="0" y="450263"/>
            <a:ext cx="2378757" cy="276999"/>
          </a:xfrm>
          <a:prstGeom prst="rect">
            <a:avLst/>
          </a:prstGeom>
          <a:solidFill>
            <a:schemeClr val="bg2">
              <a:lumMod val="10000"/>
              <a:lumOff val="90000"/>
            </a:schemeClr>
          </a:solidFill>
        </p:spPr>
        <p:txBody>
          <a:bodyPr wrap="square" lIns="91440" tIns="45720" rIns="91440" bIns="45720" rtlCol="0" anchor="t">
            <a:spAutoFit/>
          </a:bodyPr>
          <a:lstStyle/>
          <a:p>
            <a:pPr marL="0" marR="0" lvl="0" indent="0" algn="l" defTabSz="839876"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effectLst/>
                <a:uLnTx/>
                <a:uFillTx/>
                <a:latin typeface="Meiryo UI"/>
                <a:ea typeface="Meiryo UI"/>
                <a:cs typeface="+mn-cs"/>
              </a:rPr>
              <a:t>※</a:t>
            </a:r>
            <a:r>
              <a:rPr kumimoji="1" lang="ja-JP" altLang="en-US" sz="1200" b="0" i="0" u="none" strike="noStrike" kern="1200" cap="none" spc="0" normalizeH="0" baseline="0" noProof="0" dirty="0">
                <a:ln>
                  <a:noFill/>
                </a:ln>
                <a:effectLst/>
                <a:uLnTx/>
                <a:uFillTx/>
                <a:latin typeface="Meiryo UI"/>
                <a:ea typeface="Meiryo UI"/>
                <a:cs typeface="+mn-cs"/>
              </a:rPr>
              <a:t>ブース番号は記入不要です。</a:t>
            </a:r>
            <a:endParaRPr kumimoji="1" lang="en-US" altLang="ja-JP" sz="1200" b="0" i="0" u="none" strike="noStrike" kern="1200" cap="none" spc="0" normalizeH="0" baseline="0" noProof="0" dirty="0">
              <a:ln>
                <a:noFill/>
              </a:ln>
              <a:effectLst/>
              <a:uLnTx/>
              <a:uFillTx/>
              <a:latin typeface="Meiryo UI"/>
              <a:ea typeface="Meiryo UI"/>
              <a:cs typeface="+mn-cs"/>
            </a:endParaRPr>
          </a:p>
        </p:txBody>
      </p:sp>
    </p:spTree>
    <p:extLst>
      <p:ext uri="{BB962C8B-B14F-4D97-AF65-F5344CB8AC3E}">
        <p14:creationId xmlns:p14="http://schemas.microsoft.com/office/powerpoint/2010/main" val="2488582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EE4P_STYLE_ID" val="e378f461-5c73-46ec-9281-d7e45e6a2893"/>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環境省template（ロゴ有）_ver2.6_2021年3月.pptx" id="{A4928C7A-3F49-45C8-AE77-701D1ED81965}" vid="{0519821F-0629-429F-A4D0-9B3049E80A4B}"/>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21A8D57BD928E4BBC6B98C0F2984C31" ma:contentTypeVersion="13" ma:contentTypeDescription="新しいドキュメントを作成します。" ma:contentTypeScope="" ma:versionID="c02ec2afc92b4a0eaeb57cf09e567aba">
  <xsd:schema xmlns:xsd="http://www.w3.org/2001/XMLSchema" xmlns:xs="http://www.w3.org/2001/XMLSchema" xmlns:p="http://schemas.microsoft.com/office/2006/metadata/properties" xmlns:ns2="3e4d52d3-4eea-416f-843f-607552100bf1" xmlns:ns3="a310568e-dee9-4420-8dc0-6d8403035fdf" targetNamespace="http://schemas.microsoft.com/office/2006/metadata/properties" ma:root="true" ma:fieldsID="bed5de329419bba5a214ea3c63a4e1fb" ns2:_="" ns3:_="">
    <xsd:import namespace="3e4d52d3-4eea-416f-843f-607552100bf1"/>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4d52d3-4eea-416f-843f-607552100b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description="" ma:indexed="true"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0c4ea9d2-74db-4bc0-9021-abcd4df7d5d1}"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e4d52d3-4eea-416f-843f-607552100bf1">
      <Terms xmlns="http://schemas.microsoft.com/office/infopath/2007/PartnerControls"/>
    </lcf76f155ced4ddcb4097134ff3c332f>
    <TaxCatchAll xmlns="a310568e-dee9-4420-8dc0-6d8403035fdf" xsi:nil="true"/>
  </documentManagement>
</p:properties>
</file>

<file path=customXml/itemProps1.xml><?xml version="1.0" encoding="utf-8"?>
<ds:datastoreItem xmlns:ds="http://schemas.openxmlformats.org/officeDocument/2006/customXml" ds:itemID="{2B3FABC6-E682-418F-AC58-85ECC9733A6D}"/>
</file>

<file path=customXml/itemProps2.xml><?xml version="1.0" encoding="utf-8"?>
<ds:datastoreItem xmlns:ds="http://schemas.openxmlformats.org/officeDocument/2006/customXml" ds:itemID="{03D70DE8-4DC7-47A0-ABC1-08B9938C2A92}"/>
</file>

<file path=customXml/itemProps3.xml><?xml version="1.0" encoding="utf-8"?>
<ds:datastoreItem xmlns:ds="http://schemas.openxmlformats.org/officeDocument/2006/customXml" ds:itemID="{3F0B136B-8729-4DBA-9CE2-CC5C6D858774}"/>
</file>

<file path=docProps/app.xml><?xml version="1.0" encoding="utf-8"?>
<Properties xmlns="http://schemas.openxmlformats.org/officeDocument/2006/extended-properties" xmlns:vt="http://schemas.openxmlformats.org/officeDocument/2006/docPropsVTypes">
  <Template>環境省template（ロゴ有）_ver2.6_2021年3月</Template>
  <Words>614</Words>
  <PresentationFormat>A4 210 x 297 mm</PresentationFormat>
  <Paragraphs>75</Paragraphs>
  <Slides>2</Slides>
  <Notes>2</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8" baseType="lpstr">
      <vt:lpstr>Meiryo UI</vt:lpstr>
      <vt:lpstr>游ゴシック</vt:lpstr>
      <vt:lpstr>Arial</vt:lpstr>
      <vt:lpstr>Wingdings</vt:lpstr>
      <vt:lpstr>Office テーマ</vt:lpstr>
      <vt:lpstr>think-cell Slide</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0x010100C21A8D57BD928E4BBC6B98C0F2984C31</vt:lpwstr>
  </property>
</Properties>
</file>