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  <p:sldId id="271" r:id="rId17"/>
    <p:sldId id="272" r:id="rId18"/>
  </p:sldIdLst>
  <p:sldSz cx="10688638" cy="7562850"/>
  <p:notesSz cx="7099300" cy="10234613"/>
  <p:defaultTextStyle>
    <a:defPPr>
      <a:defRPr lang="ja-JP"/>
    </a:defPPr>
    <a:lvl1pPr marL="0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422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2843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265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5686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108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852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4994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1371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EB082B52-2D5B-47F2-AED6-38FD6BBF5C4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70"/>
            <p14:sldId id="267"/>
            <p14:sldId id="268"/>
            <p14:sldId id="269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2383">
          <p15:clr>
            <a:srgbClr val="A4A3A4"/>
          </p15:clr>
        </p15:guide>
        <p15:guide id="4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33" autoAdjust="0"/>
    <p:restoredTop sz="96403" autoAdjust="0"/>
  </p:normalViewPr>
  <p:slideViewPr>
    <p:cSldViewPr snapToGrid="0" snapToObjects="1">
      <p:cViewPr varScale="1">
        <p:scale>
          <a:sx n="71" d="100"/>
          <a:sy n="71" d="100"/>
        </p:scale>
        <p:origin x="78" y="852"/>
      </p:cViewPr>
      <p:guideLst>
        <p:guide orient="horz" pos="2160"/>
        <p:guide pos="3120"/>
        <p:guide orient="horz" pos="2383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694" cy="5126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1505" y="0"/>
            <a:ext cx="3076694" cy="5126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A5C5B-B860-4323-B47F-EFA3C019DA7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1969"/>
            <a:ext cx="3076694" cy="5103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1505" y="9721969"/>
            <a:ext cx="3076694" cy="5103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BFED4-61B1-477D-A5A7-413FC87436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859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705" y="3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09F29862-4191-3A49-A6D7-DE89A026EC45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836613" y="766763"/>
            <a:ext cx="54260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861445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720517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705" y="9720517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48429001-70C0-A946-A8C5-ED84F301D5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100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836613" y="766763"/>
            <a:ext cx="5426075" cy="38401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649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836613" y="766763"/>
            <a:ext cx="5426075" cy="38401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836613" y="766763"/>
            <a:ext cx="5426075" cy="38401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670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1648" y="2349389"/>
            <a:ext cx="9085342" cy="1621111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300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27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14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328" y="4859833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44328" y="3205462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2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42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5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3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88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5364" y="1946734"/>
            <a:ext cx="5531741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35247" y="1946734"/>
            <a:ext cx="5533596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30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3" y="302868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4" y="1692890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4434" y="2398407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29683" y="1692890"/>
            <a:ext cx="4724525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29683" y="2398407"/>
            <a:ext cx="4724525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4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55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49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4" y="301113"/>
            <a:ext cx="3516489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7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4434" y="1582598"/>
            <a:ext cx="3516489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96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22" indent="0">
              <a:buNone/>
              <a:defRPr sz="3200"/>
            </a:lvl2pPr>
            <a:lvl3pPr marL="1042843" indent="0">
              <a:buNone/>
              <a:defRPr sz="2700"/>
            </a:lvl3pPr>
            <a:lvl4pPr marL="1564265" indent="0">
              <a:buNone/>
              <a:defRPr sz="2300"/>
            </a:lvl4pPr>
            <a:lvl5pPr marL="2085686" indent="0">
              <a:buNone/>
              <a:defRPr sz="2300"/>
            </a:lvl5pPr>
            <a:lvl6pPr marL="2607108" indent="0">
              <a:buNone/>
              <a:defRPr sz="2300"/>
            </a:lvl6pPr>
            <a:lvl7pPr marL="3128529" indent="0">
              <a:buNone/>
              <a:defRPr sz="2300"/>
            </a:lvl7pPr>
            <a:lvl8pPr marL="3649949" indent="0">
              <a:buNone/>
              <a:defRPr sz="2300"/>
            </a:lvl8pPr>
            <a:lvl9pPr marL="4171371" indent="0">
              <a:buNone/>
              <a:defRPr sz="23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28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068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059365" y="334378"/>
            <a:ext cx="2809479" cy="7116431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5362" y="334378"/>
            <a:ext cx="8255860" cy="7116431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61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433" y="302868"/>
            <a:ext cx="9619774" cy="1260475"/>
          </a:xfrm>
          <a:prstGeom prst="rect">
            <a:avLst/>
          </a:prstGeom>
        </p:spPr>
        <p:txBody>
          <a:bodyPr vert="horz" lIns="104284" tIns="52142" rIns="104284" bIns="52142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3" y="1764667"/>
            <a:ext cx="9619774" cy="4991131"/>
          </a:xfrm>
          <a:prstGeom prst="rect">
            <a:avLst/>
          </a:prstGeom>
        </p:spPr>
        <p:txBody>
          <a:bodyPr vert="horz" lIns="104284" tIns="52142" rIns="104284" bIns="52142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433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651953" y="7009643"/>
            <a:ext cx="3384735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60190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73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521422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65" indent="-391065" algn="l" defTabSz="521422" rtl="0" eaLnBrk="1" latinLnBrk="0" hangingPunct="1">
        <a:spcBef>
          <a:spcPct val="20000"/>
        </a:spcBef>
        <a:buFont typeface="Arial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09" indent="-325888" algn="l" defTabSz="521422" rtl="0" eaLnBrk="1" latinLnBrk="0" hangingPunct="1">
        <a:spcBef>
          <a:spcPct val="20000"/>
        </a:spcBef>
        <a:buFont typeface="Arial"/>
        <a:buChar char="–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54" indent="-260710" algn="l" defTabSz="521422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975" indent="-260710" algn="l" defTabSz="521422" rtl="0" eaLnBrk="1" latinLnBrk="0" hangingPunct="1">
        <a:spcBef>
          <a:spcPct val="20000"/>
        </a:spcBef>
        <a:buFont typeface="Arial"/>
        <a:buChar char="–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97" indent="-260710" algn="l" defTabSz="521422" rtl="0" eaLnBrk="1" latinLnBrk="0" hangingPunct="1">
        <a:spcBef>
          <a:spcPct val="20000"/>
        </a:spcBef>
        <a:buFont typeface="Arial"/>
        <a:buChar char="»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18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240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66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08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22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43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265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686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08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52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94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371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8.emf"/><Relationship Id="rId7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7.png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6.emf"/><Relationship Id="rId4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7.emf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25.emf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6.emf"/><Relationship Id="rId7" Type="http://schemas.openxmlformats.org/officeDocument/2006/relationships/image" Target="../media/image38.em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37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image" Target="../media/image24.gif"/><Relationship Id="rId7" Type="http://schemas.openxmlformats.org/officeDocument/2006/relationships/image" Target="../media/image4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5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gi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pic>
        <p:nvPicPr>
          <p:cNvPr id="5" name="図 4" descr="表紙イラスト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462" y="3515325"/>
            <a:ext cx="4935515" cy="3004515"/>
          </a:xfrm>
          <a:prstGeom prst="rect">
            <a:avLst/>
          </a:prstGeom>
        </p:spPr>
      </p:pic>
      <p:pic>
        <p:nvPicPr>
          <p:cNvPr id="11" name="図 10" descr="タイトル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81" y="962507"/>
            <a:ext cx="7358716" cy="1783014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050869" y="6757931"/>
            <a:ext cx="3469570" cy="42368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ja-JP" altLang="ja-JP" dirty="0"/>
              <a:t>［島原半島ジオパークめぐり］</a:t>
            </a:r>
          </a:p>
        </p:txBody>
      </p:sp>
      <p:pic>
        <p:nvPicPr>
          <p:cNvPr id="9" name="図 8" descr="わくわく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22" y="500692"/>
            <a:ext cx="2644753" cy="1848697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3064784" y="754758"/>
            <a:ext cx="6671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b="1" dirty="0" smtClean="0">
                <a:latin typeface="HG丸ｺﾞｼｯｸM-PRO"/>
                <a:ea typeface="HG丸ｺﾞｼｯｸM-PRO"/>
                <a:cs typeface="HG丸ｺﾞｼｯｸM-PRO"/>
              </a:rPr>
              <a:t>しま　ばら　はん　とう　たん　けん　たい</a:t>
            </a:r>
            <a:endParaRPr kumimoji="1" lang="ja-JP" altLang="en-US" sz="16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4799" y="2937212"/>
            <a:ext cx="2430405" cy="320153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2905" y="3515327"/>
            <a:ext cx="3529295" cy="3733611"/>
          </a:xfrm>
          <a:prstGeom prst="rect">
            <a:avLst/>
          </a:prstGeom>
        </p:spPr>
      </p:pic>
      <p:sp>
        <p:nvSpPr>
          <p:cNvPr id="20" name="角丸四角形吹き出し 19"/>
          <p:cNvSpPr/>
          <p:nvPr/>
        </p:nvSpPr>
        <p:spPr>
          <a:xfrm>
            <a:off x="566655" y="2582995"/>
            <a:ext cx="2569122" cy="708434"/>
          </a:xfrm>
          <a:prstGeom prst="wedgeRoundRectCallout">
            <a:avLst>
              <a:gd name="adj1" fmla="val 32231"/>
              <a:gd name="adj2" fmla="val 835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びっくり！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1" name="角丸四角形吹き出し 20"/>
          <p:cNvSpPr/>
          <p:nvPr/>
        </p:nvSpPr>
        <p:spPr>
          <a:xfrm>
            <a:off x="6858544" y="2736187"/>
            <a:ext cx="2537707" cy="708433"/>
          </a:xfrm>
          <a:prstGeom prst="wedgeRoundRectCallout">
            <a:avLst>
              <a:gd name="adj1" fmla="val -38636"/>
              <a:gd name="adj2" fmla="val 1000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なるほど！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64783" y="6138749"/>
            <a:ext cx="140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ジーナちゃん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766821" y="6843066"/>
            <a:ext cx="140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ジーオくん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 descr="木枠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52529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FFFF00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42" name="グループ化 241"/>
          <p:cNvGrpSpPr/>
          <p:nvPr/>
        </p:nvGrpSpPr>
        <p:grpSpPr>
          <a:xfrm>
            <a:off x="3784067" y="645767"/>
            <a:ext cx="6591301" cy="6400765"/>
            <a:chOff x="3784067" y="645767"/>
            <a:chExt cx="6591301" cy="6400765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84067" y="645767"/>
              <a:ext cx="6591301" cy="6400765"/>
            </a:xfrm>
            <a:prstGeom prst="rect">
              <a:avLst/>
            </a:prstGeom>
          </p:spPr>
        </p:pic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01102" y="1066800"/>
              <a:ext cx="1041400" cy="457200"/>
            </a:xfrm>
            <a:prstGeom prst="rect">
              <a:avLst/>
            </a:prstGeom>
          </p:spPr>
        </p:pic>
      </p:grpSp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テキスト ボックス 21"/>
          <p:cNvSpPr txBox="1"/>
          <p:nvPr/>
        </p:nvSpPr>
        <p:spPr>
          <a:xfrm>
            <a:off x="10091950" y="6940950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</a:t>
            </a:r>
            <a:endParaRPr lang="ja-JP" altLang="en-US" sz="1300" dirty="0"/>
          </a:p>
        </p:txBody>
      </p:sp>
      <p:grpSp>
        <p:nvGrpSpPr>
          <p:cNvPr id="243" name="グループ化 242"/>
          <p:cNvGrpSpPr/>
          <p:nvPr/>
        </p:nvGrpSpPr>
        <p:grpSpPr>
          <a:xfrm>
            <a:off x="531602" y="2181021"/>
            <a:ext cx="6621569" cy="5506234"/>
            <a:chOff x="531602" y="2181021"/>
            <a:chExt cx="6621569" cy="5506234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531602" y="2181021"/>
              <a:ext cx="3430604" cy="1278812"/>
            </a:xfrm>
            <a:prstGeom prst="wedgeRoundRectCallout">
              <a:avLst>
                <a:gd name="adj1" fmla="val 43608"/>
                <a:gd name="adj2" fmla="val 7053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r>
                <a:rPr lang="ja-JP" altLang="en-US" sz="3500" b="1" dirty="0">
                  <a:latin typeface="HG丸ｺﾞｼｯｸM-PRO"/>
                  <a:ea typeface="HG丸ｺﾞｼｯｸM-PRO"/>
                  <a:cs typeface="HG丸ｺﾞｼｯｸM-PRO"/>
                </a:rPr>
                <a:t>えっ、</a:t>
              </a:r>
            </a:p>
            <a:p>
              <a:pPr algn="ctr"/>
              <a:r>
                <a:rPr lang="ja-JP" altLang="en-US" sz="3500" b="1" dirty="0" smtClean="0">
                  <a:latin typeface="HG丸ｺﾞｼｯｸM-PRO"/>
                  <a:ea typeface="HG丸ｺﾞｼｯｸM-PRO"/>
                  <a:cs typeface="HG丸ｺﾞｼｯｸM-PRO"/>
                </a:rPr>
                <a:t>それほんとー？</a:t>
              </a:r>
              <a:endParaRPr lang="ja-JP" altLang="en-US" sz="35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08102" y="3009899"/>
              <a:ext cx="4203700" cy="4677356"/>
            </a:xfrm>
            <a:prstGeom prst="rect">
              <a:avLst/>
            </a:prstGeom>
          </p:spPr>
        </p:pic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41603" y="4089400"/>
              <a:ext cx="2911568" cy="3473450"/>
            </a:xfrm>
            <a:prstGeom prst="rect">
              <a:avLst/>
            </a:prstGeom>
          </p:spPr>
        </p:pic>
      </p:grpSp>
      <p:pic>
        <p:nvPicPr>
          <p:cNvPr id="13" name="図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1606" y="1066800"/>
            <a:ext cx="5600897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0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28286" y="6955384"/>
            <a:ext cx="10233657" cy="3592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486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42"/>
          <a:stretch/>
        </p:blipFill>
        <p:spPr>
          <a:xfrm>
            <a:off x="228286" y="259303"/>
            <a:ext cx="10233657" cy="6754857"/>
          </a:xfrm>
          <a:prstGeom prst="rect">
            <a:avLst/>
          </a:prstGeom>
        </p:spPr>
      </p:pic>
      <p:grpSp>
        <p:nvGrpSpPr>
          <p:cNvPr id="11" name="グループ化 10"/>
          <p:cNvGrpSpPr/>
          <p:nvPr/>
        </p:nvGrpSpPr>
        <p:grpSpPr>
          <a:xfrm>
            <a:off x="327529" y="1885004"/>
            <a:ext cx="2683310" cy="3286755"/>
            <a:chOff x="327529" y="1885004"/>
            <a:chExt cx="2683310" cy="3286755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431171" y="2211949"/>
              <a:ext cx="2579668" cy="2959810"/>
            </a:xfrm>
            <a:custGeom>
              <a:avLst/>
              <a:gdLst>
                <a:gd name="connsiteX0" fmla="*/ 0 w 2579667"/>
                <a:gd name="connsiteY0" fmla="*/ 131228 h 787352"/>
                <a:gd name="connsiteX1" fmla="*/ 131228 w 2579667"/>
                <a:gd name="connsiteY1" fmla="*/ 0 h 787352"/>
                <a:gd name="connsiteX2" fmla="*/ 429945 w 2579667"/>
                <a:gd name="connsiteY2" fmla="*/ 0 h 787352"/>
                <a:gd name="connsiteX3" fmla="*/ 429945 w 2579667"/>
                <a:gd name="connsiteY3" fmla="*/ 0 h 787352"/>
                <a:gd name="connsiteX4" fmla="*/ 1074861 w 2579667"/>
                <a:gd name="connsiteY4" fmla="*/ 0 h 787352"/>
                <a:gd name="connsiteX5" fmla="*/ 2448439 w 2579667"/>
                <a:gd name="connsiteY5" fmla="*/ 0 h 787352"/>
                <a:gd name="connsiteX6" fmla="*/ 2579667 w 2579667"/>
                <a:gd name="connsiteY6" fmla="*/ 131228 h 787352"/>
                <a:gd name="connsiteX7" fmla="*/ 2579667 w 2579667"/>
                <a:gd name="connsiteY7" fmla="*/ 459289 h 787352"/>
                <a:gd name="connsiteX8" fmla="*/ 2579667 w 2579667"/>
                <a:gd name="connsiteY8" fmla="*/ 459289 h 787352"/>
                <a:gd name="connsiteX9" fmla="*/ 2579667 w 2579667"/>
                <a:gd name="connsiteY9" fmla="*/ 656127 h 787352"/>
                <a:gd name="connsiteX10" fmla="*/ 2579667 w 2579667"/>
                <a:gd name="connsiteY10" fmla="*/ 656124 h 787352"/>
                <a:gd name="connsiteX11" fmla="*/ 2448439 w 2579667"/>
                <a:gd name="connsiteY11" fmla="*/ 787352 h 787352"/>
                <a:gd name="connsiteX12" fmla="*/ 1074861 w 2579667"/>
                <a:gd name="connsiteY12" fmla="*/ 787352 h 787352"/>
                <a:gd name="connsiteX13" fmla="*/ 532005 w 2579667"/>
                <a:gd name="connsiteY13" fmla="*/ 2359308 h 787352"/>
                <a:gd name="connsiteX14" fmla="*/ 429945 w 2579667"/>
                <a:gd name="connsiteY14" fmla="*/ 787352 h 787352"/>
                <a:gd name="connsiteX15" fmla="*/ 131228 w 2579667"/>
                <a:gd name="connsiteY15" fmla="*/ 787352 h 787352"/>
                <a:gd name="connsiteX16" fmla="*/ 0 w 2579667"/>
                <a:gd name="connsiteY16" fmla="*/ 656124 h 787352"/>
                <a:gd name="connsiteX17" fmla="*/ 0 w 2579667"/>
                <a:gd name="connsiteY17" fmla="*/ 656127 h 787352"/>
                <a:gd name="connsiteX18" fmla="*/ 0 w 2579667"/>
                <a:gd name="connsiteY18" fmla="*/ 459289 h 787352"/>
                <a:gd name="connsiteX19" fmla="*/ 0 w 2579667"/>
                <a:gd name="connsiteY19" fmla="*/ 459289 h 787352"/>
                <a:gd name="connsiteX20" fmla="*/ 0 w 2579667"/>
                <a:gd name="connsiteY20" fmla="*/ 131228 h 787352"/>
                <a:gd name="connsiteX0" fmla="*/ 0 w 2579667"/>
                <a:gd name="connsiteY0" fmla="*/ 131228 h 2359308"/>
                <a:gd name="connsiteX1" fmla="*/ 131228 w 2579667"/>
                <a:gd name="connsiteY1" fmla="*/ 0 h 2359308"/>
                <a:gd name="connsiteX2" fmla="*/ 429945 w 2579667"/>
                <a:gd name="connsiteY2" fmla="*/ 0 h 2359308"/>
                <a:gd name="connsiteX3" fmla="*/ 429945 w 2579667"/>
                <a:gd name="connsiteY3" fmla="*/ 0 h 2359308"/>
                <a:gd name="connsiteX4" fmla="*/ 1074861 w 2579667"/>
                <a:gd name="connsiteY4" fmla="*/ 0 h 2359308"/>
                <a:gd name="connsiteX5" fmla="*/ 2448439 w 2579667"/>
                <a:gd name="connsiteY5" fmla="*/ 0 h 2359308"/>
                <a:gd name="connsiteX6" fmla="*/ 2579667 w 2579667"/>
                <a:gd name="connsiteY6" fmla="*/ 131228 h 2359308"/>
                <a:gd name="connsiteX7" fmla="*/ 2579667 w 2579667"/>
                <a:gd name="connsiteY7" fmla="*/ 459289 h 2359308"/>
                <a:gd name="connsiteX8" fmla="*/ 2579667 w 2579667"/>
                <a:gd name="connsiteY8" fmla="*/ 459289 h 2359308"/>
                <a:gd name="connsiteX9" fmla="*/ 2579667 w 2579667"/>
                <a:gd name="connsiteY9" fmla="*/ 656127 h 2359308"/>
                <a:gd name="connsiteX10" fmla="*/ 2579667 w 2579667"/>
                <a:gd name="connsiteY10" fmla="*/ 656124 h 2359308"/>
                <a:gd name="connsiteX11" fmla="*/ 2448439 w 2579667"/>
                <a:gd name="connsiteY11" fmla="*/ 787352 h 2359308"/>
                <a:gd name="connsiteX12" fmla="*/ 1074861 w 2579667"/>
                <a:gd name="connsiteY12" fmla="*/ 787352 h 2359308"/>
                <a:gd name="connsiteX13" fmla="*/ 532005 w 2579667"/>
                <a:gd name="connsiteY13" fmla="*/ 2359308 h 2359308"/>
                <a:gd name="connsiteX14" fmla="*/ 621014 w 2579667"/>
                <a:gd name="connsiteY14" fmla="*/ 787352 h 2359308"/>
                <a:gd name="connsiteX15" fmla="*/ 131228 w 2579667"/>
                <a:gd name="connsiteY15" fmla="*/ 787352 h 2359308"/>
                <a:gd name="connsiteX16" fmla="*/ 0 w 2579667"/>
                <a:gd name="connsiteY16" fmla="*/ 656124 h 2359308"/>
                <a:gd name="connsiteX17" fmla="*/ 0 w 2579667"/>
                <a:gd name="connsiteY17" fmla="*/ 656127 h 2359308"/>
                <a:gd name="connsiteX18" fmla="*/ 0 w 2579667"/>
                <a:gd name="connsiteY18" fmla="*/ 459289 h 2359308"/>
                <a:gd name="connsiteX19" fmla="*/ 0 w 2579667"/>
                <a:gd name="connsiteY19" fmla="*/ 459289 h 2359308"/>
                <a:gd name="connsiteX20" fmla="*/ 0 w 2579667"/>
                <a:gd name="connsiteY20" fmla="*/ 131228 h 2359308"/>
                <a:gd name="connsiteX0" fmla="*/ 0 w 2579667"/>
                <a:gd name="connsiteY0" fmla="*/ 131228 h 2359308"/>
                <a:gd name="connsiteX1" fmla="*/ 131228 w 2579667"/>
                <a:gd name="connsiteY1" fmla="*/ 0 h 2359308"/>
                <a:gd name="connsiteX2" fmla="*/ 429945 w 2579667"/>
                <a:gd name="connsiteY2" fmla="*/ 0 h 2359308"/>
                <a:gd name="connsiteX3" fmla="*/ 429945 w 2579667"/>
                <a:gd name="connsiteY3" fmla="*/ 0 h 2359308"/>
                <a:gd name="connsiteX4" fmla="*/ 1074861 w 2579667"/>
                <a:gd name="connsiteY4" fmla="*/ 0 h 2359308"/>
                <a:gd name="connsiteX5" fmla="*/ 2448439 w 2579667"/>
                <a:gd name="connsiteY5" fmla="*/ 0 h 2359308"/>
                <a:gd name="connsiteX6" fmla="*/ 2579667 w 2579667"/>
                <a:gd name="connsiteY6" fmla="*/ 131228 h 2359308"/>
                <a:gd name="connsiteX7" fmla="*/ 2579667 w 2579667"/>
                <a:gd name="connsiteY7" fmla="*/ 459289 h 2359308"/>
                <a:gd name="connsiteX8" fmla="*/ 2579667 w 2579667"/>
                <a:gd name="connsiteY8" fmla="*/ 459289 h 2359308"/>
                <a:gd name="connsiteX9" fmla="*/ 2579667 w 2579667"/>
                <a:gd name="connsiteY9" fmla="*/ 656127 h 2359308"/>
                <a:gd name="connsiteX10" fmla="*/ 2579667 w 2579667"/>
                <a:gd name="connsiteY10" fmla="*/ 656124 h 2359308"/>
                <a:gd name="connsiteX11" fmla="*/ 2448439 w 2579667"/>
                <a:gd name="connsiteY11" fmla="*/ 787352 h 2359308"/>
                <a:gd name="connsiteX12" fmla="*/ 924736 w 2579667"/>
                <a:gd name="connsiteY12" fmla="*/ 814648 h 2359308"/>
                <a:gd name="connsiteX13" fmla="*/ 532005 w 2579667"/>
                <a:gd name="connsiteY13" fmla="*/ 2359308 h 2359308"/>
                <a:gd name="connsiteX14" fmla="*/ 621014 w 2579667"/>
                <a:gd name="connsiteY14" fmla="*/ 787352 h 2359308"/>
                <a:gd name="connsiteX15" fmla="*/ 131228 w 2579667"/>
                <a:gd name="connsiteY15" fmla="*/ 787352 h 2359308"/>
                <a:gd name="connsiteX16" fmla="*/ 0 w 2579667"/>
                <a:gd name="connsiteY16" fmla="*/ 656124 h 2359308"/>
                <a:gd name="connsiteX17" fmla="*/ 0 w 2579667"/>
                <a:gd name="connsiteY17" fmla="*/ 656127 h 2359308"/>
                <a:gd name="connsiteX18" fmla="*/ 0 w 2579667"/>
                <a:gd name="connsiteY18" fmla="*/ 459289 h 2359308"/>
                <a:gd name="connsiteX19" fmla="*/ 0 w 2579667"/>
                <a:gd name="connsiteY19" fmla="*/ 459289 h 2359308"/>
                <a:gd name="connsiteX20" fmla="*/ 0 w 2579667"/>
                <a:gd name="connsiteY20" fmla="*/ 131228 h 2359308"/>
                <a:gd name="connsiteX0" fmla="*/ 0 w 2579667"/>
                <a:gd name="connsiteY0" fmla="*/ 131228 h 2359308"/>
                <a:gd name="connsiteX1" fmla="*/ 131228 w 2579667"/>
                <a:gd name="connsiteY1" fmla="*/ 0 h 2359308"/>
                <a:gd name="connsiteX2" fmla="*/ 429945 w 2579667"/>
                <a:gd name="connsiteY2" fmla="*/ 0 h 2359308"/>
                <a:gd name="connsiteX3" fmla="*/ 429945 w 2579667"/>
                <a:gd name="connsiteY3" fmla="*/ 0 h 2359308"/>
                <a:gd name="connsiteX4" fmla="*/ 1074861 w 2579667"/>
                <a:gd name="connsiteY4" fmla="*/ 0 h 2359308"/>
                <a:gd name="connsiteX5" fmla="*/ 2448439 w 2579667"/>
                <a:gd name="connsiteY5" fmla="*/ 0 h 2359308"/>
                <a:gd name="connsiteX6" fmla="*/ 2579667 w 2579667"/>
                <a:gd name="connsiteY6" fmla="*/ 131228 h 2359308"/>
                <a:gd name="connsiteX7" fmla="*/ 2579667 w 2579667"/>
                <a:gd name="connsiteY7" fmla="*/ 459289 h 2359308"/>
                <a:gd name="connsiteX8" fmla="*/ 2579667 w 2579667"/>
                <a:gd name="connsiteY8" fmla="*/ 459289 h 2359308"/>
                <a:gd name="connsiteX9" fmla="*/ 2579667 w 2579667"/>
                <a:gd name="connsiteY9" fmla="*/ 656127 h 2359308"/>
                <a:gd name="connsiteX10" fmla="*/ 2579667 w 2579667"/>
                <a:gd name="connsiteY10" fmla="*/ 656124 h 2359308"/>
                <a:gd name="connsiteX11" fmla="*/ 2448439 w 2579667"/>
                <a:gd name="connsiteY11" fmla="*/ 787352 h 2359308"/>
                <a:gd name="connsiteX12" fmla="*/ 924736 w 2579667"/>
                <a:gd name="connsiteY12" fmla="*/ 787352 h 2359308"/>
                <a:gd name="connsiteX13" fmla="*/ 532005 w 2579667"/>
                <a:gd name="connsiteY13" fmla="*/ 2359308 h 2359308"/>
                <a:gd name="connsiteX14" fmla="*/ 621014 w 2579667"/>
                <a:gd name="connsiteY14" fmla="*/ 787352 h 2359308"/>
                <a:gd name="connsiteX15" fmla="*/ 131228 w 2579667"/>
                <a:gd name="connsiteY15" fmla="*/ 787352 h 2359308"/>
                <a:gd name="connsiteX16" fmla="*/ 0 w 2579667"/>
                <a:gd name="connsiteY16" fmla="*/ 656124 h 2359308"/>
                <a:gd name="connsiteX17" fmla="*/ 0 w 2579667"/>
                <a:gd name="connsiteY17" fmla="*/ 656127 h 2359308"/>
                <a:gd name="connsiteX18" fmla="*/ 0 w 2579667"/>
                <a:gd name="connsiteY18" fmla="*/ 459289 h 2359308"/>
                <a:gd name="connsiteX19" fmla="*/ 0 w 2579667"/>
                <a:gd name="connsiteY19" fmla="*/ 459289 h 2359308"/>
                <a:gd name="connsiteX20" fmla="*/ 0 w 2579667"/>
                <a:gd name="connsiteY20" fmla="*/ 131228 h 2359308"/>
                <a:gd name="connsiteX0" fmla="*/ 0 w 2579667"/>
                <a:gd name="connsiteY0" fmla="*/ 131228 h 2727797"/>
                <a:gd name="connsiteX1" fmla="*/ 131228 w 2579667"/>
                <a:gd name="connsiteY1" fmla="*/ 0 h 2727797"/>
                <a:gd name="connsiteX2" fmla="*/ 429945 w 2579667"/>
                <a:gd name="connsiteY2" fmla="*/ 0 h 2727797"/>
                <a:gd name="connsiteX3" fmla="*/ 429945 w 2579667"/>
                <a:gd name="connsiteY3" fmla="*/ 0 h 2727797"/>
                <a:gd name="connsiteX4" fmla="*/ 1074861 w 2579667"/>
                <a:gd name="connsiteY4" fmla="*/ 0 h 2727797"/>
                <a:gd name="connsiteX5" fmla="*/ 2448439 w 2579667"/>
                <a:gd name="connsiteY5" fmla="*/ 0 h 2727797"/>
                <a:gd name="connsiteX6" fmla="*/ 2579667 w 2579667"/>
                <a:gd name="connsiteY6" fmla="*/ 131228 h 2727797"/>
                <a:gd name="connsiteX7" fmla="*/ 2579667 w 2579667"/>
                <a:gd name="connsiteY7" fmla="*/ 459289 h 2727797"/>
                <a:gd name="connsiteX8" fmla="*/ 2579667 w 2579667"/>
                <a:gd name="connsiteY8" fmla="*/ 459289 h 2727797"/>
                <a:gd name="connsiteX9" fmla="*/ 2579667 w 2579667"/>
                <a:gd name="connsiteY9" fmla="*/ 656127 h 2727797"/>
                <a:gd name="connsiteX10" fmla="*/ 2579667 w 2579667"/>
                <a:gd name="connsiteY10" fmla="*/ 656124 h 2727797"/>
                <a:gd name="connsiteX11" fmla="*/ 2448439 w 2579667"/>
                <a:gd name="connsiteY11" fmla="*/ 787352 h 2727797"/>
                <a:gd name="connsiteX12" fmla="*/ 924736 w 2579667"/>
                <a:gd name="connsiteY12" fmla="*/ 787352 h 2727797"/>
                <a:gd name="connsiteX13" fmla="*/ 586596 w 2579667"/>
                <a:gd name="connsiteY13" fmla="*/ 2727797 h 2727797"/>
                <a:gd name="connsiteX14" fmla="*/ 621014 w 2579667"/>
                <a:gd name="connsiteY14" fmla="*/ 787352 h 2727797"/>
                <a:gd name="connsiteX15" fmla="*/ 131228 w 2579667"/>
                <a:gd name="connsiteY15" fmla="*/ 787352 h 2727797"/>
                <a:gd name="connsiteX16" fmla="*/ 0 w 2579667"/>
                <a:gd name="connsiteY16" fmla="*/ 656124 h 2727797"/>
                <a:gd name="connsiteX17" fmla="*/ 0 w 2579667"/>
                <a:gd name="connsiteY17" fmla="*/ 656127 h 2727797"/>
                <a:gd name="connsiteX18" fmla="*/ 0 w 2579667"/>
                <a:gd name="connsiteY18" fmla="*/ 459289 h 2727797"/>
                <a:gd name="connsiteX19" fmla="*/ 0 w 2579667"/>
                <a:gd name="connsiteY19" fmla="*/ 459289 h 2727797"/>
                <a:gd name="connsiteX20" fmla="*/ 0 w 2579667"/>
                <a:gd name="connsiteY20" fmla="*/ 131228 h 2727797"/>
                <a:gd name="connsiteX0" fmla="*/ 0 w 2579667"/>
                <a:gd name="connsiteY0" fmla="*/ 131228 h 2727797"/>
                <a:gd name="connsiteX1" fmla="*/ 131228 w 2579667"/>
                <a:gd name="connsiteY1" fmla="*/ 0 h 2727797"/>
                <a:gd name="connsiteX2" fmla="*/ 429945 w 2579667"/>
                <a:gd name="connsiteY2" fmla="*/ 0 h 2727797"/>
                <a:gd name="connsiteX3" fmla="*/ 429945 w 2579667"/>
                <a:gd name="connsiteY3" fmla="*/ 0 h 2727797"/>
                <a:gd name="connsiteX4" fmla="*/ 1074861 w 2579667"/>
                <a:gd name="connsiteY4" fmla="*/ 0 h 2727797"/>
                <a:gd name="connsiteX5" fmla="*/ 2448439 w 2579667"/>
                <a:gd name="connsiteY5" fmla="*/ 0 h 2727797"/>
                <a:gd name="connsiteX6" fmla="*/ 2579667 w 2579667"/>
                <a:gd name="connsiteY6" fmla="*/ 131228 h 2727797"/>
                <a:gd name="connsiteX7" fmla="*/ 2579667 w 2579667"/>
                <a:gd name="connsiteY7" fmla="*/ 459289 h 2727797"/>
                <a:gd name="connsiteX8" fmla="*/ 2579667 w 2579667"/>
                <a:gd name="connsiteY8" fmla="*/ 459289 h 2727797"/>
                <a:gd name="connsiteX9" fmla="*/ 2579667 w 2579667"/>
                <a:gd name="connsiteY9" fmla="*/ 656127 h 2727797"/>
                <a:gd name="connsiteX10" fmla="*/ 2579667 w 2579667"/>
                <a:gd name="connsiteY10" fmla="*/ 656124 h 2727797"/>
                <a:gd name="connsiteX11" fmla="*/ 2448439 w 2579667"/>
                <a:gd name="connsiteY11" fmla="*/ 787352 h 2727797"/>
                <a:gd name="connsiteX12" fmla="*/ 1020270 w 2579667"/>
                <a:gd name="connsiteY12" fmla="*/ 787352 h 2727797"/>
                <a:gd name="connsiteX13" fmla="*/ 586596 w 2579667"/>
                <a:gd name="connsiteY13" fmla="*/ 2727797 h 2727797"/>
                <a:gd name="connsiteX14" fmla="*/ 621014 w 2579667"/>
                <a:gd name="connsiteY14" fmla="*/ 787352 h 2727797"/>
                <a:gd name="connsiteX15" fmla="*/ 131228 w 2579667"/>
                <a:gd name="connsiteY15" fmla="*/ 787352 h 2727797"/>
                <a:gd name="connsiteX16" fmla="*/ 0 w 2579667"/>
                <a:gd name="connsiteY16" fmla="*/ 656124 h 2727797"/>
                <a:gd name="connsiteX17" fmla="*/ 0 w 2579667"/>
                <a:gd name="connsiteY17" fmla="*/ 656127 h 2727797"/>
                <a:gd name="connsiteX18" fmla="*/ 0 w 2579667"/>
                <a:gd name="connsiteY18" fmla="*/ 459289 h 2727797"/>
                <a:gd name="connsiteX19" fmla="*/ 0 w 2579667"/>
                <a:gd name="connsiteY19" fmla="*/ 459289 h 2727797"/>
                <a:gd name="connsiteX20" fmla="*/ 0 w 2579667"/>
                <a:gd name="connsiteY20" fmla="*/ 131228 h 2727797"/>
                <a:gd name="connsiteX0" fmla="*/ 0 w 2579667"/>
                <a:gd name="connsiteY0" fmla="*/ 131228 h 2509433"/>
                <a:gd name="connsiteX1" fmla="*/ 131228 w 2579667"/>
                <a:gd name="connsiteY1" fmla="*/ 0 h 2509433"/>
                <a:gd name="connsiteX2" fmla="*/ 429945 w 2579667"/>
                <a:gd name="connsiteY2" fmla="*/ 0 h 2509433"/>
                <a:gd name="connsiteX3" fmla="*/ 429945 w 2579667"/>
                <a:gd name="connsiteY3" fmla="*/ 0 h 2509433"/>
                <a:gd name="connsiteX4" fmla="*/ 1074861 w 2579667"/>
                <a:gd name="connsiteY4" fmla="*/ 0 h 2509433"/>
                <a:gd name="connsiteX5" fmla="*/ 2448439 w 2579667"/>
                <a:gd name="connsiteY5" fmla="*/ 0 h 2509433"/>
                <a:gd name="connsiteX6" fmla="*/ 2579667 w 2579667"/>
                <a:gd name="connsiteY6" fmla="*/ 131228 h 2509433"/>
                <a:gd name="connsiteX7" fmla="*/ 2579667 w 2579667"/>
                <a:gd name="connsiteY7" fmla="*/ 459289 h 2509433"/>
                <a:gd name="connsiteX8" fmla="*/ 2579667 w 2579667"/>
                <a:gd name="connsiteY8" fmla="*/ 459289 h 2509433"/>
                <a:gd name="connsiteX9" fmla="*/ 2579667 w 2579667"/>
                <a:gd name="connsiteY9" fmla="*/ 656127 h 2509433"/>
                <a:gd name="connsiteX10" fmla="*/ 2579667 w 2579667"/>
                <a:gd name="connsiteY10" fmla="*/ 656124 h 2509433"/>
                <a:gd name="connsiteX11" fmla="*/ 2448439 w 2579667"/>
                <a:gd name="connsiteY11" fmla="*/ 787352 h 2509433"/>
                <a:gd name="connsiteX12" fmla="*/ 1020270 w 2579667"/>
                <a:gd name="connsiteY12" fmla="*/ 787352 h 2509433"/>
                <a:gd name="connsiteX13" fmla="*/ 668482 w 2579667"/>
                <a:gd name="connsiteY13" fmla="*/ 2509433 h 2509433"/>
                <a:gd name="connsiteX14" fmla="*/ 621014 w 2579667"/>
                <a:gd name="connsiteY14" fmla="*/ 787352 h 2509433"/>
                <a:gd name="connsiteX15" fmla="*/ 131228 w 2579667"/>
                <a:gd name="connsiteY15" fmla="*/ 787352 h 2509433"/>
                <a:gd name="connsiteX16" fmla="*/ 0 w 2579667"/>
                <a:gd name="connsiteY16" fmla="*/ 656124 h 2509433"/>
                <a:gd name="connsiteX17" fmla="*/ 0 w 2579667"/>
                <a:gd name="connsiteY17" fmla="*/ 656127 h 2509433"/>
                <a:gd name="connsiteX18" fmla="*/ 0 w 2579667"/>
                <a:gd name="connsiteY18" fmla="*/ 459289 h 2509433"/>
                <a:gd name="connsiteX19" fmla="*/ 0 w 2579667"/>
                <a:gd name="connsiteY19" fmla="*/ 459289 h 2509433"/>
                <a:gd name="connsiteX20" fmla="*/ 0 w 2579667"/>
                <a:gd name="connsiteY20" fmla="*/ 131228 h 2509433"/>
                <a:gd name="connsiteX0" fmla="*/ 0 w 2579667"/>
                <a:gd name="connsiteY0" fmla="*/ 131228 h 2659559"/>
                <a:gd name="connsiteX1" fmla="*/ 131228 w 2579667"/>
                <a:gd name="connsiteY1" fmla="*/ 0 h 2659559"/>
                <a:gd name="connsiteX2" fmla="*/ 429945 w 2579667"/>
                <a:gd name="connsiteY2" fmla="*/ 0 h 2659559"/>
                <a:gd name="connsiteX3" fmla="*/ 429945 w 2579667"/>
                <a:gd name="connsiteY3" fmla="*/ 0 h 2659559"/>
                <a:gd name="connsiteX4" fmla="*/ 1074861 w 2579667"/>
                <a:gd name="connsiteY4" fmla="*/ 0 h 2659559"/>
                <a:gd name="connsiteX5" fmla="*/ 2448439 w 2579667"/>
                <a:gd name="connsiteY5" fmla="*/ 0 h 2659559"/>
                <a:gd name="connsiteX6" fmla="*/ 2579667 w 2579667"/>
                <a:gd name="connsiteY6" fmla="*/ 131228 h 2659559"/>
                <a:gd name="connsiteX7" fmla="*/ 2579667 w 2579667"/>
                <a:gd name="connsiteY7" fmla="*/ 459289 h 2659559"/>
                <a:gd name="connsiteX8" fmla="*/ 2579667 w 2579667"/>
                <a:gd name="connsiteY8" fmla="*/ 459289 h 2659559"/>
                <a:gd name="connsiteX9" fmla="*/ 2579667 w 2579667"/>
                <a:gd name="connsiteY9" fmla="*/ 656127 h 2659559"/>
                <a:gd name="connsiteX10" fmla="*/ 2579667 w 2579667"/>
                <a:gd name="connsiteY10" fmla="*/ 656124 h 2659559"/>
                <a:gd name="connsiteX11" fmla="*/ 2448439 w 2579667"/>
                <a:gd name="connsiteY11" fmla="*/ 787352 h 2659559"/>
                <a:gd name="connsiteX12" fmla="*/ 1020270 w 2579667"/>
                <a:gd name="connsiteY12" fmla="*/ 787352 h 2659559"/>
                <a:gd name="connsiteX13" fmla="*/ 668482 w 2579667"/>
                <a:gd name="connsiteY13" fmla="*/ 2659559 h 2659559"/>
                <a:gd name="connsiteX14" fmla="*/ 621014 w 2579667"/>
                <a:gd name="connsiteY14" fmla="*/ 787352 h 2659559"/>
                <a:gd name="connsiteX15" fmla="*/ 131228 w 2579667"/>
                <a:gd name="connsiteY15" fmla="*/ 787352 h 2659559"/>
                <a:gd name="connsiteX16" fmla="*/ 0 w 2579667"/>
                <a:gd name="connsiteY16" fmla="*/ 656124 h 2659559"/>
                <a:gd name="connsiteX17" fmla="*/ 0 w 2579667"/>
                <a:gd name="connsiteY17" fmla="*/ 656127 h 2659559"/>
                <a:gd name="connsiteX18" fmla="*/ 0 w 2579667"/>
                <a:gd name="connsiteY18" fmla="*/ 459289 h 2659559"/>
                <a:gd name="connsiteX19" fmla="*/ 0 w 2579667"/>
                <a:gd name="connsiteY19" fmla="*/ 459289 h 2659559"/>
                <a:gd name="connsiteX20" fmla="*/ 0 w 2579667"/>
                <a:gd name="connsiteY20" fmla="*/ 131228 h 2659559"/>
                <a:gd name="connsiteX0" fmla="*/ 0 w 2579667"/>
                <a:gd name="connsiteY0" fmla="*/ 131228 h 2659559"/>
                <a:gd name="connsiteX1" fmla="*/ 131228 w 2579667"/>
                <a:gd name="connsiteY1" fmla="*/ 0 h 2659559"/>
                <a:gd name="connsiteX2" fmla="*/ 429945 w 2579667"/>
                <a:gd name="connsiteY2" fmla="*/ 0 h 2659559"/>
                <a:gd name="connsiteX3" fmla="*/ 429945 w 2579667"/>
                <a:gd name="connsiteY3" fmla="*/ 0 h 2659559"/>
                <a:gd name="connsiteX4" fmla="*/ 1074861 w 2579667"/>
                <a:gd name="connsiteY4" fmla="*/ 0 h 2659559"/>
                <a:gd name="connsiteX5" fmla="*/ 2448439 w 2579667"/>
                <a:gd name="connsiteY5" fmla="*/ 0 h 2659559"/>
                <a:gd name="connsiteX6" fmla="*/ 2579667 w 2579667"/>
                <a:gd name="connsiteY6" fmla="*/ 131228 h 2659559"/>
                <a:gd name="connsiteX7" fmla="*/ 2579667 w 2579667"/>
                <a:gd name="connsiteY7" fmla="*/ 459289 h 2659559"/>
                <a:gd name="connsiteX8" fmla="*/ 2579667 w 2579667"/>
                <a:gd name="connsiteY8" fmla="*/ 459289 h 2659559"/>
                <a:gd name="connsiteX9" fmla="*/ 2579667 w 2579667"/>
                <a:gd name="connsiteY9" fmla="*/ 656127 h 2659559"/>
                <a:gd name="connsiteX10" fmla="*/ 2579667 w 2579667"/>
                <a:gd name="connsiteY10" fmla="*/ 656124 h 2659559"/>
                <a:gd name="connsiteX11" fmla="*/ 2448439 w 2579667"/>
                <a:gd name="connsiteY11" fmla="*/ 787352 h 2659559"/>
                <a:gd name="connsiteX12" fmla="*/ 1334169 w 2579667"/>
                <a:gd name="connsiteY12" fmla="*/ 787352 h 2659559"/>
                <a:gd name="connsiteX13" fmla="*/ 668482 w 2579667"/>
                <a:gd name="connsiteY13" fmla="*/ 2659559 h 2659559"/>
                <a:gd name="connsiteX14" fmla="*/ 621014 w 2579667"/>
                <a:gd name="connsiteY14" fmla="*/ 787352 h 2659559"/>
                <a:gd name="connsiteX15" fmla="*/ 131228 w 2579667"/>
                <a:gd name="connsiteY15" fmla="*/ 787352 h 2659559"/>
                <a:gd name="connsiteX16" fmla="*/ 0 w 2579667"/>
                <a:gd name="connsiteY16" fmla="*/ 656124 h 2659559"/>
                <a:gd name="connsiteX17" fmla="*/ 0 w 2579667"/>
                <a:gd name="connsiteY17" fmla="*/ 656127 h 2659559"/>
                <a:gd name="connsiteX18" fmla="*/ 0 w 2579667"/>
                <a:gd name="connsiteY18" fmla="*/ 459289 h 2659559"/>
                <a:gd name="connsiteX19" fmla="*/ 0 w 2579667"/>
                <a:gd name="connsiteY19" fmla="*/ 459289 h 2659559"/>
                <a:gd name="connsiteX20" fmla="*/ 0 w 2579667"/>
                <a:gd name="connsiteY20" fmla="*/ 131228 h 2659559"/>
                <a:gd name="connsiteX0" fmla="*/ 0 w 2579667"/>
                <a:gd name="connsiteY0" fmla="*/ 131228 h 2659559"/>
                <a:gd name="connsiteX1" fmla="*/ 131228 w 2579667"/>
                <a:gd name="connsiteY1" fmla="*/ 0 h 2659559"/>
                <a:gd name="connsiteX2" fmla="*/ 429945 w 2579667"/>
                <a:gd name="connsiteY2" fmla="*/ 0 h 2659559"/>
                <a:gd name="connsiteX3" fmla="*/ 429945 w 2579667"/>
                <a:gd name="connsiteY3" fmla="*/ 0 h 2659559"/>
                <a:gd name="connsiteX4" fmla="*/ 1074861 w 2579667"/>
                <a:gd name="connsiteY4" fmla="*/ 0 h 2659559"/>
                <a:gd name="connsiteX5" fmla="*/ 2448439 w 2579667"/>
                <a:gd name="connsiteY5" fmla="*/ 0 h 2659559"/>
                <a:gd name="connsiteX6" fmla="*/ 2579667 w 2579667"/>
                <a:gd name="connsiteY6" fmla="*/ 131228 h 2659559"/>
                <a:gd name="connsiteX7" fmla="*/ 2579667 w 2579667"/>
                <a:gd name="connsiteY7" fmla="*/ 459289 h 2659559"/>
                <a:gd name="connsiteX8" fmla="*/ 2579667 w 2579667"/>
                <a:gd name="connsiteY8" fmla="*/ 459289 h 2659559"/>
                <a:gd name="connsiteX9" fmla="*/ 2579667 w 2579667"/>
                <a:gd name="connsiteY9" fmla="*/ 656127 h 2659559"/>
                <a:gd name="connsiteX10" fmla="*/ 2579667 w 2579667"/>
                <a:gd name="connsiteY10" fmla="*/ 656124 h 2659559"/>
                <a:gd name="connsiteX11" fmla="*/ 2448439 w 2579667"/>
                <a:gd name="connsiteY11" fmla="*/ 787352 h 2659559"/>
                <a:gd name="connsiteX12" fmla="*/ 1334169 w 2579667"/>
                <a:gd name="connsiteY12" fmla="*/ 787352 h 2659559"/>
                <a:gd name="connsiteX13" fmla="*/ 668482 w 2579667"/>
                <a:gd name="connsiteY13" fmla="*/ 2659559 h 2659559"/>
                <a:gd name="connsiteX14" fmla="*/ 921265 w 2579667"/>
                <a:gd name="connsiteY14" fmla="*/ 787352 h 2659559"/>
                <a:gd name="connsiteX15" fmla="*/ 131228 w 2579667"/>
                <a:gd name="connsiteY15" fmla="*/ 787352 h 2659559"/>
                <a:gd name="connsiteX16" fmla="*/ 0 w 2579667"/>
                <a:gd name="connsiteY16" fmla="*/ 656124 h 2659559"/>
                <a:gd name="connsiteX17" fmla="*/ 0 w 2579667"/>
                <a:gd name="connsiteY17" fmla="*/ 656127 h 2659559"/>
                <a:gd name="connsiteX18" fmla="*/ 0 w 2579667"/>
                <a:gd name="connsiteY18" fmla="*/ 459289 h 2659559"/>
                <a:gd name="connsiteX19" fmla="*/ 0 w 2579667"/>
                <a:gd name="connsiteY19" fmla="*/ 459289 h 2659559"/>
                <a:gd name="connsiteX20" fmla="*/ 0 w 2579667"/>
                <a:gd name="connsiteY20" fmla="*/ 131228 h 2659559"/>
                <a:gd name="connsiteX0" fmla="*/ 0 w 2579667"/>
                <a:gd name="connsiteY0" fmla="*/ 131228 h 2836980"/>
                <a:gd name="connsiteX1" fmla="*/ 131228 w 2579667"/>
                <a:gd name="connsiteY1" fmla="*/ 0 h 2836980"/>
                <a:gd name="connsiteX2" fmla="*/ 429945 w 2579667"/>
                <a:gd name="connsiteY2" fmla="*/ 0 h 2836980"/>
                <a:gd name="connsiteX3" fmla="*/ 429945 w 2579667"/>
                <a:gd name="connsiteY3" fmla="*/ 0 h 2836980"/>
                <a:gd name="connsiteX4" fmla="*/ 1074861 w 2579667"/>
                <a:gd name="connsiteY4" fmla="*/ 0 h 2836980"/>
                <a:gd name="connsiteX5" fmla="*/ 2448439 w 2579667"/>
                <a:gd name="connsiteY5" fmla="*/ 0 h 2836980"/>
                <a:gd name="connsiteX6" fmla="*/ 2579667 w 2579667"/>
                <a:gd name="connsiteY6" fmla="*/ 131228 h 2836980"/>
                <a:gd name="connsiteX7" fmla="*/ 2579667 w 2579667"/>
                <a:gd name="connsiteY7" fmla="*/ 459289 h 2836980"/>
                <a:gd name="connsiteX8" fmla="*/ 2579667 w 2579667"/>
                <a:gd name="connsiteY8" fmla="*/ 459289 h 2836980"/>
                <a:gd name="connsiteX9" fmla="*/ 2579667 w 2579667"/>
                <a:gd name="connsiteY9" fmla="*/ 656127 h 2836980"/>
                <a:gd name="connsiteX10" fmla="*/ 2579667 w 2579667"/>
                <a:gd name="connsiteY10" fmla="*/ 656124 h 2836980"/>
                <a:gd name="connsiteX11" fmla="*/ 2448439 w 2579667"/>
                <a:gd name="connsiteY11" fmla="*/ 787352 h 2836980"/>
                <a:gd name="connsiteX12" fmla="*/ 1334169 w 2579667"/>
                <a:gd name="connsiteY12" fmla="*/ 787352 h 2836980"/>
                <a:gd name="connsiteX13" fmla="*/ 777664 w 2579667"/>
                <a:gd name="connsiteY13" fmla="*/ 2836980 h 2836980"/>
                <a:gd name="connsiteX14" fmla="*/ 921265 w 2579667"/>
                <a:gd name="connsiteY14" fmla="*/ 787352 h 2836980"/>
                <a:gd name="connsiteX15" fmla="*/ 131228 w 2579667"/>
                <a:gd name="connsiteY15" fmla="*/ 787352 h 2836980"/>
                <a:gd name="connsiteX16" fmla="*/ 0 w 2579667"/>
                <a:gd name="connsiteY16" fmla="*/ 656124 h 2836980"/>
                <a:gd name="connsiteX17" fmla="*/ 0 w 2579667"/>
                <a:gd name="connsiteY17" fmla="*/ 656127 h 2836980"/>
                <a:gd name="connsiteX18" fmla="*/ 0 w 2579667"/>
                <a:gd name="connsiteY18" fmla="*/ 459289 h 2836980"/>
                <a:gd name="connsiteX19" fmla="*/ 0 w 2579667"/>
                <a:gd name="connsiteY19" fmla="*/ 459289 h 2836980"/>
                <a:gd name="connsiteX20" fmla="*/ 0 w 2579667"/>
                <a:gd name="connsiteY20" fmla="*/ 131228 h 2836980"/>
                <a:gd name="connsiteX0" fmla="*/ 0 w 2579667"/>
                <a:gd name="connsiteY0" fmla="*/ 131228 h 2959810"/>
                <a:gd name="connsiteX1" fmla="*/ 131228 w 2579667"/>
                <a:gd name="connsiteY1" fmla="*/ 0 h 2959810"/>
                <a:gd name="connsiteX2" fmla="*/ 429945 w 2579667"/>
                <a:gd name="connsiteY2" fmla="*/ 0 h 2959810"/>
                <a:gd name="connsiteX3" fmla="*/ 429945 w 2579667"/>
                <a:gd name="connsiteY3" fmla="*/ 0 h 2959810"/>
                <a:gd name="connsiteX4" fmla="*/ 1074861 w 2579667"/>
                <a:gd name="connsiteY4" fmla="*/ 0 h 2959810"/>
                <a:gd name="connsiteX5" fmla="*/ 2448439 w 2579667"/>
                <a:gd name="connsiteY5" fmla="*/ 0 h 2959810"/>
                <a:gd name="connsiteX6" fmla="*/ 2579667 w 2579667"/>
                <a:gd name="connsiteY6" fmla="*/ 131228 h 2959810"/>
                <a:gd name="connsiteX7" fmla="*/ 2579667 w 2579667"/>
                <a:gd name="connsiteY7" fmla="*/ 459289 h 2959810"/>
                <a:gd name="connsiteX8" fmla="*/ 2579667 w 2579667"/>
                <a:gd name="connsiteY8" fmla="*/ 459289 h 2959810"/>
                <a:gd name="connsiteX9" fmla="*/ 2579667 w 2579667"/>
                <a:gd name="connsiteY9" fmla="*/ 656127 h 2959810"/>
                <a:gd name="connsiteX10" fmla="*/ 2579667 w 2579667"/>
                <a:gd name="connsiteY10" fmla="*/ 656124 h 2959810"/>
                <a:gd name="connsiteX11" fmla="*/ 2448439 w 2579667"/>
                <a:gd name="connsiteY11" fmla="*/ 787352 h 2959810"/>
                <a:gd name="connsiteX12" fmla="*/ 1334169 w 2579667"/>
                <a:gd name="connsiteY12" fmla="*/ 787352 h 2959810"/>
                <a:gd name="connsiteX13" fmla="*/ 791312 w 2579667"/>
                <a:gd name="connsiteY13" fmla="*/ 2959810 h 2959810"/>
                <a:gd name="connsiteX14" fmla="*/ 921265 w 2579667"/>
                <a:gd name="connsiteY14" fmla="*/ 787352 h 2959810"/>
                <a:gd name="connsiteX15" fmla="*/ 131228 w 2579667"/>
                <a:gd name="connsiteY15" fmla="*/ 787352 h 2959810"/>
                <a:gd name="connsiteX16" fmla="*/ 0 w 2579667"/>
                <a:gd name="connsiteY16" fmla="*/ 656124 h 2959810"/>
                <a:gd name="connsiteX17" fmla="*/ 0 w 2579667"/>
                <a:gd name="connsiteY17" fmla="*/ 656127 h 2959810"/>
                <a:gd name="connsiteX18" fmla="*/ 0 w 2579667"/>
                <a:gd name="connsiteY18" fmla="*/ 459289 h 2959810"/>
                <a:gd name="connsiteX19" fmla="*/ 0 w 2579667"/>
                <a:gd name="connsiteY19" fmla="*/ 459289 h 2959810"/>
                <a:gd name="connsiteX20" fmla="*/ 0 w 2579667"/>
                <a:gd name="connsiteY20" fmla="*/ 131228 h 2959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79667" h="2959810">
                  <a:moveTo>
                    <a:pt x="0" y="131228"/>
                  </a:moveTo>
                  <a:cubicBezTo>
                    <a:pt x="0" y="58753"/>
                    <a:pt x="58753" y="0"/>
                    <a:pt x="131228" y="0"/>
                  </a:cubicBezTo>
                  <a:lnTo>
                    <a:pt x="429945" y="0"/>
                  </a:lnTo>
                  <a:lnTo>
                    <a:pt x="429945" y="0"/>
                  </a:lnTo>
                  <a:lnTo>
                    <a:pt x="1074861" y="0"/>
                  </a:lnTo>
                  <a:lnTo>
                    <a:pt x="2448439" y="0"/>
                  </a:lnTo>
                  <a:cubicBezTo>
                    <a:pt x="2520914" y="0"/>
                    <a:pt x="2579667" y="58753"/>
                    <a:pt x="2579667" y="131228"/>
                  </a:cubicBezTo>
                  <a:lnTo>
                    <a:pt x="2579667" y="459289"/>
                  </a:lnTo>
                  <a:lnTo>
                    <a:pt x="2579667" y="459289"/>
                  </a:lnTo>
                  <a:lnTo>
                    <a:pt x="2579667" y="656127"/>
                  </a:lnTo>
                  <a:lnTo>
                    <a:pt x="2579667" y="656124"/>
                  </a:lnTo>
                  <a:cubicBezTo>
                    <a:pt x="2579667" y="728599"/>
                    <a:pt x="2520914" y="787352"/>
                    <a:pt x="2448439" y="787352"/>
                  </a:cubicBezTo>
                  <a:lnTo>
                    <a:pt x="1334169" y="787352"/>
                  </a:lnTo>
                  <a:lnTo>
                    <a:pt x="791312" y="2959810"/>
                  </a:lnTo>
                  <a:lnTo>
                    <a:pt x="921265" y="787352"/>
                  </a:lnTo>
                  <a:lnTo>
                    <a:pt x="131228" y="787352"/>
                  </a:lnTo>
                  <a:cubicBezTo>
                    <a:pt x="58753" y="787352"/>
                    <a:pt x="0" y="728599"/>
                    <a:pt x="0" y="656124"/>
                  </a:cubicBezTo>
                  <a:lnTo>
                    <a:pt x="0" y="656127"/>
                  </a:lnTo>
                  <a:lnTo>
                    <a:pt x="0" y="459289"/>
                  </a:lnTo>
                  <a:lnTo>
                    <a:pt x="0" y="459289"/>
                  </a:lnTo>
                  <a:lnTo>
                    <a:pt x="0" y="131228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pPr algn="ctr"/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桜島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がまた</a:t>
              </a:r>
              <a:r>
                <a:rPr lang="ja-JP" altLang="en-US" sz="2200" b="1" dirty="0" err="1"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火</a:t>
              </a:r>
            </a:p>
            <a:p>
              <a:pPr algn="ctr"/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してるんだって！</a:t>
              </a:r>
              <a:endParaRPr lang="ja-JP" altLang="en-US" sz="2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27529" y="1885004"/>
              <a:ext cx="335733" cy="492442"/>
              <a:chOff x="1327150" y="315535"/>
              <a:chExt cx="311150" cy="446548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6" name="グループ化 25"/>
          <p:cNvGrpSpPr/>
          <p:nvPr/>
        </p:nvGrpSpPr>
        <p:grpSpPr>
          <a:xfrm>
            <a:off x="2540186" y="3760745"/>
            <a:ext cx="2853600" cy="1496573"/>
            <a:chOff x="2540186" y="3760745"/>
            <a:chExt cx="2853600" cy="1496573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2684972" y="4037570"/>
              <a:ext cx="2708814" cy="1219748"/>
            </a:xfrm>
            <a:prstGeom prst="wedgeRoundRectCallout">
              <a:avLst>
                <a:gd name="adj1" fmla="val 61097"/>
                <a:gd name="adj2" fmla="val 8931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36000" rIns="36000" bIns="49775" rtlCol="0" anchor="ctr"/>
            <a:lstStyle/>
            <a:p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桜島はこのごろ、</a:t>
              </a:r>
            </a:p>
            <a:p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まいにちふん火</a:t>
              </a:r>
              <a:endParaRPr lang="en-US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/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してるみたいだね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540186" y="3760745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8" name="グループ化 27"/>
          <p:cNvGrpSpPr/>
          <p:nvPr/>
        </p:nvGrpSpPr>
        <p:grpSpPr>
          <a:xfrm>
            <a:off x="2224296" y="5636730"/>
            <a:ext cx="3030097" cy="1441485"/>
            <a:chOff x="2224296" y="5636730"/>
            <a:chExt cx="3030097" cy="1441485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2316026" y="5896542"/>
              <a:ext cx="2938367" cy="1181673"/>
            </a:xfrm>
            <a:prstGeom prst="wedgeRoundRectCallout">
              <a:avLst>
                <a:gd name="adj1" fmla="val -64022"/>
                <a:gd name="adj2" fmla="val 1961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さ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いきん 地しんとか</a:t>
              </a:r>
              <a:r>
                <a:rPr lang="ja-JP" altLang="en-US" sz="22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火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とか多くて、ジーナ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こわ～い！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2224296" y="5636730"/>
              <a:ext cx="335733" cy="492442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9" name="グループ化 28"/>
          <p:cNvGrpSpPr/>
          <p:nvPr/>
        </p:nvGrpSpPr>
        <p:grpSpPr>
          <a:xfrm>
            <a:off x="8085554" y="4714835"/>
            <a:ext cx="2238414" cy="1799840"/>
            <a:chOff x="8085554" y="4714835"/>
            <a:chExt cx="2238414" cy="1799840"/>
          </a:xfrm>
        </p:grpSpPr>
        <p:sp>
          <p:nvSpPr>
            <p:cNvPr id="7" name="角丸四角形吹き出し 6"/>
            <p:cNvSpPr/>
            <p:nvPr/>
          </p:nvSpPr>
          <p:spPr>
            <a:xfrm>
              <a:off x="8237818" y="4967758"/>
              <a:ext cx="2086150" cy="1546917"/>
            </a:xfrm>
            <a:prstGeom prst="wedgeRoundRectCallout">
              <a:avLst>
                <a:gd name="adj1" fmla="val -78405"/>
                <a:gd name="adj2" fmla="val 4563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36000" rIns="99551" bIns="49775" rtlCol="0" anchor="ctr"/>
            <a:lstStyle/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そう</a:t>
              </a:r>
              <a:r>
                <a:rPr lang="en-US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?</a:t>
              </a: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ドドーンって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火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スゴイよー！</a:t>
              </a:r>
              <a:endParaRPr lang="ja-JP" altLang="en-US" sz="2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8085554" y="4714835"/>
              <a:ext cx="335733" cy="492442"/>
              <a:chOff x="1327150" y="315535"/>
              <a:chExt cx="311150" cy="446548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0" y="7022838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2</a:t>
            </a:r>
            <a:endParaRPr lang="ja-JP" altLang="en-US" sz="13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9394306" y="6711352"/>
            <a:ext cx="1082348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 smtClean="0">
                <a:ln w="1270" cmpd="sng">
                  <a:noFill/>
                  <a:prstDash val="solid"/>
                </a:ln>
                <a:solidFill>
                  <a:schemeClr val="bg1"/>
                </a:solidFill>
                <a:latin typeface="HG丸ｺﾞｼｯｸM-PRO"/>
                <a:ea typeface="HG丸ｺﾞｼｯｸM-PRO"/>
                <a:cs typeface="HG丸ｺﾞｼｯｸM-PRO"/>
              </a:rPr>
              <a:t>©</a:t>
            </a:r>
            <a:r>
              <a:rPr lang="ja-JP" altLang="en-US" sz="1400" dirty="0" smtClean="0">
                <a:ln w="1270" cmpd="sng">
                  <a:noFill/>
                  <a:prstDash val="solid"/>
                </a:ln>
                <a:solidFill>
                  <a:schemeClr val="bg1"/>
                </a:solidFill>
                <a:latin typeface="HG丸ｺﾞｼｯｸM-PRO"/>
                <a:ea typeface="HG丸ｺﾞｼｯｸM-PRO"/>
                <a:cs typeface="HG丸ｺﾞｼｯｸM-PRO"/>
              </a:rPr>
              <a:t>鹿児島市</a:t>
            </a:r>
            <a:endParaRPr kumimoji="1" lang="ja-JP" altLang="en-US" sz="1400" dirty="0">
              <a:ln w="1270" cmpd="sng">
                <a:noFill/>
                <a:prstDash val="solid"/>
              </a:ln>
              <a:solidFill>
                <a:schemeClr val="bg1"/>
              </a:solidFill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1658602" y="889000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59" y="4177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0" name="グループ化 29"/>
          <p:cNvGrpSpPr/>
          <p:nvPr/>
        </p:nvGrpSpPr>
        <p:grpSpPr>
          <a:xfrm>
            <a:off x="282481" y="5020286"/>
            <a:ext cx="7528489" cy="2295753"/>
            <a:chOff x="282481" y="5020286"/>
            <a:chExt cx="7528489" cy="2295753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87675" y="5020286"/>
              <a:ext cx="2423295" cy="2295753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2481" y="5223421"/>
              <a:ext cx="1787882" cy="20922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13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 b="1"/>
          </a:p>
        </p:txBody>
      </p:sp>
      <p:pic>
        <p:nvPicPr>
          <p:cNvPr id="8" name="図 7" descr="山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50" y="462175"/>
            <a:ext cx="4353915" cy="3907473"/>
          </a:xfrm>
          <a:prstGeom prst="rect">
            <a:avLst/>
          </a:prstGeom>
        </p:spPr>
      </p:pic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グループ化 2"/>
          <p:cNvGrpSpPr/>
          <p:nvPr/>
        </p:nvGrpSpPr>
        <p:grpSpPr>
          <a:xfrm>
            <a:off x="877738" y="4778641"/>
            <a:ext cx="2535126" cy="2004915"/>
            <a:chOff x="877738" y="4778641"/>
            <a:chExt cx="2535126" cy="2004915"/>
          </a:xfrm>
        </p:grpSpPr>
        <p:sp>
          <p:nvSpPr>
            <p:cNvPr id="5" name="角丸四角形吹き出し 4"/>
            <p:cNvSpPr/>
            <p:nvPr/>
          </p:nvSpPr>
          <p:spPr>
            <a:xfrm>
              <a:off x="1007919" y="5046902"/>
              <a:ext cx="2404945" cy="1736654"/>
            </a:xfrm>
            <a:prstGeom prst="wedgeRoundRectCallout">
              <a:avLst>
                <a:gd name="adj1" fmla="val 79553"/>
                <a:gd name="adj2" fmla="val 2112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でもふん火って、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石がとんで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きたりする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から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こわいよ～。</a:t>
              </a:r>
            </a:p>
          </p:txBody>
        </p:sp>
        <p:grpSp>
          <p:nvGrpSpPr>
            <p:cNvPr id="10" name="図形グループ 9"/>
            <p:cNvGrpSpPr/>
            <p:nvPr/>
          </p:nvGrpSpPr>
          <p:grpSpPr>
            <a:xfrm>
              <a:off x="877738" y="4778641"/>
              <a:ext cx="335733" cy="492442"/>
              <a:chOff x="1327150" y="315535"/>
              <a:chExt cx="311150" cy="446548"/>
            </a:xfrm>
          </p:grpSpPr>
          <p:sp>
            <p:nvSpPr>
              <p:cNvPr id="14" name="円/楕円 1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テキスト ボックス 14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5637332" y="1756534"/>
            <a:ext cx="4454619" cy="1814814"/>
            <a:chOff x="5637332" y="1756534"/>
            <a:chExt cx="4454619" cy="1814814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8975717" y="2268854"/>
              <a:ext cx="49332" cy="439076"/>
            </a:xfrm>
            <a:prstGeom prst="rect">
              <a:avLst/>
            </a:prstGeom>
            <a:noFill/>
          </p:spPr>
          <p:txBody>
            <a:bodyPr wrap="square" lIns="99551" tIns="49775" rIns="99551" bIns="49775" rtlCol="0">
              <a:spAutoFit/>
            </a:bodyPr>
            <a:lstStyle/>
            <a:p>
              <a:endParaRPr lang="ja-JP" altLang="en-US" sz="2200" b="1" dirty="0"/>
            </a:p>
          </p:txBody>
        </p:sp>
        <p:sp>
          <p:nvSpPr>
            <p:cNvPr id="12" name="角丸四角形吹き出し 11"/>
            <p:cNvSpPr/>
            <p:nvPr/>
          </p:nvSpPr>
          <p:spPr>
            <a:xfrm>
              <a:off x="5805195" y="2002757"/>
              <a:ext cx="4286756" cy="1568591"/>
            </a:xfrm>
            <a:prstGeom prst="wedgeRoundRectCallout">
              <a:avLst>
                <a:gd name="adj1" fmla="val -18516"/>
                <a:gd name="adj2" fmla="val 8804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まえ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桜島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見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いったとき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はへーきだった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けど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でも、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石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がとんで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きたら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たしかに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こわい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5637332" y="1756534"/>
              <a:ext cx="335733" cy="492442"/>
              <a:chOff x="1327150" y="315535"/>
              <a:chExt cx="311150" cy="446548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テキスト ボックス 24"/>
          <p:cNvSpPr txBox="1"/>
          <p:nvPr/>
        </p:nvSpPr>
        <p:spPr>
          <a:xfrm>
            <a:off x="10091950" y="6940950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3</a:t>
            </a:r>
            <a:endParaRPr lang="ja-JP" altLang="en-US" sz="13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645" y="3571346"/>
            <a:ext cx="3814609" cy="381460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2120" y="4254502"/>
            <a:ext cx="2810280" cy="313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5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 b="1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7" name="図 6" descr="木枠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5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テキスト ボックス 7"/>
          <p:cNvSpPr txBox="1"/>
          <p:nvPr/>
        </p:nvSpPr>
        <p:spPr>
          <a:xfrm>
            <a:off x="10091952" y="6940951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4</a:t>
            </a:r>
            <a:endParaRPr lang="ja-JP" altLang="en-US" sz="1300" dirty="0"/>
          </a:p>
        </p:txBody>
      </p:sp>
      <p:grpSp>
        <p:nvGrpSpPr>
          <p:cNvPr id="4" name="グループ化 3"/>
          <p:cNvGrpSpPr/>
          <p:nvPr/>
        </p:nvGrpSpPr>
        <p:grpSpPr>
          <a:xfrm>
            <a:off x="1043744" y="2745375"/>
            <a:ext cx="2889129" cy="2351558"/>
            <a:chOff x="1043744" y="2745375"/>
            <a:chExt cx="2889129" cy="2351558"/>
          </a:xfrm>
        </p:grpSpPr>
        <p:sp>
          <p:nvSpPr>
            <p:cNvPr id="5" name="角丸四角形吹き出し 4"/>
            <p:cNvSpPr/>
            <p:nvPr/>
          </p:nvSpPr>
          <p:spPr>
            <a:xfrm>
              <a:off x="1066584" y="3062231"/>
              <a:ext cx="2866289" cy="2034702"/>
            </a:xfrm>
            <a:prstGeom prst="wedgeRoundRectCallout">
              <a:avLst>
                <a:gd name="adj1" fmla="val 36753"/>
                <a:gd name="adj2" fmla="val 8528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99551" tIns="391932" rIns="99551" bIns="49775" rtlCol="0" anchor="ctr">
              <a:noAutofit/>
            </a:bodyPr>
            <a:lstStyle/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そういえば島原でも</a:t>
              </a: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むかし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大きな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火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や地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しん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あったって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ja-JP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きいたことない？</a:t>
              </a:r>
            </a:p>
            <a:p>
              <a:pPr algn="ctr"/>
              <a:endParaRPr lang="ja-JP" altLang="en-US" sz="2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1043744" y="2745375"/>
              <a:ext cx="335733" cy="492442"/>
              <a:chOff x="1327150" y="315535"/>
              <a:chExt cx="311150" cy="446548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3669470" y="1065437"/>
            <a:ext cx="3650496" cy="1615588"/>
            <a:chOff x="3669470" y="1065437"/>
            <a:chExt cx="3650496" cy="161558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832155" y="1329518"/>
              <a:ext cx="3487811" cy="1351507"/>
            </a:xfrm>
            <a:prstGeom prst="wedgeRoundRectCallout">
              <a:avLst>
                <a:gd name="adj1" fmla="val 39188"/>
                <a:gd name="adj2" fmla="val 11229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9193" bIns="49775" rtlCol="0" anchor="ctr"/>
            <a:lstStyle/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ぼくもきいたことある！</a:t>
              </a: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大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むかし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火山の島だったって</a:t>
              </a: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669470" y="1065437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1" name="グループ化 20"/>
          <p:cNvGrpSpPr/>
          <p:nvPr/>
        </p:nvGrpSpPr>
        <p:grpSpPr>
          <a:xfrm>
            <a:off x="7502605" y="1313031"/>
            <a:ext cx="2432347" cy="1838361"/>
            <a:chOff x="7502605" y="1313031"/>
            <a:chExt cx="2432347" cy="1838361"/>
          </a:xfrm>
        </p:grpSpPr>
        <p:sp>
          <p:nvSpPr>
            <p:cNvPr id="6" name="角丸四角形吹き出し 5"/>
            <p:cNvSpPr/>
            <p:nvPr/>
          </p:nvSpPr>
          <p:spPr>
            <a:xfrm>
              <a:off x="7605378" y="1572124"/>
              <a:ext cx="2329574" cy="1579268"/>
            </a:xfrm>
            <a:prstGeom prst="wedgeRoundRectCallout">
              <a:avLst>
                <a:gd name="adj1" fmla="val -24334"/>
                <a:gd name="adj2" fmla="val 7338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みそ五郎どん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おとぎ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話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にでてきたけど、</a:t>
              </a: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ほんとかな？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502605" y="1313031"/>
              <a:ext cx="335733" cy="492442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702" y="2941352"/>
            <a:ext cx="4210235" cy="4692658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005" y="3942932"/>
            <a:ext cx="2909662" cy="350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2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+mn-lt"/>
              <a:ea typeface="HG丸ｺﾞｼｯｸM-PRO"/>
              <a:cs typeface="HG丸ｺﾞｼｯｸM-PRO"/>
            </a:endParaRPr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/>
          <a:srcRect t="8926" b="8926"/>
          <a:stretch>
            <a:fillRect/>
          </a:stretch>
        </p:blipFill>
        <p:spPr/>
      </p:pic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/>
          </a:p>
        </p:txBody>
      </p: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5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テキスト ボックス 10"/>
          <p:cNvSpPr txBox="1"/>
          <p:nvPr/>
        </p:nvSpPr>
        <p:spPr>
          <a:xfrm>
            <a:off x="10091950" y="6940950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5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1143094" y="2381237"/>
            <a:ext cx="3251126" cy="1255336"/>
            <a:chOff x="1143094" y="2381237"/>
            <a:chExt cx="3251126" cy="1255336"/>
          </a:xfrm>
        </p:grpSpPr>
        <p:sp>
          <p:nvSpPr>
            <p:cNvPr id="8" name="角丸四角形吹き出し 7"/>
            <p:cNvSpPr/>
            <p:nvPr/>
          </p:nvSpPr>
          <p:spPr>
            <a:xfrm>
              <a:off x="1310960" y="2712227"/>
              <a:ext cx="3083260" cy="924346"/>
            </a:xfrm>
            <a:prstGeom prst="wedgeRoundRectCallout">
              <a:avLst>
                <a:gd name="adj1" fmla="val 51005"/>
                <a:gd name="adj2" fmla="val 11596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え～火山の島？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島原は半島でしょ～。</a:t>
              </a: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1143094" y="2381237"/>
              <a:ext cx="335733" cy="492442"/>
              <a:chOff x="1327150" y="315535"/>
              <a:chExt cx="311150" cy="446548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3" name="グループ化 22"/>
          <p:cNvGrpSpPr/>
          <p:nvPr/>
        </p:nvGrpSpPr>
        <p:grpSpPr>
          <a:xfrm>
            <a:off x="1151248" y="4635779"/>
            <a:ext cx="2767919" cy="1452108"/>
            <a:chOff x="1151248" y="4635779"/>
            <a:chExt cx="2767919" cy="1452108"/>
          </a:xfrm>
        </p:grpSpPr>
        <p:sp>
          <p:nvSpPr>
            <p:cNvPr id="9" name="角丸四角形吹き出し 8"/>
            <p:cNvSpPr/>
            <p:nvPr/>
          </p:nvSpPr>
          <p:spPr>
            <a:xfrm>
              <a:off x="1310958" y="4916110"/>
              <a:ext cx="2608209" cy="1171777"/>
            </a:xfrm>
            <a:prstGeom prst="wedgeRoundRectCallout">
              <a:avLst>
                <a:gd name="adj1" fmla="val 69982"/>
                <a:gd name="adj2" fmla="val 2724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95966" tIns="49775" rIns="99551" bIns="49775" rtlCol="0" anchor="ctr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お母さん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よく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「島原半島」っていってるもん。</a:t>
              </a: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1151248" y="4635779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201" y="3135939"/>
            <a:ext cx="3644364" cy="4164987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105" y="3977668"/>
            <a:ext cx="2876501" cy="3268751"/>
          </a:xfrm>
          <a:prstGeom prst="rect">
            <a:avLst/>
          </a:prstGeom>
        </p:spPr>
      </p:pic>
      <p:grpSp>
        <p:nvGrpSpPr>
          <p:cNvPr id="24" name="グループ化 23"/>
          <p:cNvGrpSpPr/>
          <p:nvPr/>
        </p:nvGrpSpPr>
        <p:grpSpPr>
          <a:xfrm>
            <a:off x="5533075" y="787866"/>
            <a:ext cx="3922332" cy="2094150"/>
            <a:chOff x="5533075" y="787866"/>
            <a:chExt cx="3922332" cy="2094150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5686978" y="1019598"/>
              <a:ext cx="3768429" cy="1862418"/>
            </a:xfrm>
            <a:prstGeom prst="wedgeRoundRectCallout">
              <a:avLst>
                <a:gd name="adj1" fmla="val 26788"/>
                <a:gd name="adj2" fmla="val 10348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よし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、じゃあ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いろんな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ことよく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知ってる</a:t>
              </a:r>
              <a:endParaRPr lang="en-US" altLang="ja-JP" sz="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タビーナ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ちゃん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と歴女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さんにきいて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よう！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5533075" y="787866"/>
              <a:ext cx="335733" cy="492443"/>
              <a:chOff x="1327150" y="347402"/>
              <a:chExt cx="311150" cy="382813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47402"/>
                <a:ext cx="289985" cy="3828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2" name="テキスト ボックス 21"/>
            <p:cNvSpPr txBox="1"/>
            <p:nvPr/>
          </p:nvSpPr>
          <p:spPr>
            <a:xfrm>
              <a:off x="8183561" y="1860214"/>
              <a:ext cx="488822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れき　じょ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16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-24639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822205" y="380858"/>
            <a:ext cx="3247702" cy="236496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7" y="-24639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テキスト ボックス 11"/>
          <p:cNvSpPr txBox="1"/>
          <p:nvPr/>
        </p:nvSpPr>
        <p:spPr>
          <a:xfrm>
            <a:off x="10173839" y="6995543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6</a:t>
            </a:r>
            <a:endParaRPr lang="ja-JP" altLang="en-US" sz="13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395126" y="533993"/>
            <a:ext cx="3337038" cy="1207333"/>
            <a:chOff x="4395126" y="533993"/>
            <a:chExt cx="3337038" cy="1207333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552546" y="836686"/>
              <a:ext cx="3179618" cy="904640"/>
            </a:xfrm>
            <a:prstGeom prst="wedgeRoundRectCallout">
              <a:avLst>
                <a:gd name="adj1" fmla="val -64806"/>
                <a:gd name="adj2" fmla="val 4326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36000" rIns="99551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こんにちは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よく来て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くれた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 </a:t>
              </a:r>
            </a:p>
          </p:txBody>
        </p:sp>
        <p:grpSp>
          <p:nvGrpSpPr>
            <p:cNvPr id="13" name="図形グループ 12"/>
            <p:cNvGrpSpPr/>
            <p:nvPr/>
          </p:nvGrpSpPr>
          <p:grpSpPr>
            <a:xfrm>
              <a:off x="4395126" y="533993"/>
              <a:ext cx="335733" cy="492442"/>
              <a:chOff x="1327150" y="315535"/>
              <a:chExt cx="311150" cy="446548"/>
            </a:xfrm>
          </p:grpSpPr>
          <p:sp>
            <p:nvSpPr>
              <p:cNvPr id="14" name="円/楕円 1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テキスト ボックス 14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4" name="グループ化 23"/>
          <p:cNvGrpSpPr/>
          <p:nvPr/>
        </p:nvGrpSpPr>
        <p:grpSpPr>
          <a:xfrm>
            <a:off x="2868205" y="3021026"/>
            <a:ext cx="2611014" cy="1579319"/>
            <a:chOff x="2868205" y="3021026"/>
            <a:chExt cx="2611014" cy="1579319"/>
          </a:xfrm>
        </p:grpSpPr>
        <p:sp>
          <p:nvSpPr>
            <p:cNvPr id="9" name="角丸四角形吹き出し 8"/>
            <p:cNvSpPr/>
            <p:nvPr/>
          </p:nvSpPr>
          <p:spPr>
            <a:xfrm>
              <a:off x="3047489" y="3296423"/>
              <a:ext cx="2431730" cy="1303922"/>
            </a:xfrm>
            <a:prstGeom prst="wedgeRoundRectCallout">
              <a:avLst>
                <a:gd name="adj1" fmla="val 31818"/>
                <a:gd name="adj2" fmla="val 7133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 anchorCtr="0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タビーナ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ちゃん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歴女さん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こんにちは～ 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2868205" y="3021026"/>
              <a:ext cx="335733" cy="492442"/>
              <a:chOff x="1327150" y="315535"/>
              <a:chExt cx="311150" cy="446548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8" name="グループ化 27"/>
          <p:cNvGrpSpPr/>
          <p:nvPr/>
        </p:nvGrpSpPr>
        <p:grpSpPr>
          <a:xfrm>
            <a:off x="6902387" y="2334349"/>
            <a:ext cx="3045525" cy="1552348"/>
            <a:chOff x="6902387" y="2334349"/>
            <a:chExt cx="3045525" cy="155234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062036" y="2601520"/>
              <a:ext cx="2885876" cy="1285177"/>
            </a:xfrm>
            <a:prstGeom prst="wedgeRoundRectCallout">
              <a:avLst>
                <a:gd name="adj1" fmla="val -13816"/>
                <a:gd name="adj2" fmla="val 8276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99551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島原半島のこと、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ふん火のこと、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教えてくださ～</a:t>
              </a:r>
              <a:r>
                <a:rPr lang="ja-JP" altLang="ja-JP" sz="2200" b="1" dirty="0" err="1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6902387" y="2334349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2" name="テキスト ボックス 21"/>
          <p:cNvSpPr txBox="1"/>
          <p:nvPr/>
        </p:nvSpPr>
        <p:spPr>
          <a:xfrm>
            <a:off x="355203" y="231327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 smtClean="0">
                <a:latin typeface="HG丸ｺﾞｼｯｸM-PRO"/>
                <a:ea typeface="HG丸ｺﾞｼｯｸM-PRO"/>
                <a:cs typeface="HG丸ｺﾞｼｯｸM-PRO"/>
              </a:rPr>
              <a:t>タビーナ</a:t>
            </a:r>
            <a:endParaRPr kumimoji="1" lang="en-US" altLang="ja-JP" sz="16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algn="ctr"/>
            <a:r>
              <a:rPr lang="ja-JP" altLang="en-US" sz="1600" dirty="0" smtClean="0">
                <a:latin typeface="HG丸ｺﾞｼｯｸM-PRO"/>
                <a:ea typeface="HG丸ｺﾞｼｯｸM-PRO"/>
                <a:cs typeface="HG丸ｺﾞｼｯｸM-PRO"/>
              </a:rPr>
              <a:t>ちゃん</a:t>
            </a:r>
            <a:endParaRPr kumimoji="1" lang="ja-JP" altLang="en-US" sz="16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887" y="3954936"/>
            <a:ext cx="2641469" cy="3191775"/>
          </a:xfrm>
          <a:prstGeom prst="rect">
            <a:avLst/>
          </a:prstGeom>
        </p:spPr>
      </p:pic>
      <p:grpSp>
        <p:nvGrpSpPr>
          <p:cNvPr id="7" name="図形グループ 6"/>
          <p:cNvGrpSpPr/>
          <p:nvPr/>
        </p:nvGrpSpPr>
        <p:grpSpPr>
          <a:xfrm>
            <a:off x="3578623" y="2234663"/>
            <a:ext cx="1005403" cy="435100"/>
            <a:chOff x="3882814" y="2234659"/>
            <a:chExt cx="1005403" cy="435100"/>
          </a:xfrm>
        </p:grpSpPr>
        <p:sp>
          <p:nvSpPr>
            <p:cNvPr id="3" name="テキスト ボックス 2"/>
            <p:cNvSpPr txBox="1"/>
            <p:nvPr/>
          </p:nvSpPr>
          <p:spPr>
            <a:xfrm>
              <a:off x="3882814" y="233120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 smtClean="0">
                  <a:latin typeface="HG丸ｺﾞｼｯｸM-PRO"/>
                  <a:ea typeface="HG丸ｺﾞｼｯｸM-PRO"/>
                  <a:cs typeface="HG丸ｺﾞｼｯｸM-PRO"/>
                </a:rPr>
                <a:t>歴女さん</a:t>
              </a:r>
              <a:endParaRPr kumimoji="1" lang="ja-JP" altLang="en-US" sz="16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3941786" y="2234659"/>
              <a:ext cx="418663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れき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じょ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sp>
        <p:nvSpPr>
          <p:cNvPr id="25" name="テキスト ボックス 24"/>
          <p:cNvSpPr txBox="1"/>
          <p:nvPr/>
        </p:nvSpPr>
        <p:spPr>
          <a:xfrm>
            <a:off x="1224126" y="2745824"/>
            <a:ext cx="2418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「旅する長崎学」キャラクター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078" y="4082634"/>
            <a:ext cx="2799771" cy="335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5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753965" y="380858"/>
            <a:ext cx="3247702" cy="236496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59" y="6492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0" y="6940950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7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4091770" y="321205"/>
            <a:ext cx="2732737" cy="1421609"/>
            <a:chOff x="4091770" y="321205"/>
            <a:chExt cx="2732737" cy="1421609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234567" y="571037"/>
              <a:ext cx="2589940" cy="1171777"/>
            </a:xfrm>
            <a:prstGeom prst="wedgeRoundRectCallout">
              <a:avLst>
                <a:gd name="adj1" fmla="val -64412"/>
                <a:gd name="adj2" fmla="val -103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じゃあ、まずは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島原半島の地図を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見て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みましょう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4091770" y="321205"/>
              <a:ext cx="335733" cy="492442"/>
              <a:chOff x="1327150" y="315535"/>
              <a:chExt cx="311150" cy="446548"/>
            </a:xfrm>
          </p:grpSpPr>
          <p:sp>
            <p:nvSpPr>
              <p:cNvPr id="18" name="円/楕円 1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458048" y="2725109"/>
            <a:ext cx="3090371" cy="1177696"/>
            <a:chOff x="458048" y="2725109"/>
            <a:chExt cx="3090371" cy="1177696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630357" y="2998156"/>
              <a:ext cx="2918062" cy="904649"/>
            </a:xfrm>
            <a:prstGeom prst="wedgeRoundRectCallout">
              <a:avLst>
                <a:gd name="adj1" fmla="val 26016"/>
                <a:gd name="adj2" fmla="val -9322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このかたち、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なにかににてない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？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0" name="図形グループ 19"/>
            <p:cNvGrpSpPr/>
            <p:nvPr/>
          </p:nvGrpSpPr>
          <p:grpSpPr>
            <a:xfrm>
              <a:off x="458048" y="2725109"/>
              <a:ext cx="335733" cy="492442"/>
              <a:chOff x="1327150" y="315535"/>
              <a:chExt cx="311150" cy="446548"/>
            </a:xfrm>
          </p:grpSpPr>
          <p:sp>
            <p:nvSpPr>
              <p:cNvPr id="21" name="円/楕円 2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7" name="グループ化 16"/>
          <p:cNvGrpSpPr/>
          <p:nvPr/>
        </p:nvGrpSpPr>
        <p:grpSpPr>
          <a:xfrm>
            <a:off x="552478" y="4059220"/>
            <a:ext cx="2182262" cy="1113820"/>
            <a:chOff x="552478" y="4059220"/>
            <a:chExt cx="2182262" cy="1113820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720343" y="4397466"/>
              <a:ext cx="2014397" cy="775574"/>
            </a:xfrm>
            <a:prstGeom prst="wedgeRoundRectCallout">
              <a:avLst>
                <a:gd name="adj1" fmla="val 27609"/>
                <a:gd name="adj2" fmla="val 8265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「そらまめ」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3" name="図形グループ 22"/>
            <p:cNvGrpSpPr/>
            <p:nvPr/>
          </p:nvGrpSpPr>
          <p:grpSpPr>
            <a:xfrm>
              <a:off x="552478" y="4059220"/>
              <a:ext cx="335733" cy="492442"/>
              <a:chOff x="1327150" y="315535"/>
              <a:chExt cx="311150" cy="446548"/>
            </a:xfrm>
          </p:grpSpPr>
          <p:sp>
            <p:nvSpPr>
              <p:cNvPr id="24" name="円/楕円 2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0" name="グループ化 29"/>
          <p:cNvGrpSpPr/>
          <p:nvPr/>
        </p:nvGrpSpPr>
        <p:grpSpPr>
          <a:xfrm>
            <a:off x="4149886" y="5220085"/>
            <a:ext cx="3345367" cy="1751971"/>
            <a:chOff x="4149886" y="5220085"/>
            <a:chExt cx="3345367" cy="1751971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4310280" y="5426221"/>
              <a:ext cx="3184973" cy="1545835"/>
            </a:xfrm>
            <a:prstGeom prst="wedgeRoundRectCallout">
              <a:avLst>
                <a:gd name="adj1" fmla="val 66833"/>
                <a:gd name="adj2" fmla="val 421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「いぶくろ」みたいなかたちだよって、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近所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おじさんが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いってた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〜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6" name="図形グループ 25"/>
            <p:cNvGrpSpPr/>
            <p:nvPr/>
          </p:nvGrpSpPr>
          <p:grpSpPr>
            <a:xfrm>
              <a:off x="4149886" y="5220085"/>
              <a:ext cx="335733" cy="492442"/>
              <a:chOff x="1327150" y="315535"/>
              <a:chExt cx="311150" cy="446548"/>
            </a:xfrm>
          </p:grpSpPr>
          <p:sp>
            <p:nvSpPr>
              <p:cNvPr id="27" name="円/楕円 2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テキスト ボックス 2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5254" y="4207080"/>
            <a:ext cx="2781557" cy="3377606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6767" y="4835424"/>
            <a:ext cx="2272855" cy="2727426"/>
          </a:xfrm>
          <a:prstGeom prst="rect">
            <a:avLst/>
          </a:prstGeom>
        </p:spPr>
      </p:pic>
      <p:sp>
        <p:nvSpPr>
          <p:cNvPr id="29" name="Freeform 5"/>
          <p:cNvSpPr>
            <a:spLocks/>
          </p:cNvSpPr>
          <p:nvPr/>
        </p:nvSpPr>
        <p:spPr bwMode="auto">
          <a:xfrm rot="20487333">
            <a:off x="7065662" y="1885129"/>
            <a:ext cx="2269250" cy="2846666"/>
          </a:xfrm>
          <a:custGeom>
            <a:avLst/>
            <a:gdLst>
              <a:gd name="T0" fmla="*/ 122 w 413"/>
              <a:gd name="T1" fmla="*/ 0 h 401"/>
              <a:gd name="T2" fmla="*/ 122 w 413"/>
              <a:gd name="T3" fmla="*/ 0 h 401"/>
              <a:gd name="T4" fmla="*/ 161 w 413"/>
              <a:gd name="T5" fmla="*/ 113 h 401"/>
              <a:gd name="T6" fmla="*/ 196 w 413"/>
              <a:gd name="T7" fmla="*/ 191 h 401"/>
              <a:gd name="T8" fmla="*/ 154 w 413"/>
              <a:gd name="T9" fmla="*/ 238 h 401"/>
              <a:gd name="T10" fmla="*/ 58 w 413"/>
              <a:gd name="T11" fmla="*/ 238 h 401"/>
              <a:gd name="T12" fmla="*/ 6 w 413"/>
              <a:gd name="T13" fmla="*/ 311 h 401"/>
              <a:gd name="T14" fmla="*/ 84 w 413"/>
              <a:gd name="T15" fmla="*/ 401 h 401"/>
              <a:gd name="T16" fmla="*/ 105 w 413"/>
              <a:gd name="T17" fmla="*/ 362 h 401"/>
              <a:gd name="T18" fmla="*/ 50 w 413"/>
              <a:gd name="T19" fmla="*/ 294 h 401"/>
              <a:gd name="T20" fmla="*/ 105 w 413"/>
              <a:gd name="T21" fmla="*/ 273 h 401"/>
              <a:gd name="T22" fmla="*/ 235 w 413"/>
              <a:gd name="T23" fmla="*/ 308 h 401"/>
              <a:gd name="T24" fmla="*/ 342 w 413"/>
              <a:gd name="T25" fmla="*/ 105 h 401"/>
              <a:gd name="T26" fmla="*/ 245 w 413"/>
              <a:gd name="T27" fmla="*/ 74 h 401"/>
              <a:gd name="T28" fmla="*/ 191 w 413"/>
              <a:gd name="T29" fmla="*/ 93 h 401"/>
              <a:gd name="T30" fmla="*/ 165 w 413"/>
              <a:gd name="T31" fmla="*/ 0 h 401"/>
              <a:gd name="T32" fmla="*/ 117 w 413"/>
              <a:gd name="T33" fmla="*/ 0 h 401"/>
              <a:gd name="connsiteX0" fmla="*/ 2827 w 8707"/>
              <a:gd name="connsiteY0" fmla="*/ 0 h 10000"/>
              <a:gd name="connsiteX1" fmla="*/ 2827 w 8707"/>
              <a:gd name="connsiteY1" fmla="*/ 0 h 10000"/>
              <a:gd name="connsiteX2" fmla="*/ 3771 w 8707"/>
              <a:gd name="connsiteY2" fmla="*/ 2818 h 10000"/>
              <a:gd name="connsiteX3" fmla="*/ 4619 w 8707"/>
              <a:gd name="connsiteY3" fmla="*/ 4763 h 10000"/>
              <a:gd name="connsiteX4" fmla="*/ 3602 w 8707"/>
              <a:gd name="connsiteY4" fmla="*/ 5935 h 10000"/>
              <a:gd name="connsiteX5" fmla="*/ 1277 w 8707"/>
              <a:gd name="connsiteY5" fmla="*/ 5935 h 10000"/>
              <a:gd name="connsiteX6" fmla="*/ 18 w 8707"/>
              <a:gd name="connsiteY6" fmla="*/ 7756 h 10000"/>
              <a:gd name="connsiteX7" fmla="*/ 1907 w 8707"/>
              <a:gd name="connsiteY7" fmla="*/ 10000 h 10000"/>
              <a:gd name="connsiteX8" fmla="*/ 2415 w 8707"/>
              <a:gd name="connsiteY8" fmla="*/ 9027 h 10000"/>
              <a:gd name="connsiteX9" fmla="*/ 1084 w 8707"/>
              <a:gd name="connsiteY9" fmla="*/ 7332 h 10000"/>
              <a:gd name="connsiteX10" fmla="*/ 2415 w 8707"/>
              <a:gd name="connsiteY10" fmla="*/ 6808 h 10000"/>
              <a:gd name="connsiteX11" fmla="*/ 5563 w 8707"/>
              <a:gd name="connsiteY11" fmla="*/ 7681 h 10000"/>
              <a:gd name="connsiteX12" fmla="*/ 8154 w 8707"/>
              <a:gd name="connsiteY12" fmla="*/ 2618 h 10000"/>
              <a:gd name="connsiteX13" fmla="*/ 5805 w 8707"/>
              <a:gd name="connsiteY13" fmla="*/ 1845 h 10000"/>
              <a:gd name="connsiteX14" fmla="*/ 4498 w 8707"/>
              <a:gd name="connsiteY14" fmla="*/ 2319 h 10000"/>
              <a:gd name="connsiteX15" fmla="*/ 3868 w 8707"/>
              <a:gd name="connsiteY15" fmla="*/ 0 h 10000"/>
              <a:gd name="connsiteX16" fmla="*/ 2706 w 8707"/>
              <a:gd name="connsiteY16" fmla="*/ 0 h 10000"/>
              <a:gd name="connsiteX17" fmla="*/ 2827 w 8707"/>
              <a:gd name="connsiteY17" fmla="*/ 0 h 10000"/>
              <a:gd name="connsiteX0" fmla="*/ 3107 w 9999"/>
              <a:gd name="connsiteY0" fmla="*/ 0 h 10000"/>
              <a:gd name="connsiteX1" fmla="*/ 3246 w 9999"/>
              <a:gd name="connsiteY1" fmla="*/ 0 h 10000"/>
              <a:gd name="connsiteX2" fmla="*/ 4330 w 9999"/>
              <a:gd name="connsiteY2" fmla="*/ 2818 h 10000"/>
              <a:gd name="connsiteX3" fmla="*/ 5304 w 9999"/>
              <a:gd name="connsiteY3" fmla="*/ 4763 h 10000"/>
              <a:gd name="connsiteX4" fmla="*/ 4136 w 9999"/>
              <a:gd name="connsiteY4" fmla="*/ 5935 h 10000"/>
              <a:gd name="connsiteX5" fmla="*/ 1466 w 9999"/>
              <a:gd name="connsiteY5" fmla="*/ 5935 h 10000"/>
              <a:gd name="connsiteX6" fmla="*/ 20 w 9999"/>
              <a:gd name="connsiteY6" fmla="*/ 7756 h 10000"/>
              <a:gd name="connsiteX7" fmla="*/ 2189 w 9999"/>
              <a:gd name="connsiteY7" fmla="*/ 10000 h 10000"/>
              <a:gd name="connsiteX8" fmla="*/ 2773 w 9999"/>
              <a:gd name="connsiteY8" fmla="*/ 9027 h 10000"/>
              <a:gd name="connsiteX9" fmla="*/ 1244 w 9999"/>
              <a:gd name="connsiteY9" fmla="*/ 7332 h 10000"/>
              <a:gd name="connsiteX10" fmla="*/ 2773 w 9999"/>
              <a:gd name="connsiteY10" fmla="*/ 6808 h 10000"/>
              <a:gd name="connsiteX11" fmla="*/ 6388 w 9999"/>
              <a:gd name="connsiteY11" fmla="*/ 7681 h 10000"/>
              <a:gd name="connsiteX12" fmla="*/ 9364 w 9999"/>
              <a:gd name="connsiteY12" fmla="*/ 2618 h 10000"/>
              <a:gd name="connsiteX13" fmla="*/ 6666 w 9999"/>
              <a:gd name="connsiteY13" fmla="*/ 1845 h 10000"/>
              <a:gd name="connsiteX14" fmla="*/ 5165 w 9999"/>
              <a:gd name="connsiteY14" fmla="*/ 2319 h 10000"/>
              <a:gd name="connsiteX15" fmla="*/ 4441 w 9999"/>
              <a:gd name="connsiteY15" fmla="*/ 0 h 10000"/>
              <a:gd name="connsiteX16" fmla="*/ 3107 w 9999"/>
              <a:gd name="connsiteY16" fmla="*/ 0 h 10000"/>
              <a:gd name="connsiteX0" fmla="*/ 4441 w 10000"/>
              <a:gd name="connsiteY0" fmla="*/ 0 h 10000"/>
              <a:gd name="connsiteX1" fmla="*/ 3246 w 10000"/>
              <a:gd name="connsiteY1" fmla="*/ 0 h 10000"/>
              <a:gd name="connsiteX2" fmla="*/ 4330 w 10000"/>
              <a:gd name="connsiteY2" fmla="*/ 2818 h 10000"/>
              <a:gd name="connsiteX3" fmla="*/ 5305 w 10000"/>
              <a:gd name="connsiteY3" fmla="*/ 4763 h 10000"/>
              <a:gd name="connsiteX4" fmla="*/ 4136 w 10000"/>
              <a:gd name="connsiteY4" fmla="*/ 5935 h 10000"/>
              <a:gd name="connsiteX5" fmla="*/ 1466 w 10000"/>
              <a:gd name="connsiteY5" fmla="*/ 5935 h 10000"/>
              <a:gd name="connsiteX6" fmla="*/ 20 w 10000"/>
              <a:gd name="connsiteY6" fmla="*/ 7756 h 10000"/>
              <a:gd name="connsiteX7" fmla="*/ 2189 w 10000"/>
              <a:gd name="connsiteY7" fmla="*/ 10000 h 10000"/>
              <a:gd name="connsiteX8" fmla="*/ 2773 w 10000"/>
              <a:gd name="connsiteY8" fmla="*/ 9027 h 10000"/>
              <a:gd name="connsiteX9" fmla="*/ 1244 w 10000"/>
              <a:gd name="connsiteY9" fmla="*/ 7332 h 10000"/>
              <a:gd name="connsiteX10" fmla="*/ 2773 w 10000"/>
              <a:gd name="connsiteY10" fmla="*/ 6808 h 10000"/>
              <a:gd name="connsiteX11" fmla="*/ 6389 w 10000"/>
              <a:gd name="connsiteY11" fmla="*/ 7681 h 10000"/>
              <a:gd name="connsiteX12" fmla="*/ 9365 w 10000"/>
              <a:gd name="connsiteY12" fmla="*/ 2618 h 10000"/>
              <a:gd name="connsiteX13" fmla="*/ 6667 w 10000"/>
              <a:gd name="connsiteY13" fmla="*/ 1845 h 10000"/>
              <a:gd name="connsiteX14" fmla="*/ 5166 w 10000"/>
              <a:gd name="connsiteY14" fmla="*/ 2319 h 10000"/>
              <a:gd name="connsiteX15" fmla="*/ 4441 w 10000"/>
              <a:gd name="connsiteY15" fmla="*/ 0 h 10000"/>
              <a:gd name="connsiteX0" fmla="*/ 4441 w 10000"/>
              <a:gd name="connsiteY0" fmla="*/ 0 h 10000"/>
              <a:gd name="connsiteX1" fmla="*/ 3246 w 10000"/>
              <a:gd name="connsiteY1" fmla="*/ 0 h 10000"/>
              <a:gd name="connsiteX2" fmla="*/ 4330 w 10000"/>
              <a:gd name="connsiteY2" fmla="*/ 2818 h 10000"/>
              <a:gd name="connsiteX3" fmla="*/ 5305 w 10000"/>
              <a:gd name="connsiteY3" fmla="*/ 4763 h 10000"/>
              <a:gd name="connsiteX4" fmla="*/ 4136 w 10000"/>
              <a:gd name="connsiteY4" fmla="*/ 5935 h 10000"/>
              <a:gd name="connsiteX5" fmla="*/ 1466 w 10000"/>
              <a:gd name="connsiteY5" fmla="*/ 5935 h 10000"/>
              <a:gd name="connsiteX6" fmla="*/ 20 w 10000"/>
              <a:gd name="connsiteY6" fmla="*/ 7756 h 10000"/>
              <a:gd name="connsiteX7" fmla="*/ 2189 w 10000"/>
              <a:gd name="connsiteY7" fmla="*/ 10000 h 10000"/>
              <a:gd name="connsiteX8" fmla="*/ 2773 w 10000"/>
              <a:gd name="connsiteY8" fmla="*/ 9027 h 10000"/>
              <a:gd name="connsiteX9" fmla="*/ 1524 w 10000"/>
              <a:gd name="connsiteY9" fmla="*/ 7149 h 10000"/>
              <a:gd name="connsiteX10" fmla="*/ 2773 w 10000"/>
              <a:gd name="connsiteY10" fmla="*/ 6808 h 10000"/>
              <a:gd name="connsiteX11" fmla="*/ 6389 w 10000"/>
              <a:gd name="connsiteY11" fmla="*/ 7681 h 10000"/>
              <a:gd name="connsiteX12" fmla="*/ 9365 w 10000"/>
              <a:gd name="connsiteY12" fmla="*/ 2618 h 10000"/>
              <a:gd name="connsiteX13" fmla="*/ 6667 w 10000"/>
              <a:gd name="connsiteY13" fmla="*/ 1845 h 10000"/>
              <a:gd name="connsiteX14" fmla="*/ 5166 w 10000"/>
              <a:gd name="connsiteY14" fmla="*/ 2319 h 10000"/>
              <a:gd name="connsiteX15" fmla="*/ 4441 w 10000"/>
              <a:gd name="connsiteY15" fmla="*/ 0 h 10000"/>
              <a:gd name="connsiteX0" fmla="*/ 4441 w 10000"/>
              <a:gd name="connsiteY0" fmla="*/ 0 h 10000"/>
              <a:gd name="connsiteX1" fmla="*/ 3246 w 10000"/>
              <a:gd name="connsiteY1" fmla="*/ 0 h 10000"/>
              <a:gd name="connsiteX2" fmla="*/ 4330 w 10000"/>
              <a:gd name="connsiteY2" fmla="*/ 2818 h 10000"/>
              <a:gd name="connsiteX3" fmla="*/ 5305 w 10000"/>
              <a:gd name="connsiteY3" fmla="*/ 4763 h 10000"/>
              <a:gd name="connsiteX4" fmla="*/ 4136 w 10000"/>
              <a:gd name="connsiteY4" fmla="*/ 5935 h 10000"/>
              <a:gd name="connsiteX5" fmla="*/ 1466 w 10000"/>
              <a:gd name="connsiteY5" fmla="*/ 5935 h 10000"/>
              <a:gd name="connsiteX6" fmla="*/ 20 w 10000"/>
              <a:gd name="connsiteY6" fmla="*/ 7756 h 10000"/>
              <a:gd name="connsiteX7" fmla="*/ 2189 w 10000"/>
              <a:gd name="connsiteY7" fmla="*/ 10000 h 10000"/>
              <a:gd name="connsiteX8" fmla="*/ 2882 w 10000"/>
              <a:gd name="connsiteY8" fmla="*/ 8495 h 10000"/>
              <a:gd name="connsiteX9" fmla="*/ 1524 w 10000"/>
              <a:gd name="connsiteY9" fmla="*/ 7149 h 10000"/>
              <a:gd name="connsiteX10" fmla="*/ 2773 w 10000"/>
              <a:gd name="connsiteY10" fmla="*/ 6808 h 10000"/>
              <a:gd name="connsiteX11" fmla="*/ 6389 w 10000"/>
              <a:gd name="connsiteY11" fmla="*/ 7681 h 10000"/>
              <a:gd name="connsiteX12" fmla="*/ 9365 w 10000"/>
              <a:gd name="connsiteY12" fmla="*/ 2618 h 10000"/>
              <a:gd name="connsiteX13" fmla="*/ 6667 w 10000"/>
              <a:gd name="connsiteY13" fmla="*/ 1845 h 10000"/>
              <a:gd name="connsiteX14" fmla="*/ 5166 w 10000"/>
              <a:gd name="connsiteY14" fmla="*/ 2319 h 10000"/>
              <a:gd name="connsiteX15" fmla="*/ 4441 w 10000"/>
              <a:gd name="connsiteY15" fmla="*/ 0 h 10000"/>
              <a:gd name="connsiteX0" fmla="*/ 4441 w 10000"/>
              <a:gd name="connsiteY0" fmla="*/ 0 h 9414"/>
              <a:gd name="connsiteX1" fmla="*/ 3246 w 10000"/>
              <a:gd name="connsiteY1" fmla="*/ 0 h 9414"/>
              <a:gd name="connsiteX2" fmla="*/ 4330 w 10000"/>
              <a:gd name="connsiteY2" fmla="*/ 2818 h 9414"/>
              <a:gd name="connsiteX3" fmla="*/ 5305 w 10000"/>
              <a:gd name="connsiteY3" fmla="*/ 4763 h 9414"/>
              <a:gd name="connsiteX4" fmla="*/ 4136 w 10000"/>
              <a:gd name="connsiteY4" fmla="*/ 5935 h 9414"/>
              <a:gd name="connsiteX5" fmla="*/ 1466 w 10000"/>
              <a:gd name="connsiteY5" fmla="*/ 5935 h 9414"/>
              <a:gd name="connsiteX6" fmla="*/ 20 w 10000"/>
              <a:gd name="connsiteY6" fmla="*/ 7756 h 9414"/>
              <a:gd name="connsiteX7" fmla="*/ 2482 w 10000"/>
              <a:gd name="connsiteY7" fmla="*/ 9414 h 9414"/>
              <a:gd name="connsiteX8" fmla="*/ 2882 w 10000"/>
              <a:gd name="connsiteY8" fmla="*/ 8495 h 9414"/>
              <a:gd name="connsiteX9" fmla="*/ 1524 w 10000"/>
              <a:gd name="connsiteY9" fmla="*/ 7149 h 9414"/>
              <a:gd name="connsiteX10" fmla="*/ 2773 w 10000"/>
              <a:gd name="connsiteY10" fmla="*/ 6808 h 9414"/>
              <a:gd name="connsiteX11" fmla="*/ 6389 w 10000"/>
              <a:gd name="connsiteY11" fmla="*/ 7681 h 9414"/>
              <a:gd name="connsiteX12" fmla="*/ 9365 w 10000"/>
              <a:gd name="connsiteY12" fmla="*/ 2618 h 9414"/>
              <a:gd name="connsiteX13" fmla="*/ 6667 w 10000"/>
              <a:gd name="connsiteY13" fmla="*/ 1845 h 9414"/>
              <a:gd name="connsiteX14" fmla="*/ 5166 w 10000"/>
              <a:gd name="connsiteY14" fmla="*/ 2319 h 9414"/>
              <a:gd name="connsiteX15" fmla="*/ 4441 w 10000"/>
              <a:gd name="connsiteY15" fmla="*/ 0 h 9414"/>
              <a:gd name="connsiteX0" fmla="*/ 4002 w 9561"/>
              <a:gd name="connsiteY0" fmla="*/ 0 h 10000"/>
              <a:gd name="connsiteX1" fmla="*/ 2807 w 9561"/>
              <a:gd name="connsiteY1" fmla="*/ 0 h 10000"/>
              <a:gd name="connsiteX2" fmla="*/ 3891 w 9561"/>
              <a:gd name="connsiteY2" fmla="*/ 2993 h 10000"/>
              <a:gd name="connsiteX3" fmla="*/ 4866 w 9561"/>
              <a:gd name="connsiteY3" fmla="*/ 5059 h 10000"/>
              <a:gd name="connsiteX4" fmla="*/ 3697 w 9561"/>
              <a:gd name="connsiteY4" fmla="*/ 6304 h 10000"/>
              <a:gd name="connsiteX5" fmla="*/ 1027 w 9561"/>
              <a:gd name="connsiteY5" fmla="*/ 6304 h 10000"/>
              <a:gd name="connsiteX6" fmla="*/ 31 w 9561"/>
              <a:gd name="connsiteY6" fmla="*/ 8037 h 10000"/>
              <a:gd name="connsiteX7" fmla="*/ 2043 w 9561"/>
              <a:gd name="connsiteY7" fmla="*/ 10000 h 10000"/>
              <a:gd name="connsiteX8" fmla="*/ 2443 w 9561"/>
              <a:gd name="connsiteY8" fmla="*/ 9024 h 10000"/>
              <a:gd name="connsiteX9" fmla="*/ 1085 w 9561"/>
              <a:gd name="connsiteY9" fmla="*/ 7594 h 10000"/>
              <a:gd name="connsiteX10" fmla="*/ 2334 w 9561"/>
              <a:gd name="connsiteY10" fmla="*/ 7232 h 10000"/>
              <a:gd name="connsiteX11" fmla="*/ 5950 w 9561"/>
              <a:gd name="connsiteY11" fmla="*/ 8159 h 10000"/>
              <a:gd name="connsiteX12" fmla="*/ 8926 w 9561"/>
              <a:gd name="connsiteY12" fmla="*/ 2781 h 10000"/>
              <a:gd name="connsiteX13" fmla="*/ 6228 w 9561"/>
              <a:gd name="connsiteY13" fmla="*/ 1960 h 10000"/>
              <a:gd name="connsiteX14" fmla="*/ 4727 w 9561"/>
              <a:gd name="connsiteY14" fmla="*/ 2463 h 10000"/>
              <a:gd name="connsiteX15" fmla="*/ 4002 w 9561"/>
              <a:gd name="connsiteY15" fmla="*/ 0 h 10000"/>
              <a:gd name="connsiteX0" fmla="*/ 4186 w 10000"/>
              <a:gd name="connsiteY0" fmla="*/ 0 h 9800"/>
              <a:gd name="connsiteX1" fmla="*/ 2936 w 10000"/>
              <a:gd name="connsiteY1" fmla="*/ 0 h 9800"/>
              <a:gd name="connsiteX2" fmla="*/ 4070 w 10000"/>
              <a:gd name="connsiteY2" fmla="*/ 2993 h 9800"/>
              <a:gd name="connsiteX3" fmla="*/ 5089 w 10000"/>
              <a:gd name="connsiteY3" fmla="*/ 5059 h 9800"/>
              <a:gd name="connsiteX4" fmla="*/ 3867 w 10000"/>
              <a:gd name="connsiteY4" fmla="*/ 6304 h 9800"/>
              <a:gd name="connsiteX5" fmla="*/ 1074 w 10000"/>
              <a:gd name="connsiteY5" fmla="*/ 6304 h 9800"/>
              <a:gd name="connsiteX6" fmla="*/ 32 w 10000"/>
              <a:gd name="connsiteY6" fmla="*/ 8037 h 9800"/>
              <a:gd name="connsiteX7" fmla="*/ 2198 w 10000"/>
              <a:gd name="connsiteY7" fmla="*/ 9800 h 9800"/>
              <a:gd name="connsiteX8" fmla="*/ 2555 w 10000"/>
              <a:gd name="connsiteY8" fmla="*/ 9024 h 9800"/>
              <a:gd name="connsiteX9" fmla="*/ 1135 w 10000"/>
              <a:gd name="connsiteY9" fmla="*/ 7594 h 9800"/>
              <a:gd name="connsiteX10" fmla="*/ 2441 w 10000"/>
              <a:gd name="connsiteY10" fmla="*/ 7232 h 9800"/>
              <a:gd name="connsiteX11" fmla="*/ 6223 w 10000"/>
              <a:gd name="connsiteY11" fmla="*/ 8159 h 9800"/>
              <a:gd name="connsiteX12" fmla="*/ 9336 w 10000"/>
              <a:gd name="connsiteY12" fmla="*/ 2781 h 9800"/>
              <a:gd name="connsiteX13" fmla="*/ 6514 w 10000"/>
              <a:gd name="connsiteY13" fmla="*/ 1960 h 9800"/>
              <a:gd name="connsiteX14" fmla="*/ 4944 w 10000"/>
              <a:gd name="connsiteY14" fmla="*/ 2463 h 9800"/>
              <a:gd name="connsiteX15" fmla="*/ 4186 w 10000"/>
              <a:gd name="connsiteY15" fmla="*/ 0 h 9800"/>
              <a:gd name="connsiteX0" fmla="*/ 3842 w 9656"/>
              <a:gd name="connsiteY0" fmla="*/ 0 h 10000"/>
              <a:gd name="connsiteX1" fmla="*/ 2592 w 9656"/>
              <a:gd name="connsiteY1" fmla="*/ 0 h 10000"/>
              <a:gd name="connsiteX2" fmla="*/ 3726 w 9656"/>
              <a:gd name="connsiteY2" fmla="*/ 3054 h 10000"/>
              <a:gd name="connsiteX3" fmla="*/ 4745 w 9656"/>
              <a:gd name="connsiteY3" fmla="*/ 5162 h 10000"/>
              <a:gd name="connsiteX4" fmla="*/ 3523 w 9656"/>
              <a:gd name="connsiteY4" fmla="*/ 6433 h 10000"/>
              <a:gd name="connsiteX5" fmla="*/ 730 w 9656"/>
              <a:gd name="connsiteY5" fmla="*/ 6433 h 10000"/>
              <a:gd name="connsiteX6" fmla="*/ 52 w 9656"/>
              <a:gd name="connsiteY6" fmla="*/ 8353 h 10000"/>
              <a:gd name="connsiteX7" fmla="*/ 1854 w 9656"/>
              <a:gd name="connsiteY7" fmla="*/ 10000 h 10000"/>
              <a:gd name="connsiteX8" fmla="*/ 2211 w 9656"/>
              <a:gd name="connsiteY8" fmla="*/ 9208 h 10000"/>
              <a:gd name="connsiteX9" fmla="*/ 791 w 9656"/>
              <a:gd name="connsiteY9" fmla="*/ 7749 h 10000"/>
              <a:gd name="connsiteX10" fmla="*/ 2097 w 9656"/>
              <a:gd name="connsiteY10" fmla="*/ 7380 h 10000"/>
              <a:gd name="connsiteX11" fmla="*/ 5879 w 9656"/>
              <a:gd name="connsiteY11" fmla="*/ 8326 h 10000"/>
              <a:gd name="connsiteX12" fmla="*/ 8992 w 9656"/>
              <a:gd name="connsiteY12" fmla="*/ 2838 h 10000"/>
              <a:gd name="connsiteX13" fmla="*/ 6170 w 9656"/>
              <a:gd name="connsiteY13" fmla="*/ 2000 h 10000"/>
              <a:gd name="connsiteX14" fmla="*/ 4600 w 9656"/>
              <a:gd name="connsiteY14" fmla="*/ 2513 h 10000"/>
              <a:gd name="connsiteX15" fmla="*/ 3842 w 9656"/>
              <a:gd name="connsiteY15" fmla="*/ 0 h 10000"/>
              <a:gd name="connsiteX0" fmla="*/ 3979 w 10000"/>
              <a:gd name="connsiteY0" fmla="*/ 0 h 10000"/>
              <a:gd name="connsiteX1" fmla="*/ 2684 w 10000"/>
              <a:gd name="connsiteY1" fmla="*/ 0 h 10000"/>
              <a:gd name="connsiteX2" fmla="*/ 3859 w 10000"/>
              <a:gd name="connsiteY2" fmla="*/ 3054 h 10000"/>
              <a:gd name="connsiteX3" fmla="*/ 4914 w 10000"/>
              <a:gd name="connsiteY3" fmla="*/ 5162 h 10000"/>
              <a:gd name="connsiteX4" fmla="*/ 3649 w 10000"/>
              <a:gd name="connsiteY4" fmla="*/ 6433 h 10000"/>
              <a:gd name="connsiteX5" fmla="*/ 756 w 10000"/>
              <a:gd name="connsiteY5" fmla="*/ 6433 h 10000"/>
              <a:gd name="connsiteX6" fmla="*/ 54 w 10000"/>
              <a:gd name="connsiteY6" fmla="*/ 8353 h 10000"/>
              <a:gd name="connsiteX7" fmla="*/ 1920 w 10000"/>
              <a:gd name="connsiteY7" fmla="*/ 10000 h 10000"/>
              <a:gd name="connsiteX8" fmla="*/ 2290 w 10000"/>
              <a:gd name="connsiteY8" fmla="*/ 9208 h 10000"/>
              <a:gd name="connsiteX9" fmla="*/ 1036 w 10000"/>
              <a:gd name="connsiteY9" fmla="*/ 8025 h 10000"/>
              <a:gd name="connsiteX10" fmla="*/ 2172 w 10000"/>
              <a:gd name="connsiteY10" fmla="*/ 7380 h 10000"/>
              <a:gd name="connsiteX11" fmla="*/ 6088 w 10000"/>
              <a:gd name="connsiteY11" fmla="*/ 8326 h 10000"/>
              <a:gd name="connsiteX12" fmla="*/ 9312 w 10000"/>
              <a:gd name="connsiteY12" fmla="*/ 2838 h 10000"/>
              <a:gd name="connsiteX13" fmla="*/ 6390 w 10000"/>
              <a:gd name="connsiteY13" fmla="*/ 2000 h 10000"/>
              <a:gd name="connsiteX14" fmla="*/ 4764 w 10000"/>
              <a:gd name="connsiteY14" fmla="*/ 2513 h 10000"/>
              <a:gd name="connsiteX15" fmla="*/ 3979 w 10000"/>
              <a:gd name="connsiteY15" fmla="*/ 0 h 10000"/>
              <a:gd name="connsiteX0" fmla="*/ 3979 w 10000"/>
              <a:gd name="connsiteY0" fmla="*/ 0 h 10000"/>
              <a:gd name="connsiteX1" fmla="*/ 2684 w 10000"/>
              <a:gd name="connsiteY1" fmla="*/ 0 h 10000"/>
              <a:gd name="connsiteX2" fmla="*/ 3859 w 10000"/>
              <a:gd name="connsiteY2" fmla="*/ 3054 h 10000"/>
              <a:gd name="connsiteX3" fmla="*/ 4914 w 10000"/>
              <a:gd name="connsiteY3" fmla="*/ 5162 h 10000"/>
              <a:gd name="connsiteX4" fmla="*/ 3649 w 10000"/>
              <a:gd name="connsiteY4" fmla="*/ 6433 h 10000"/>
              <a:gd name="connsiteX5" fmla="*/ 756 w 10000"/>
              <a:gd name="connsiteY5" fmla="*/ 6433 h 10000"/>
              <a:gd name="connsiteX6" fmla="*/ 54 w 10000"/>
              <a:gd name="connsiteY6" fmla="*/ 8353 h 10000"/>
              <a:gd name="connsiteX7" fmla="*/ 1920 w 10000"/>
              <a:gd name="connsiteY7" fmla="*/ 10000 h 10000"/>
              <a:gd name="connsiteX8" fmla="*/ 2290 w 10000"/>
              <a:gd name="connsiteY8" fmla="*/ 9208 h 10000"/>
              <a:gd name="connsiteX9" fmla="*/ 1036 w 10000"/>
              <a:gd name="connsiteY9" fmla="*/ 8025 h 10000"/>
              <a:gd name="connsiteX10" fmla="*/ 2172 w 10000"/>
              <a:gd name="connsiteY10" fmla="*/ 7380 h 10000"/>
              <a:gd name="connsiteX11" fmla="*/ 6088 w 10000"/>
              <a:gd name="connsiteY11" fmla="*/ 8326 h 10000"/>
              <a:gd name="connsiteX12" fmla="*/ 9312 w 10000"/>
              <a:gd name="connsiteY12" fmla="*/ 2838 h 10000"/>
              <a:gd name="connsiteX13" fmla="*/ 6390 w 10000"/>
              <a:gd name="connsiteY13" fmla="*/ 2000 h 10000"/>
              <a:gd name="connsiteX14" fmla="*/ 4764 w 10000"/>
              <a:gd name="connsiteY14" fmla="*/ 2513 h 10000"/>
              <a:gd name="connsiteX15" fmla="*/ 3979 w 10000"/>
              <a:gd name="connsiteY15" fmla="*/ 0 h 10000"/>
              <a:gd name="connsiteX0" fmla="*/ 3979 w 9916"/>
              <a:gd name="connsiteY0" fmla="*/ 0 h 10000"/>
              <a:gd name="connsiteX1" fmla="*/ 2684 w 9916"/>
              <a:gd name="connsiteY1" fmla="*/ 0 h 10000"/>
              <a:gd name="connsiteX2" fmla="*/ 3859 w 9916"/>
              <a:gd name="connsiteY2" fmla="*/ 3054 h 10000"/>
              <a:gd name="connsiteX3" fmla="*/ 4914 w 9916"/>
              <a:gd name="connsiteY3" fmla="*/ 5162 h 10000"/>
              <a:gd name="connsiteX4" fmla="*/ 3649 w 9916"/>
              <a:gd name="connsiteY4" fmla="*/ 6433 h 10000"/>
              <a:gd name="connsiteX5" fmla="*/ 756 w 9916"/>
              <a:gd name="connsiteY5" fmla="*/ 6433 h 10000"/>
              <a:gd name="connsiteX6" fmla="*/ 54 w 9916"/>
              <a:gd name="connsiteY6" fmla="*/ 8353 h 10000"/>
              <a:gd name="connsiteX7" fmla="*/ 1920 w 9916"/>
              <a:gd name="connsiteY7" fmla="*/ 10000 h 10000"/>
              <a:gd name="connsiteX8" fmla="*/ 2290 w 9916"/>
              <a:gd name="connsiteY8" fmla="*/ 9208 h 10000"/>
              <a:gd name="connsiteX9" fmla="*/ 1036 w 9916"/>
              <a:gd name="connsiteY9" fmla="*/ 8025 h 10000"/>
              <a:gd name="connsiteX10" fmla="*/ 1909 w 9916"/>
              <a:gd name="connsiteY10" fmla="*/ 7643 h 10000"/>
              <a:gd name="connsiteX11" fmla="*/ 6088 w 9916"/>
              <a:gd name="connsiteY11" fmla="*/ 8326 h 10000"/>
              <a:gd name="connsiteX12" fmla="*/ 9312 w 9916"/>
              <a:gd name="connsiteY12" fmla="*/ 2838 h 10000"/>
              <a:gd name="connsiteX13" fmla="*/ 6390 w 9916"/>
              <a:gd name="connsiteY13" fmla="*/ 2000 h 10000"/>
              <a:gd name="connsiteX14" fmla="*/ 4764 w 9916"/>
              <a:gd name="connsiteY14" fmla="*/ 2513 h 10000"/>
              <a:gd name="connsiteX15" fmla="*/ 3979 w 9916"/>
              <a:gd name="connsiteY15" fmla="*/ 0 h 10000"/>
              <a:gd name="connsiteX0" fmla="*/ 4013 w 9644"/>
              <a:gd name="connsiteY0" fmla="*/ 0 h 10000"/>
              <a:gd name="connsiteX1" fmla="*/ 2707 w 9644"/>
              <a:gd name="connsiteY1" fmla="*/ 0 h 10000"/>
              <a:gd name="connsiteX2" fmla="*/ 3892 w 9644"/>
              <a:gd name="connsiteY2" fmla="*/ 3054 h 10000"/>
              <a:gd name="connsiteX3" fmla="*/ 4956 w 9644"/>
              <a:gd name="connsiteY3" fmla="*/ 5162 h 10000"/>
              <a:gd name="connsiteX4" fmla="*/ 3680 w 9644"/>
              <a:gd name="connsiteY4" fmla="*/ 6433 h 10000"/>
              <a:gd name="connsiteX5" fmla="*/ 762 w 9644"/>
              <a:gd name="connsiteY5" fmla="*/ 6433 h 10000"/>
              <a:gd name="connsiteX6" fmla="*/ 54 w 9644"/>
              <a:gd name="connsiteY6" fmla="*/ 8353 h 10000"/>
              <a:gd name="connsiteX7" fmla="*/ 1936 w 9644"/>
              <a:gd name="connsiteY7" fmla="*/ 10000 h 10000"/>
              <a:gd name="connsiteX8" fmla="*/ 2309 w 9644"/>
              <a:gd name="connsiteY8" fmla="*/ 9208 h 10000"/>
              <a:gd name="connsiteX9" fmla="*/ 1045 w 9644"/>
              <a:gd name="connsiteY9" fmla="*/ 8025 h 10000"/>
              <a:gd name="connsiteX10" fmla="*/ 1925 w 9644"/>
              <a:gd name="connsiteY10" fmla="*/ 7643 h 10000"/>
              <a:gd name="connsiteX11" fmla="*/ 6140 w 9644"/>
              <a:gd name="connsiteY11" fmla="*/ 8326 h 10000"/>
              <a:gd name="connsiteX12" fmla="*/ 9121 w 9644"/>
              <a:gd name="connsiteY12" fmla="*/ 6712 h 10000"/>
              <a:gd name="connsiteX13" fmla="*/ 9391 w 9644"/>
              <a:gd name="connsiteY13" fmla="*/ 2838 h 10000"/>
              <a:gd name="connsiteX14" fmla="*/ 6444 w 9644"/>
              <a:gd name="connsiteY14" fmla="*/ 2000 h 10000"/>
              <a:gd name="connsiteX15" fmla="*/ 4804 w 9644"/>
              <a:gd name="connsiteY15" fmla="*/ 2513 h 10000"/>
              <a:gd name="connsiteX16" fmla="*/ 4013 w 9644"/>
              <a:gd name="connsiteY16" fmla="*/ 0 h 10000"/>
              <a:gd name="connsiteX0" fmla="*/ 4161 w 10001"/>
              <a:gd name="connsiteY0" fmla="*/ 0 h 10000"/>
              <a:gd name="connsiteX1" fmla="*/ 2807 w 10001"/>
              <a:gd name="connsiteY1" fmla="*/ 0 h 10000"/>
              <a:gd name="connsiteX2" fmla="*/ 4036 w 10001"/>
              <a:gd name="connsiteY2" fmla="*/ 3054 h 10000"/>
              <a:gd name="connsiteX3" fmla="*/ 5139 w 10001"/>
              <a:gd name="connsiteY3" fmla="*/ 5162 h 10000"/>
              <a:gd name="connsiteX4" fmla="*/ 3816 w 10001"/>
              <a:gd name="connsiteY4" fmla="*/ 6433 h 10000"/>
              <a:gd name="connsiteX5" fmla="*/ 790 w 10001"/>
              <a:gd name="connsiteY5" fmla="*/ 6433 h 10000"/>
              <a:gd name="connsiteX6" fmla="*/ 56 w 10001"/>
              <a:gd name="connsiteY6" fmla="*/ 8353 h 10000"/>
              <a:gd name="connsiteX7" fmla="*/ 2007 w 10001"/>
              <a:gd name="connsiteY7" fmla="*/ 10000 h 10000"/>
              <a:gd name="connsiteX8" fmla="*/ 2394 w 10001"/>
              <a:gd name="connsiteY8" fmla="*/ 9208 h 10000"/>
              <a:gd name="connsiteX9" fmla="*/ 1084 w 10001"/>
              <a:gd name="connsiteY9" fmla="*/ 8025 h 10000"/>
              <a:gd name="connsiteX10" fmla="*/ 1996 w 10001"/>
              <a:gd name="connsiteY10" fmla="*/ 7643 h 10000"/>
              <a:gd name="connsiteX11" fmla="*/ 6921 w 10001"/>
              <a:gd name="connsiteY11" fmla="*/ 8572 h 10000"/>
              <a:gd name="connsiteX12" fmla="*/ 9458 w 10001"/>
              <a:gd name="connsiteY12" fmla="*/ 6712 h 10000"/>
              <a:gd name="connsiteX13" fmla="*/ 9738 w 10001"/>
              <a:gd name="connsiteY13" fmla="*/ 2838 h 10000"/>
              <a:gd name="connsiteX14" fmla="*/ 6682 w 10001"/>
              <a:gd name="connsiteY14" fmla="*/ 2000 h 10000"/>
              <a:gd name="connsiteX15" fmla="*/ 4981 w 10001"/>
              <a:gd name="connsiteY15" fmla="*/ 2513 h 10000"/>
              <a:gd name="connsiteX16" fmla="*/ 4161 w 10001"/>
              <a:gd name="connsiteY16" fmla="*/ 0 h 10000"/>
              <a:gd name="connsiteX0" fmla="*/ 4161 w 10001"/>
              <a:gd name="connsiteY0" fmla="*/ 0 h 10000"/>
              <a:gd name="connsiteX1" fmla="*/ 2807 w 10001"/>
              <a:gd name="connsiteY1" fmla="*/ 0 h 10000"/>
              <a:gd name="connsiteX2" fmla="*/ 4036 w 10001"/>
              <a:gd name="connsiteY2" fmla="*/ 3054 h 10000"/>
              <a:gd name="connsiteX3" fmla="*/ 5139 w 10001"/>
              <a:gd name="connsiteY3" fmla="*/ 5162 h 10000"/>
              <a:gd name="connsiteX4" fmla="*/ 3816 w 10001"/>
              <a:gd name="connsiteY4" fmla="*/ 6433 h 10000"/>
              <a:gd name="connsiteX5" fmla="*/ 790 w 10001"/>
              <a:gd name="connsiteY5" fmla="*/ 6433 h 10000"/>
              <a:gd name="connsiteX6" fmla="*/ 56 w 10001"/>
              <a:gd name="connsiteY6" fmla="*/ 8353 h 10000"/>
              <a:gd name="connsiteX7" fmla="*/ 2007 w 10001"/>
              <a:gd name="connsiteY7" fmla="*/ 10000 h 10000"/>
              <a:gd name="connsiteX8" fmla="*/ 2394 w 10001"/>
              <a:gd name="connsiteY8" fmla="*/ 9208 h 10000"/>
              <a:gd name="connsiteX9" fmla="*/ 1084 w 10001"/>
              <a:gd name="connsiteY9" fmla="*/ 8025 h 10000"/>
              <a:gd name="connsiteX10" fmla="*/ 1996 w 10001"/>
              <a:gd name="connsiteY10" fmla="*/ 7643 h 10000"/>
              <a:gd name="connsiteX11" fmla="*/ 5003 w 10001"/>
              <a:gd name="connsiteY11" fmla="*/ 8929 h 10000"/>
              <a:gd name="connsiteX12" fmla="*/ 6921 w 10001"/>
              <a:gd name="connsiteY12" fmla="*/ 8572 h 10000"/>
              <a:gd name="connsiteX13" fmla="*/ 9458 w 10001"/>
              <a:gd name="connsiteY13" fmla="*/ 6712 h 10000"/>
              <a:gd name="connsiteX14" fmla="*/ 9738 w 10001"/>
              <a:gd name="connsiteY14" fmla="*/ 2838 h 10000"/>
              <a:gd name="connsiteX15" fmla="*/ 6682 w 10001"/>
              <a:gd name="connsiteY15" fmla="*/ 2000 h 10000"/>
              <a:gd name="connsiteX16" fmla="*/ 4981 w 10001"/>
              <a:gd name="connsiteY16" fmla="*/ 2513 h 10000"/>
              <a:gd name="connsiteX17" fmla="*/ 4161 w 10001"/>
              <a:gd name="connsiteY17" fmla="*/ 0 h 10000"/>
              <a:gd name="connsiteX0" fmla="*/ 4161 w 10001"/>
              <a:gd name="connsiteY0" fmla="*/ 0 h 10000"/>
              <a:gd name="connsiteX1" fmla="*/ 2807 w 10001"/>
              <a:gd name="connsiteY1" fmla="*/ 0 h 10000"/>
              <a:gd name="connsiteX2" fmla="*/ 4036 w 10001"/>
              <a:gd name="connsiteY2" fmla="*/ 3054 h 10000"/>
              <a:gd name="connsiteX3" fmla="*/ 5139 w 10001"/>
              <a:gd name="connsiteY3" fmla="*/ 5162 h 10000"/>
              <a:gd name="connsiteX4" fmla="*/ 3816 w 10001"/>
              <a:gd name="connsiteY4" fmla="*/ 6433 h 10000"/>
              <a:gd name="connsiteX5" fmla="*/ 790 w 10001"/>
              <a:gd name="connsiteY5" fmla="*/ 6433 h 10000"/>
              <a:gd name="connsiteX6" fmla="*/ 56 w 10001"/>
              <a:gd name="connsiteY6" fmla="*/ 8353 h 10000"/>
              <a:gd name="connsiteX7" fmla="*/ 2007 w 10001"/>
              <a:gd name="connsiteY7" fmla="*/ 10000 h 10000"/>
              <a:gd name="connsiteX8" fmla="*/ 2394 w 10001"/>
              <a:gd name="connsiteY8" fmla="*/ 9208 h 10000"/>
              <a:gd name="connsiteX9" fmla="*/ 1084 w 10001"/>
              <a:gd name="connsiteY9" fmla="*/ 8025 h 10000"/>
              <a:gd name="connsiteX10" fmla="*/ 1996 w 10001"/>
              <a:gd name="connsiteY10" fmla="*/ 7643 h 10000"/>
              <a:gd name="connsiteX11" fmla="*/ 4475 w 10001"/>
              <a:gd name="connsiteY11" fmla="*/ 8799 h 10000"/>
              <a:gd name="connsiteX12" fmla="*/ 6921 w 10001"/>
              <a:gd name="connsiteY12" fmla="*/ 8572 h 10000"/>
              <a:gd name="connsiteX13" fmla="*/ 9458 w 10001"/>
              <a:gd name="connsiteY13" fmla="*/ 6712 h 10000"/>
              <a:gd name="connsiteX14" fmla="*/ 9738 w 10001"/>
              <a:gd name="connsiteY14" fmla="*/ 2838 h 10000"/>
              <a:gd name="connsiteX15" fmla="*/ 6682 w 10001"/>
              <a:gd name="connsiteY15" fmla="*/ 2000 h 10000"/>
              <a:gd name="connsiteX16" fmla="*/ 4981 w 10001"/>
              <a:gd name="connsiteY16" fmla="*/ 2513 h 10000"/>
              <a:gd name="connsiteX17" fmla="*/ 4161 w 10001"/>
              <a:gd name="connsiteY17" fmla="*/ 0 h 10000"/>
              <a:gd name="connsiteX0" fmla="*/ 3968 w 10001"/>
              <a:gd name="connsiteY0" fmla="*/ 8 h 10000"/>
              <a:gd name="connsiteX1" fmla="*/ 2807 w 10001"/>
              <a:gd name="connsiteY1" fmla="*/ 0 h 10000"/>
              <a:gd name="connsiteX2" fmla="*/ 4036 w 10001"/>
              <a:gd name="connsiteY2" fmla="*/ 3054 h 10000"/>
              <a:gd name="connsiteX3" fmla="*/ 5139 w 10001"/>
              <a:gd name="connsiteY3" fmla="*/ 5162 h 10000"/>
              <a:gd name="connsiteX4" fmla="*/ 3816 w 10001"/>
              <a:gd name="connsiteY4" fmla="*/ 6433 h 10000"/>
              <a:gd name="connsiteX5" fmla="*/ 790 w 10001"/>
              <a:gd name="connsiteY5" fmla="*/ 6433 h 10000"/>
              <a:gd name="connsiteX6" fmla="*/ 56 w 10001"/>
              <a:gd name="connsiteY6" fmla="*/ 8353 h 10000"/>
              <a:gd name="connsiteX7" fmla="*/ 2007 w 10001"/>
              <a:gd name="connsiteY7" fmla="*/ 10000 h 10000"/>
              <a:gd name="connsiteX8" fmla="*/ 2394 w 10001"/>
              <a:gd name="connsiteY8" fmla="*/ 9208 h 10000"/>
              <a:gd name="connsiteX9" fmla="*/ 1084 w 10001"/>
              <a:gd name="connsiteY9" fmla="*/ 8025 h 10000"/>
              <a:gd name="connsiteX10" fmla="*/ 1996 w 10001"/>
              <a:gd name="connsiteY10" fmla="*/ 7643 h 10000"/>
              <a:gd name="connsiteX11" fmla="*/ 4475 w 10001"/>
              <a:gd name="connsiteY11" fmla="*/ 8799 h 10000"/>
              <a:gd name="connsiteX12" fmla="*/ 6921 w 10001"/>
              <a:gd name="connsiteY12" fmla="*/ 8572 h 10000"/>
              <a:gd name="connsiteX13" fmla="*/ 9458 w 10001"/>
              <a:gd name="connsiteY13" fmla="*/ 6712 h 10000"/>
              <a:gd name="connsiteX14" fmla="*/ 9738 w 10001"/>
              <a:gd name="connsiteY14" fmla="*/ 2838 h 10000"/>
              <a:gd name="connsiteX15" fmla="*/ 6682 w 10001"/>
              <a:gd name="connsiteY15" fmla="*/ 2000 h 10000"/>
              <a:gd name="connsiteX16" fmla="*/ 4981 w 10001"/>
              <a:gd name="connsiteY16" fmla="*/ 2513 h 10000"/>
              <a:gd name="connsiteX17" fmla="*/ 3968 w 10001"/>
              <a:gd name="connsiteY17" fmla="*/ 8 h 10000"/>
              <a:gd name="connsiteX0" fmla="*/ 3968 w 10001"/>
              <a:gd name="connsiteY0" fmla="*/ 8 h 10000"/>
              <a:gd name="connsiteX1" fmla="*/ 2807 w 10001"/>
              <a:gd name="connsiteY1" fmla="*/ 0 h 10000"/>
              <a:gd name="connsiteX2" fmla="*/ 4036 w 10001"/>
              <a:gd name="connsiteY2" fmla="*/ 3054 h 10000"/>
              <a:gd name="connsiteX3" fmla="*/ 5139 w 10001"/>
              <a:gd name="connsiteY3" fmla="*/ 5162 h 10000"/>
              <a:gd name="connsiteX4" fmla="*/ 3816 w 10001"/>
              <a:gd name="connsiteY4" fmla="*/ 6433 h 10000"/>
              <a:gd name="connsiteX5" fmla="*/ 790 w 10001"/>
              <a:gd name="connsiteY5" fmla="*/ 6433 h 10000"/>
              <a:gd name="connsiteX6" fmla="*/ 56 w 10001"/>
              <a:gd name="connsiteY6" fmla="*/ 8353 h 10000"/>
              <a:gd name="connsiteX7" fmla="*/ 2007 w 10001"/>
              <a:gd name="connsiteY7" fmla="*/ 10000 h 10000"/>
              <a:gd name="connsiteX8" fmla="*/ 2394 w 10001"/>
              <a:gd name="connsiteY8" fmla="*/ 9208 h 10000"/>
              <a:gd name="connsiteX9" fmla="*/ 1084 w 10001"/>
              <a:gd name="connsiteY9" fmla="*/ 8025 h 10000"/>
              <a:gd name="connsiteX10" fmla="*/ 1996 w 10001"/>
              <a:gd name="connsiteY10" fmla="*/ 7643 h 10000"/>
              <a:gd name="connsiteX11" fmla="*/ 4475 w 10001"/>
              <a:gd name="connsiteY11" fmla="*/ 8799 h 10000"/>
              <a:gd name="connsiteX12" fmla="*/ 6921 w 10001"/>
              <a:gd name="connsiteY12" fmla="*/ 8572 h 10000"/>
              <a:gd name="connsiteX13" fmla="*/ 9458 w 10001"/>
              <a:gd name="connsiteY13" fmla="*/ 6712 h 10000"/>
              <a:gd name="connsiteX14" fmla="*/ 9738 w 10001"/>
              <a:gd name="connsiteY14" fmla="*/ 2838 h 10000"/>
              <a:gd name="connsiteX15" fmla="*/ 6682 w 10001"/>
              <a:gd name="connsiteY15" fmla="*/ 2000 h 10000"/>
              <a:gd name="connsiteX16" fmla="*/ 5124 w 10001"/>
              <a:gd name="connsiteY16" fmla="*/ 2658 h 10000"/>
              <a:gd name="connsiteX17" fmla="*/ 3968 w 10001"/>
              <a:gd name="connsiteY17" fmla="*/ 8 h 10000"/>
              <a:gd name="connsiteX0" fmla="*/ 3968 w 10001"/>
              <a:gd name="connsiteY0" fmla="*/ 0 h 9992"/>
              <a:gd name="connsiteX1" fmla="*/ 2983 w 10001"/>
              <a:gd name="connsiteY1" fmla="*/ 35 h 9992"/>
              <a:gd name="connsiteX2" fmla="*/ 4036 w 10001"/>
              <a:gd name="connsiteY2" fmla="*/ 3046 h 9992"/>
              <a:gd name="connsiteX3" fmla="*/ 5139 w 10001"/>
              <a:gd name="connsiteY3" fmla="*/ 5154 h 9992"/>
              <a:gd name="connsiteX4" fmla="*/ 3816 w 10001"/>
              <a:gd name="connsiteY4" fmla="*/ 6425 h 9992"/>
              <a:gd name="connsiteX5" fmla="*/ 790 w 10001"/>
              <a:gd name="connsiteY5" fmla="*/ 6425 h 9992"/>
              <a:gd name="connsiteX6" fmla="*/ 56 w 10001"/>
              <a:gd name="connsiteY6" fmla="*/ 8345 h 9992"/>
              <a:gd name="connsiteX7" fmla="*/ 2007 w 10001"/>
              <a:gd name="connsiteY7" fmla="*/ 9992 h 9992"/>
              <a:gd name="connsiteX8" fmla="*/ 2394 w 10001"/>
              <a:gd name="connsiteY8" fmla="*/ 9200 h 9992"/>
              <a:gd name="connsiteX9" fmla="*/ 1084 w 10001"/>
              <a:gd name="connsiteY9" fmla="*/ 8017 h 9992"/>
              <a:gd name="connsiteX10" fmla="*/ 1996 w 10001"/>
              <a:gd name="connsiteY10" fmla="*/ 7635 h 9992"/>
              <a:gd name="connsiteX11" fmla="*/ 4475 w 10001"/>
              <a:gd name="connsiteY11" fmla="*/ 8791 h 9992"/>
              <a:gd name="connsiteX12" fmla="*/ 6921 w 10001"/>
              <a:gd name="connsiteY12" fmla="*/ 8564 h 9992"/>
              <a:gd name="connsiteX13" fmla="*/ 9458 w 10001"/>
              <a:gd name="connsiteY13" fmla="*/ 6704 h 9992"/>
              <a:gd name="connsiteX14" fmla="*/ 9738 w 10001"/>
              <a:gd name="connsiteY14" fmla="*/ 2830 h 9992"/>
              <a:gd name="connsiteX15" fmla="*/ 6682 w 10001"/>
              <a:gd name="connsiteY15" fmla="*/ 1992 h 9992"/>
              <a:gd name="connsiteX16" fmla="*/ 5124 w 10001"/>
              <a:gd name="connsiteY16" fmla="*/ 2650 h 9992"/>
              <a:gd name="connsiteX17" fmla="*/ 3968 w 10001"/>
              <a:gd name="connsiteY17" fmla="*/ 0 h 9992"/>
              <a:gd name="connsiteX0" fmla="*/ 3968 w 10000"/>
              <a:gd name="connsiteY0" fmla="*/ 0 h 10000"/>
              <a:gd name="connsiteX1" fmla="*/ 2983 w 10000"/>
              <a:gd name="connsiteY1" fmla="*/ 35 h 10000"/>
              <a:gd name="connsiteX2" fmla="*/ 4036 w 10000"/>
              <a:gd name="connsiteY2" fmla="*/ 3048 h 10000"/>
              <a:gd name="connsiteX3" fmla="*/ 5138 w 10000"/>
              <a:gd name="connsiteY3" fmla="*/ 5158 h 10000"/>
              <a:gd name="connsiteX4" fmla="*/ 3816 w 10000"/>
              <a:gd name="connsiteY4" fmla="*/ 6430 h 10000"/>
              <a:gd name="connsiteX5" fmla="*/ 790 w 10000"/>
              <a:gd name="connsiteY5" fmla="*/ 6430 h 10000"/>
              <a:gd name="connsiteX6" fmla="*/ 56 w 10000"/>
              <a:gd name="connsiteY6" fmla="*/ 8352 h 10000"/>
              <a:gd name="connsiteX7" fmla="*/ 2007 w 10000"/>
              <a:gd name="connsiteY7" fmla="*/ 10000 h 10000"/>
              <a:gd name="connsiteX8" fmla="*/ 2394 w 10000"/>
              <a:gd name="connsiteY8" fmla="*/ 9207 h 10000"/>
              <a:gd name="connsiteX9" fmla="*/ 1084 w 10000"/>
              <a:gd name="connsiteY9" fmla="*/ 8023 h 10000"/>
              <a:gd name="connsiteX10" fmla="*/ 2313 w 10000"/>
              <a:gd name="connsiteY10" fmla="*/ 7443 h 10000"/>
              <a:gd name="connsiteX11" fmla="*/ 4475 w 10000"/>
              <a:gd name="connsiteY11" fmla="*/ 8798 h 10000"/>
              <a:gd name="connsiteX12" fmla="*/ 6920 w 10000"/>
              <a:gd name="connsiteY12" fmla="*/ 8571 h 10000"/>
              <a:gd name="connsiteX13" fmla="*/ 9457 w 10000"/>
              <a:gd name="connsiteY13" fmla="*/ 6709 h 10000"/>
              <a:gd name="connsiteX14" fmla="*/ 9737 w 10000"/>
              <a:gd name="connsiteY14" fmla="*/ 2832 h 10000"/>
              <a:gd name="connsiteX15" fmla="*/ 6681 w 10000"/>
              <a:gd name="connsiteY15" fmla="*/ 1994 h 10000"/>
              <a:gd name="connsiteX16" fmla="*/ 5123 w 10000"/>
              <a:gd name="connsiteY16" fmla="*/ 2652 h 10000"/>
              <a:gd name="connsiteX17" fmla="*/ 3968 w 10000"/>
              <a:gd name="connsiteY17" fmla="*/ 0 h 10000"/>
              <a:gd name="connsiteX0" fmla="*/ 3968 w 10000"/>
              <a:gd name="connsiteY0" fmla="*/ 0 h 10000"/>
              <a:gd name="connsiteX1" fmla="*/ 2983 w 10000"/>
              <a:gd name="connsiteY1" fmla="*/ 35 h 10000"/>
              <a:gd name="connsiteX2" fmla="*/ 4036 w 10000"/>
              <a:gd name="connsiteY2" fmla="*/ 3048 h 10000"/>
              <a:gd name="connsiteX3" fmla="*/ 5179 w 10000"/>
              <a:gd name="connsiteY3" fmla="*/ 4837 h 10000"/>
              <a:gd name="connsiteX4" fmla="*/ 3816 w 10000"/>
              <a:gd name="connsiteY4" fmla="*/ 6430 h 10000"/>
              <a:gd name="connsiteX5" fmla="*/ 790 w 10000"/>
              <a:gd name="connsiteY5" fmla="*/ 6430 h 10000"/>
              <a:gd name="connsiteX6" fmla="*/ 56 w 10000"/>
              <a:gd name="connsiteY6" fmla="*/ 8352 h 10000"/>
              <a:gd name="connsiteX7" fmla="*/ 2007 w 10000"/>
              <a:gd name="connsiteY7" fmla="*/ 10000 h 10000"/>
              <a:gd name="connsiteX8" fmla="*/ 2394 w 10000"/>
              <a:gd name="connsiteY8" fmla="*/ 9207 h 10000"/>
              <a:gd name="connsiteX9" fmla="*/ 1084 w 10000"/>
              <a:gd name="connsiteY9" fmla="*/ 8023 h 10000"/>
              <a:gd name="connsiteX10" fmla="*/ 2313 w 10000"/>
              <a:gd name="connsiteY10" fmla="*/ 7443 h 10000"/>
              <a:gd name="connsiteX11" fmla="*/ 4475 w 10000"/>
              <a:gd name="connsiteY11" fmla="*/ 8798 h 10000"/>
              <a:gd name="connsiteX12" fmla="*/ 6920 w 10000"/>
              <a:gd name="connsiteY12" fmla="*/ 8571 h 10000"/>
              <a:gd name="connsiteX13" fmla="*/ 9457 w 10000"/>
              <a:gd name="connsiteY13" fmla="*/ 6709 h 10000"/>
              <a:gd name="connsiteX14" fmla="*/ 9737 w 10000"/>
              <a:gd name="connsiteY14" fmla="*/ 2832 h 10000"/>
              <a:gd name="connsiteX15" fmla="*/ 6681 w 10000"/>
              <a:gd name="connsiteY15" fmla="*/ 1994 h 10000"/>
              <a:gd name="connsiteX16" fmla="*/ 5123 w 10000"/>
              <a:gd name="connsiteY16" fmla="*/ 2652 h 10000"/>
              <a:gd name="connsiteX17" fmla="*/ 3968 w 10000"/>
              <a:gd name="connsiteY17" fmla="*/ 0 h 10000"/>
              <a:gd name="connsiteX0" fmla="*/ 3970 w 10002"/>
              <a:gd name="connsiteY0" fmla="*/ 0 h 10000"/>
              <a:gd name="connsiteX1" fmla="*/ 2985 w 10002"/>
              <a:gd name="connsiteY1" fmla="*/ 35 h 10000"/>
              <a:gd name="connsiteX2" fmla="*/ 4038 w 10002"/>
              <a:gd name="connsiteY2" fmla="*/ 3048 h 10000"/>
              <a:gd name="connsiteX3" fmla="*/ 5181 w 10002"/>
              <a:gd name="connsiteY3" fmla="*/ 4837 h 10000"/>
              <a:gd name="connsiteX4" fmla="*/ 3961 w 10002"/>
              <a:gd name="connsiteY4" fmla="*/ 6576 h 10000"/>
              <a:gd name="connsiteX5" fmla="*/ 792 w 10002"/>
              <a:gd name="connsiteY5" fmla="*/ 6430 h 10000"/>
              <a:gd name="connsiteX6" fmla="*/ 58 w 10002"/>
              <a:gd name="connsiteY6" fmla="*/ 8352 h 10000"/>
              <a:gd name="connsiteX7" fmla="*/ 2009 w 10002"/>
              <a:gd name="connsiteY7" fmla="*/ 10000 h 10000"/>
              <a:gd name="connsiteX8" fmla="*/ 2396 w 10002"/>
              <a:gd name="connsiteY8" fmla="*/ 9207 h 10000"/>
              <a:gd name="connsiteX9" fmla="*/ 1086 w 10002"/>
              <a:gd name="connsiteY9" fmla="*/ 8023 h 10000"/>
              <a:gd name="connsiteX10" fmla="*/ 2315 w 10002"/>
              <a:gd name="connsiteY10" fmla="*/ 7443 h 10000"/>
              <a:gd name="connsiteX11" fmla="*/ 4477 w 10002"/>
              <a:gd name="connsiteY11" fmla="*/ 8798 h 10000"/>
              <a:gd name="connsiteX12" fmla="*/ 6922 w 10002"/>
              <a:gd name="connsiteY12" fmla="*/ 8571 h 10000"/>
              <a:gd name="connsiteX13" fmla="*/ 9459 w 10002"/>
              <a:gd name="connsiteY13" fmla="*/ 6709 h 10000"/>
              <a:gd name="connsiteX14" fmla="*/ 9739 w 10002"/>
              <a:gd name="connsiteY14" fmla="*/ 2832 h 10000"/>
              <a:gd name="connsiteX15" fmla="*/ 6683 w 10002"/>
              <a:gd name="connsiteY15" fmla="*/ 1994 h 10000"/>
              <a:gd name="connsiteX16" fmla="*/ 5125 w 10002"/>
              <a:gd name="connsiteY16" fmla="*/ 2652 h 10000"/>
              <a:gd name="connsiteX17" fmla="*/ 3970 w 10002"/>
              <a:gd name="connsiteY17" fmla="*/ 0 h 10000"/>
              <a:gd name="connsiteX0" fmla="*/ 3943 w 9975"/>
              <a:gd name="connsiteY0" fmla="*/ 0 h 10000"/>
              <a:gd name="connsiteX1" fmla="*/ 2958 w 9975"/>
              <a:gd name="connsiteY1" fmla="*/ 35 h 10000"/>
              <a:gd name="connsiteX2" fmla="*/ 4011 w 9975"/>
              <a:gd name="connsiteY2" fmla="*/ 3048 h 10000"/>
              <a:gd name="connsiteX3" fmla="*/ 5154 w 9975"/>
              <a:gd name="connsiteY3" fmla="*/ 4837 h 10000"/>
              <a:gd name="connsiteX4" fmla="*/ 3934 w 9975"/>
              <a:gd name="connsiteY4" fmla="*/ 6576 h 10000"/>
              <a:gd name="connsiteX5" fmla="*/ 1209 w 9975"/>
              <a:gd name="connsiteY5" fmla="*/ 6429 h 10000"/>
              <a:gd name="connsiteX6" fmla="*/ 31 w 9975"/>
              <a:gd name="connsiteY6" fmla="*/ 8352 h 10000"/>
              <a:gd name="connsiteX7" fmla="*/ 1982 w 9975"/>
              <a:gd name="connsiteY7" fmla="*/ 10000 h 10000"/>
              <a:gd name="connsiteX8" fmla="*/ 2369 w 9975"/>
              <a:gd name="connsiteY8" fmla="*/ 9207 h 10000"/>
              <a:gd name="connsiteX9" fmla="*/ 1059 w 9975"/>
              <a:gd name="connsiteY9" fmla="*/ 8023 h 10000"/>
              <a:gd name="connsiteX10" fmla="*/ 2288 w 9975"/>
              <a:gd name="connsiteY10" fmla="*/ 7443 h 10000"/>
              <a:gd name="connsiteX11" fmla="*/ 4450 w 9975"/>
              <a:gd name="connsiteY11" fmla="*/ 8798 h 10000"/>
              <a:gd name="connsiteX12" fmla="*/ 6895 w 9975"/>
              <a:gd name="connsiteY12" fmla="*/ 8571 h 10000"/>
              <a:gd name="connsiteX13" fmla="*/ 9432 w 9975"/>
              <a:gd name="connsiteY13" fmla="*/ 6709 h 10000"/>
              <a:gd name="connsiteX14" fmla="*/ 9712 w 9975"/>
              <a:gd name="connsiteY14" fmla="*/ 2832 h 10000"/>
              <a:gd name="connsiteX15" fmla="*/ 6656 w 9975"/>
              <a:gd name="connsiteY15" fmla="*/ 1994 h 10000"/>
              <a:gd name="connsiteX16" fmla="*/ 5098 w 9975"/>
              <a:gd name="connsiteY16" fmla="*/ 2652 h 10000"/>
              <a:gd name="connsiteX17" fmla="*/ 3943 w 9975"/>
              <a:gd name="connsiteY17" fmla="*/ 0 h 10000"/>
              <a:gd name="connsiteX0" fmla="*/ 3953 w 9999"/>
              <a:gd name="connsiteY0" fmla="*/ 0 h 10000"/>
              <a:gd name="connsiteX1" fmla="*/ 2965 w 9999"/>
              <a:gd name="connsiteY1" fmla="*/ 35 h 10000"/>
              <a:gd name="connsiteX2" fmla="*/ 4021 w 9999"/>
              <a:gd name="connsiteY2" fmla="*/ 3048 h 10000"/>
              <a:gd name="connsiteX3" fmla="*/ 5167 w 9999"/>
              <a:gd name="connsiteY3" fmla="*/ 4837 h 10000"/>
              <a:gd name="connsiteX4" fmla="*/ 3944 w 9999"/>
              <a:gd name="connsiteY4" fmla="*/ 6576 h 10000"/>
              <a:gd name="connsiteX5" fmla="*/ 1212 w 9999"/>
              <a:gd name="connsiteY5" fmla="*/ 6429 h 10000"/>
              <a:gd name="connsiteX6" fmla="*/ 31 w 9999"/>
              <a:gd name="connsiteY6" fmla="*/ 8352 h 10000"/>
              <a:gd name="connsiteX7" fmla="*/ 1987 w 9999"/>
              <a:gd name="connsiteY7" fmla="*/ 10000 h 10000"/>
              <a:gd name="connsiteX8" fmla="*/ 2375 w 9999"/>
              <a:gd name="connsiteY8" fmla="*/ 9207 h 10000"/>
              <a:gd name="connsiteX9" fmla="*/ 1062 w 9999"/>
              <a:gd name="connsiteY9" fmla="*/ 8023 h 10000"/>
              <a:gd name="connsiteX10" fmla="*/ 2202 w 9999"/>
              <a:gd name="connsiteY10" fmla="*/ 7531 h 10000"/>
              <a:gd name="connsiteX11" fmla="*/ 4461 w 9999"/>
              <a:gd name="connsiteY11" fmla="*/ 8798 h 10000"/>
              <a:gd name="connsiteX12" fmla="*/ 6912 w 9999"/>
              <a:gd name="connsiteY12" fmla="*/ 8571 h 10000"/>
              <a:gd name="connsiteX13" fmla="*/ 9456 w 9999"/>
              <a:gd name="connsiteY13" fmla="*/ 6709 h 10000"/>
              <a:gd name="connsiteX14" fmla="*/ 9736 w 9999"/>
              <a:gd name="connsiteY14" fmla="*/ 2832 h 10000"/>
              <a:gd name="connsiteX15" fmla="*/ 6673 w 9999"/>
              <a:gd name="connsiteY15" fmla="*/ 1994 h 10000"/>
              <a:gd name="connsiteX16" fmla="*/ 5111 w 9999"/>
              <a:gd name="connsiteY16" fmla="*/ 2652 h 10000"/>
              <a:gd name="connsiteX17" fmla="*/ 3953 w 9999"/>
              <a:gd name="connsiteY17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168 w 10000"/>
              <a:gd name="connsiteY3" fmla="*/ 4837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2202 w 10000"/>
              <a:gd name="connsiteY11" fmla="*/ 7531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6933 w 10000"/>
              <a:gd name="connsiteY3" fmla="*/ 5269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2202 w 10000"/>
              <a:gd name="connsiteY11" fmla="*/ 7531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158 w 10000"/>
              <a:gd name="connsiteY3" fmla="*/ 4669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2202 w 10000"/>
              <a:gd name="connsiteY11" fmla="*/ 7531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158 w 10000"/>
              <a:gd name="connsiteY3" fmla="*/ 4669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2202 w 10000"/>
              <a:gd name="connsiteY11" fmla="*/ 7531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257 w 10000"/>
              <a:gd name="connsiteY3" fmla="*/ 4362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2202 w 10000"/>
              <a:gd name="connsiteY11" fmla="*/ 7531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257 w 10000"/>
              <a:gd name="connsiteY3" fmla="*/ 4362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3500 w 10000"/>
              <a:gd name="connsiteY11" fmla="*/ 8622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257 w 10000"/>
              <a:gd name="connsiteY3" fmla="*/ 4362 h 10000"/>
              <a:gd name="connsiteX4" fmla="*/ 5201 w 10000"/>
              <a:gd name="connsiteY4" fmla="*/ 5336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3500 w 10000"/>
              <a:gd name="connsiteY11" fmla="*/ 8622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257 w 10000"/>
              <a:gd name="connsiteY3" fmla="*/ 4362 h 10000"/>
              <a:gd name="connsiteX4" fmla="*/ 5118 w 10000"/>
              <a:gd name="connsiteY4" fmla="*/ 5592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3500 w 10000"/>
              <a:gd name="connsiteY11" fmla="*/ 8622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1 w 9998"/>
              <a:gd name="connsiteY0" fmla="*/ 0 h 10000"/>
              <a:gd name="connsiteX1" fmla="*/ 2963 w 9998"/>
              <a:gd name="connsiteY1" fmla="*/ 35 h 10000"/>
              <a:gd name="connsiteX2" fmla="*/ 4019 w 9998"/>
              <a:gd name="connsiteY2" fmla="*/ 3048 h 10000"/>
              <a:gd name="connsiteX3" fmla="*/ 5255 w 9998"/>
              <a:gd name="connsiteY3" fmla="*/ 4362 h 10000"/>
              <a:gd name="connsiteX4" fmla="*/ 5116 w 9998"/>
              <a:gd name="connsiteY4" fmla="*/ 5592 h 10000"/>
              <a:gd name="connsiteX5" fmla="*/ 3479 w 9998"/>
              <a:gd name="connsiteY5" fmla="*/ 6242 h 10000"/>
              <a:gd name="connsiteX6" fmla="*/ 1210 w 9998"/>
              <a:gd name="connsiteY6" fmla="*/ 6429 h 10000"/>
              <a:gd name="connsiteX7" fmla="*/ 29 w 9998"/>
              <a:gd name="connsiteY7" fmla="*/ 8352 h 10000"/>
              <a:gd name="connsiteX8" fmla="*/ 1985 w 9998"/>
              <a:gd name="connsiteY8" fmla="*/ 10000 h 10000"/>
              <a:gd name="connsiteX9" fmla="*/ 2373 w 9998"/>
              <a:gd name="connsiteY9" fmla="*/ 9207 h 10000"/>
              <a:gd name="connsiteX10" fmla="*/ 1060 w 9998"/>
              <a:gd name="connsiteY10" fmla="*/ 8023 h 10000"/>
              <a:gd name="connsiteX11" fmla="*/ 3498 w 9998"/>
              <a:gd name="connsiteY11" fmla="*/ 8622 h 10000"/>
              <a:gd name="connsiteX12" fmla="*/ 4459 w 9998"/>
              <a:gd name="connsiteY12" fmla="*/ 8798 h 10000"/>
              <a:gd name="connsiteX13" fmla="*/ 6911 w 9998"/>
              <a:gd name="connsiteY13" fmla="*/ 8571 h 10000"/>
              <a:gd name="connsiteX14" fmla="*/ 9455 w 9998"/>
              <a:gd name="connsiteY14" fmla="*/ 6709 h 10000"/>
              <a:gd name="connsiteX15" fmla="*/ 9735 w 9998"/>
              <a:gd name="connsiteY15" fmla="*/ 2832 h 10000"/>
              <a:gd name="connsiteX16" fmla="*/ 6672 w 9998"/>
              <a:gd name="connsiteY16" fmla="*/ 1994 h 10000"/>
              <a:gd name="connsiteX17" fmla="*/ 5110 w 9998"/>
              <a:gd name="connsiteY17" fmla="*/ 2652 h 10000"/>
              <a:gd name="connsiteX18" fmla="*/ 3951 w 9998"/>
              <a:gd name="connsiteY18" fmla="*/ 0 h 10000"/>
              <a:gd name="connsiteX0" fmla="*/ 3953 w 10001"/>
              <a:gd name="connsiteY0" fmla="*/ 0 h 10000"/>
              <a:gd name="connsiteX1" fmla="*/ 2965 w 10001"/>
              <a:gd name="connsiteY1" fmla="*/ 35 h 10000"/>
              <a:gd name="connsiteX2" fmla="*/ 4021 w 10001"/>
              <a:gd name="connsiteY2" fmla="*/ 3048 h 10000"/>
              <a:gd name="connsiteX3" fmla="*/ 5257 w 10001"/>
              <a:gd name="connsiteY3" fmla="*/ 4362 h 10000"/>
              <a:gd name="connsiteX4" fmla="*/ 5118 w 10001"/>
              <a:gd name="connsiteY4" fmla="*/ 5592 h 10000"/>
              <a:gd name="connsiteX5" fmla="*/ 3935 w 10001"/>
              <a:gd name="connsiteY5" fmla="*/ 6408 h 10000"/>
              <a:gd name="connsiteX6" fmla="*/ 1211 w 10001"/>
              <a:gd name="connsiteY6" fmla="*/ 6429 h 10000"/>
              <a:gd name="connsiteX7" fmla="*/ 30 w 10001"/>
              <a:gd name="connsiteY7" fmla="*/ 8352 h 10000"/>
              <a:gd name="connsiteX8" fmla="*/ 1986 w 10001"/>
              <a:gd name="connsiteY8" fmla="*/ 10000 h 10000"/>
              <a:gd name="connsiteX9" fmla="*/ 2374 w 10001"/>
              <a:gd name="connsiteY9" fmla="*/ 9207 h 10000"/>
              <a:gd name="connsiteX10" fmla="*/ 1061 w 10001"/>
              <a:gd name="connsiteY10" fmla="*/ 8023 h 10000"/>
              <a:gd name="connsiteX11" fmla="*/ 3500 w 10001"/>
              <a:gd name="connsiteY11" fmla="*/ 8622 h 10000"/>
              <a:gd name="connsiteX12" fmla="*/ 4461 w 10001"/>
              <a:gd name="connsiteY12" fmla="*/ 8798 h 10000"/>
              <a:gd name="connsiteX13" fmla="*/ 6913 w 10001"/>
              <a:gd name="connsiteY13" fmla="*/ 8571 h 10000"/>
              <a:gd name="connsiteX14" fmla="*/ 9458 w 10001"/>
              <a:gd name="connsiteY14" fmla="*/ 6709 h 10000"/>
              <a:gd name="connsiteX15" fmla="*/ 9738 w 10001"/>
              <a:gd name="connsiteY15" fmla="*/ 2832 h 10000"/>
              <a:gd name="connsiteX16" fmla="*/ 6674 w 10001"/>
              <a:gd name="connsiteY16" fmla="*/ 1994 h 10000"/>
              <a:gd name="connsiteX17" fmla="*/ 5112 w 10001"/>
              <a:gd name="connsiteY17" fmla="*/ 2652 h 10000"/>
              <a:gd name="connsiteX18" fmla="*/ 3953 w 10001"/>
              <a:gd name="connsiteY18" fmla="*/ 0 h 10000"/>
              <a:gd name="connsiteX0" fmla="*/ 3952 w 10000"/>
              <a:gd name="connsiteY0" fmla="*/ 0 h 10000"/>
              <a:gd name="connsiteX1" fmla="*/ 2964 w 10000"/>
              <a:gd name="connsiteY1" fmla="*/ 35 h 10000"/>
              <a:gd name="connsiteX2" fmla="*/ 4020 w 10000"/>
              <a:gd name="connsiteY2" fmla="*/ 3048 h 10000"/>
              <a:gd name="connsiteX3" fmla="*/ 5256 w 10000"/>
              <a:gd name="connsiteY3" fmla="*/ 4362 h 10000"/>
              <a:gd name="connsiteX4" fmla="*/ 5117 w 10000"/>
              <a:gd name="connsiteY4" fmla="*/ 5592 h 10000"/>
              <a:gd name="connsiteX5" fmla="*/ 3934 w 10000"/>
              <a:gd name="connsiteY5" fmla="*/ 6408 h 10000"/>
              <a:gd name="connsiteX6" fmla="*/ 1287 w 10000"/>
              <a:gd name="connsiteY6" fmla="*/ 6779 h 10000"/>
              <a:gd name="connsiteX7" fmla="*/ 29 w 10000"/>
              <a:gd name="connsiteY7" fmla="*/ 8352 h 10000"/>
              <a:gd name="connsiteX8" fmla="*/ 1985 w 10000"/>
              <a:gd name="connsiteY8" fmla="*/ 10000 h 10000"/>
              <a:gd name="connsiteX9" fmla="*/ 2373 w 10000"/>
              <a:gd name="connsiteY9" fmla="*/ 9207 h 10000"/>
              <a:gd name="connsiteX10" fmla="*/ 1060 w 10000"/>
              <a:gd name="connsiteY10" fmla="*/ 8023 h 10000"/>
              <a:gd name="connsiteX11" fmla="*/ 3499 w 10000"/>
              <a:gd name="connsiteY11" fmla="*/ 8622 h 10000"/>
              <a:gd name="connsiteX12" fmla="*/ 4460 w 10000"/>
              <a:gd name="connsiteY12" fmla="*/ 8798 h 10000"/>
              <a:gd name="connsiteX13" fmla="*/ 6912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3 w 10000"/>
              <a:gd name="connsiteY16" fmla="*/ 1994 h 10000"/>
              <a:gd name="connsiteX17" fmla="*/ 5111 w 10000"/>
              <a:gd name="connsiteY17" fmla="*/ 2652 h 10000"/>
              <a:gd name="connsiteX18" fmla="*/ 3952 w 10000"/>
              <a:gd name="connsiteY18" fmla="*/ 0 h 10000"/>
              <a:gd name="connsiteX0" fmla="*/ 3428 w 9476"/>
              <a:gd name="connsiteY0" fmla="*/ 0 h 10000"/>
              <a:gd name="connsiteX1" fmla="*/ 2440 w 9476"/>
              <a:gd name="connsiteY1" fmla="*/ 35 h 10000"/>
              <a:gd name="connsiteX2" fmla="*/ 3496 w 9476"/>
              <a:gd name="connsiteY2" fmla="*/ 3048 h 10000"/>
              <a:gd name="connsiteX3" fmla="*/ 4732 w 9476"/>
              <a:gd name="connsiteY3" fmla="*/ 4362 h 10000"/>
              <a:gd name="connsiteX4" fmla="*/ 4593 w 9476"/>
              <a:gd name="connsiteY4" fmla="*/ 5592 h 10000"/>
              <a:gd name="connsiteX5" fmla="*/ 3410 w 9476"/>
              <a:gd name="connsiteY5" fmla="*/ 6408 h 10000"/>
              <a:gd name="connsiteX6" fmla="*/ 763 w 9476"/>
              <a:gd name="connsiteY6" fmla="*/ 6779 h 10000"/>
              <a:gd name="connsiteX7" fmla="*/ 53 w 9476"/>
              <a:gd name="connsiteY7" fmla="*/ 8817 h 10000"/>
              <a:gd name="connsiteX8" fmla="*/ 1461 w 9476"/>
              <a:gd name="connsiteY8" fmla="*/ 10000 h 10000"/>
              <a:gd name="connsiteX9" fmla="*/ 1849 w 9476"/>
              <a:gd name="connsiteY9" fmla="*/ 9207 h 10000"/>
              <a:gd name="connsiteX10" fmla="*/ 536 w 9476"/>
              <a:gd name="connsiteY10" fmla="*/ 8023 h 10000"/>
              <a:gd name="connsiteX11" fmla="*/ 2975 w 9476"/>
              <a:gd name="connsiteY11" fmla="*/ 8622 h 10000"/>
              <a:gd name="connsiteX12" fmla="*/ 3936 w 9476"/>
              <a:gd name="connsiteY12" fmla="*/ 8798 h 10000"/>
              <a:gd name="connsiteX13" fmla="*/ 6388 w 9476"/>
              <a:gd name="connsiteY13" fmla="*/ 8571 h 10000"/>
              <a:gd name="connsiteX14" fmla="*/ 8933 w 9476"/>
              <a:gd name="connsiteY14" fmla="*/ 6709 h 10000"/>
              <a:gd name="connsiteX15" fmla="*/ 9213 w 9476"/>
              <a:gd name="connsiteY15" fmla="*/ 2832 h 10000"/>
              <a:gd name="connsiteX16" fmla="*/ 6149 w 9476"/>
              <a:gd name="connsiteY16" fmla="*/ 1994 h 10000"/>
              <a:gd name="connsiteX17" fmla="*/ 4587 w 9476"/>
              <a:gd name="connsiteY17" fmla="*/ 2652 h 10000"/>
              <a:gd name="connsiteX18" fmla="*/ 3428 w 9476"/>
              <a:gd name="connsiteY18" fmla="*/ 0 h 10000"/>
              <a:gd name="connsiteX0" fmla="*/ 3617 w 9999"/>
              <a:gd name="connsiteY0" fmla="*/ 0 h 10589"/>
              <a:gd name="connsiteX1" fmla="*/ 2574 w 9999"/>
              <a:gd name="connsiteY1" fmla="*/ 35 h 10589"/>
              <a:gd name="connsiteX2" fmla="*/ 3688 w 9999"/>
              <a:gd name="connsiteY2" fmla="*/ 3048 h 10589"/>
              <a:gd name="connsiteX3" fmla="*/ 4993 w 9999"/>
              <a:gd name="connsiteY3" fmla="*/ 4362 h 10589"/>
              <a:gd name="connsiteX4" fmla="*/ 4846 w 9999"/>
              <a:gd name="connsiteY4" fmla="*/ 5592 h 10589"/>
              <a:gd name="connsiteX5" fmla="*/ 3598 w 9999"/>
              <a:gd name="connsiteY5" fmla="*/ 6408 h 10589"/>
              <a:gd name="connsiteX6" fmla="*/ 804 w 9999"/>
              <a:gd name="connsiteY6" fmla="*/ 6779 h 10589"/>
              <a:gd name="connsiteX7" fmla="*/ 55 w 9999"/>
              <a:gd name="connsiteY7" fmla="*/ 8817 h 10589"/>
              <a:gd name="connsiteX8" fmla="*/ 2412 w 9999"/>
              <a:gd name="connsiteY8" fmla="*/ 10589 h 10589"/>
              <a:gd name="connsiteX9" fmla="*/ 1950 w 9999"/>
              <a:gd name="connsiteY9" fmla="*/ 9207 h 10589"/>
              <a:gd name="connsiteX10" fmla="*/ 565 w 9999"/>
              <a:gd name="connsiteY10" fmla="*/ 8023 h 10589"/>
              <a:gd name="connsiteX11" fmla="*/ 3139 w 9999"/>
              <a:gd name="connsiteY11" fmla="*/ 8622 h 10589"/>
              <a:gd name="connsiteX12" fmla="*/ 4153 w 9999"/>
              <a:gd name="connsiteY12" fmla="*/ 8798 h 10589"/>
              <a:gd name="connsiteX13" fmla="*/ 6740 w 9999"/>
              <a:gd name="connsiteY13" fmla="*/ 8571 h 10589"/>
              <a:gd name="connsiteX14" fmla="*/ 9426 w 9999"/>
              <a:gd name="connsiteY14" fmla="*/ 6709 h 10589"/>
              <a:gd name="connsiteX15" fmla="*/ 9721 w 9999"/>
              <a:gd name="connsiteY15" fmla="*/ 2832 h 10589"/>
              <a:gd name="connsiteX16" fmla="*/ 6488 w 9999"/>
              <a:gd name="connsiteY16" fmla="*/ 1994 h 10589"/>
              <a:gd name="connsiteX17" fmla="*/ 4840 w 9999"/>
              <a:gd name="connsiteY17" fmla="*/ 2652 h 10589"/>
              <a:gd name="connsiteX18" fmla="*/ 3617 w 9999"/>
              <a:gd name="connsiteY18" fmla="*/ 0 h 10589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767 w 10000"/>
              <a:gd name="connsiteY9" fmla="*/ 9030 h 10000"/>
              <a:gd name="connsiteX10" fmla="*/ 565 w 10000"/>
              <a:gd name="connsiteY10" fmla="*/ 7577 h 10000"/>
              <a:gd name="connsiteX11" fmla="*/ 3139 w 10000"/>
              <a:gd name="connsiteY11" fmla="*/ 8142 h 10000"/>
              <a:gd name="connsiteX12" fmla="*/ 4153 w 10000"/>
              <a:gd name="connsiteY12" fmla="*/ 8309 h 10000"/>
              <a:gd name="connsiteX13" fmla="*/ 6741 w 10000"/>
              <a:gd name="connsiteY13" fmla="*/ 8094 h 10000"/>
              <a:gd name="connsiteX14" fmla="*/ 9427 w 10000"/>
              <a:gd name="connsiteY14" fmla="*/ 6336 h 10000"/>
              <a:gd name="connsiteX15" fmla="*/ 9722 w 10000"/>
              <a:gd name="connsiteY15" fmla="*/ 2674 h 10000"/>
              <a:gd name="connsiteX16" fmla="*/ 6489 w 10000"/>
              <a:gd name="connsiteY16" fmla="*/ 1883 h 10000"/>
              <a:gd name="connsiteX17" fmla="*/ 4840 w 10000"/>
              <a:gd name="connsiteY17" fmla="*/ 2504 h 10000"/>
              <a:gd name="connsiteX18" fmla="*/ 3617 w 10000"/>
              <a:gd name="connsiteY18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565 w 10000"/>
              <a:gd name="connsiteY10" fmla="*/ 7577 h 10000"/>
              <a:gd name="connsiteX11" fmla="*/ 3139 w 10000"/>
              <a:gd name="connsiteY11" fmla="*/ 8142 h 10000"/>
              <a:gd name="connsiteX12" fmla="*/ 4153 w 10000"/>
              <a:gd name="connsiteY12" fmla="*/ 8309 h 10000"/>
              <a:gd name="connsiteX13" fmla="*/ 6741 w 10000"/>
              <a:gd name="connsiteY13" fmla="*/ 8094 h 10000"/>
              <a:gd name="connsiteX14" fmla="*/ 9427 w 10000"/>
              <a:gd name="connsiteY14" fmla="*/ 6336 h 10000"/>
              <a:gd name="connsiteX15" fmla="*/ 9722 w 10000"/>
              <a:gd name="connsiteY15" fmla="*/ 2674 h 10000"/>
              <a:gd name="connsiteX16" fmla="*/ 6489 w 10000"/>
              <a:gd name="connsiteY16" fmla="*/ 1883 h 10000"/>
              <a:gd name="connsiteX17" fmla="*/ 4840 w 10000"/>
              <a:gd name="connsiteY17" fmla="*/ 2504 h 10000"/>
              <a:gd name="connsiteX18" fmla="*/ 3617 w 10000"/>
              <a:gd name="connsiteY18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3139 w 10000"/>
              <a:gd name="connsiteY11" fmla="*/ 8142 h 10000"/>
              <a:gd name="connsiteX12" fmla="*/ 4153 w 10000"/>
              <a:gd name="connsiteY12" fmla="*/ 8309 h 10000"/>
              <a:gd name="connsiteX13" fmla="*/ 6741 w 10000"/>
              <a:gd name="connsiteY13" fmla="*/ 8094 h 10000"/>
              <a:gd name="connsiteX14" fmla="*/ 9427 w 10000"/>
              <a:gd name="connsiteY14" fmla="*/ 6336 h 10000"/>
              <a:gd name="connsiteX15" fmla="*/ 9722 w 10000"/>
              <a:gd name="connsiteY15" fmla="*/ 2674 h 10000"/>
              <a:gd name="connsiteX16" fmla="*/ 6489 w 10000"/>
              <a:gd name="connsiteY16" fmla="*/ 1883 h 10000"/>
              <a:gd name="connsiteX17" fmla="*/ 4840 w 10000"/>
              <a:gd name="connsiteY17" fmla="*/ 2504 h 10000"/>
              <a:gd name="connsiteX18" fmla="*/ 3617 w 10000"/>
              <a:gd name="connsiteY18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409 w 10000"/>
              <a:gd name="connsiteY11" fmla="*/ 7552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409 w 10000"/>
              <a:gd name="connsiteY11" fmla="*/ 7552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409 w 10000"/>
              <a:gd name="connsiteY11" fmla="*/ 7552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098 w 10000"/>
              <a:gd name="connsiteY11" fmla="*/ 7484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181 w 10000"/>
              <a:gd name="connsiteY10" fmla="*/ 8286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181 w 10000"/>
              <a:gd name="connsiteY10" fmla="*/ 8286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181 w 10000"/>
              <a:gd name="connsiteY10" fmla="*/ 8286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181 w 10000"/>
              <a:gd name="connsiteY10" fmla="*/ 8286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9692"/>
              <a:gd name="connsiteX1" fmla="*/ 2574 w 10000"/>
              <a:gd name="connsiteY1" fmla="*/ 33 h 9692"/>
              <a:gd name="connsiteX2" fmla="*/ 3688 w 10000"/>
              <a:gd name="connsiteY2" fmla="*/ 2878 h 9692"/>
              <a:gd name="connsiteX3" fmla="*/ 4993 w 10000"/>
              <a:gd name="connsiteY3" fmla="*/ 4119 h 9692"/>
              <a:gd name="connsiteX4" fmla="*/ 4846 w 10000"/>
              <a:gd name="connsiteY4" fmla="*/ 5281 h 9692"/>
              <a:gd name="connsiteX5" fmla="*/ 3598 w 10000"/>
              <a:gd name="connsiteY5" fmla="*/ 6052 h 9692"/>
              <a:gd name="connsiteX6" fmla="*/ 804 w 10000"/>
              <a:gd name="connsiteY6" fmla="*/ 6402 h 9692"/>
              <a:gd name="connsiteX7" fmla="*/ 55 w 10000"/>
              <a:gd name="connsiteY7" fmla="*/ 8327 h 9692"/>
              <a:gd name="connsiteX8" fmla="*/ 1719 w 10000"/>
              <a:gd name="connsiteY8" fmla="*/ 9692 h 9692"/>
              <a:gd name="connsiteX9" fmla="*/ 2652 w 10000"/>
              <a:gd name="connsiteY9" fmla="*/ 9161 h 9692"/>
              <a:gd name="connsiteX10" fmla="*/ 1181 w 10000"/>
              <a:gd name="connsiteY10" fmla="*/ 8286 h 9692"/>
              <a:gd name="connsiteX11" fmla="*/ 1346 w 10000"/>
              <a:gd name="connsiteY11" fmla="*/ 7538 h 9692"/>
              <a:gd name="connsiteX12" fmla="*/ 3139 w 10000"/>
              <a:gd name="connsiteY12" fmla="*/ 8142 h 9692"/>
              <a:gd name="connsiteX13" fmla="*/ 4153 w 10000"/>
              <a:gd name="connsiteY13" fmla="*/ 8309 h 9692"/>
              <a:gd name="connsiteX14" fmla="*/ 6741 w 10000"/>
              <a:gd name="connsiteY14" fmla="*/ 8094 h 9692"/>
              <a:gd name="connsiteX15" fmla="*/ 9427 w 10000"/>
              <a:gd name="connsiteY15" fmla="*/ 6336 h 9692"/>
              <a:gd name="connsiteX16" fmla="*/ 9722 w 10000"/>
              <a:gd name="connsiteY16" fmla="*/ 2674 h 9692"/>
              <a:gd name="connsiteX17" fmla="*/ 6489 w 10000"/>
              <a:gd name="connsiteY17" fmla="*/ 1883 h 9692"/>
              <a:gd name="connsiteX18" fmla="*/ 4840 w 10000"/>
              <a:gd name="connsiteY18" fmla="*/ 2504 h 9692"/>
              <a:gd name="connsiteX19" fmla="*/ 3617 w 10000"/>
              <a:gd name="connsiteY19" fmla="*/ 0 h 9692"/>
              <a:gd name="connsiteX0" fmla="*/ 3617 w 10000"/>
              <a:gd name="connsiteY0" fmla="*/ 0 h 10134"/>
              <a:gd name="connsiteX1" fmla="*/ 2574 w 10000"/>
              <a:gd name="connsiteY1" fmla="*/ 34 h 10134"/>
              <a:gd name="connsiteX2" fmla="*/ 3688 w 10000"/>
              <a:gd name="connsiteY2" fmla="*/ 2969 h 10134"/>
              <a:gd name="connsiteX3" fmla="*/ 4993 w 10000"/>
              <a:gd name="connsiteY3" fmla="*/ 4250 h 10134"/>
              <a:gd name="connsiteX4" fmla="*/ 4846 w 10000"/>
              <a:gd name="connsiteY4" fmla="*/ 5449 h 10134"/>
              <a:gd name="connsiteX5" fmla="*/ 3598 w 10000"/>
              <a:gd name="connsiteY5" fmla="*/ 6244 h 10134"/>
              <a:gd name="connsiteX6" fmla="*/ 804 w 10000"/>
              <a:gd name="connsiteY6" fmla="*/ 6605 h 10134"/>
              <a:gd name="connsiteX7" fmla="*/ 55 w 10000"/>
              <a:gd name="connsiteY7" fmla="*/ 8592 h 10134"/>
              <a:gd name="connsiteX8" fmla="*/ 2074 w 10000"/>
              <a:gd name="connsiteY8" fmla="*/ 10134 h 10134"/>
              <a:gd name="connsiteX9" fmla="*/ 2652 w 10000"/>
              <a:gd name="connsiteY9" fmla="*/ 9452 h 10134"/>
              <a:gd name="connsiteX10" fmla="*/ 1181 w 10000"/>
              <a:gd name="connsiteY10" fmla="*/ 8549 h 10134"/>
              <a:gd name="connsiteX11" fmla="*/ 1346 w 10000"/>
              <a:gd name="connsiteY11" fmla="*/ 7778 h 10134"/>
              <a:gd name="connsiteX12" fmla="*/ 3139 w 10000"/>
              <a:gd name="connsiteY12" fmla="*/ 8401 h 10134"/>
              <a:gd name="connsiteX13" fmla="*/ 4153 w 10000"/>
              <a:gd name="connsiteY13" fmla="*/ 8573 h 10134"/>
              <a:gd name="connsiteX14" fmla="*/ 6741 w 10000"/>
              <a:gd name="connsiteY14" fmla="*/ 8351 h 10134"/>
              <a:gd name="connsiteX15" fmla="*/ 9427 w 10000"/>
              <a:gd name="connsiteY15" fmla="*/ 6537 h 10134"/>
              <a:gd name="connsiteX16" fmla="*/ 9722 w 10000"/>
              <a:gd name="connsiteY16" fmla="*/ 2759 h 10134"/>
              <a:gd name="connsiteX17" fmla="*/ 6489 w 10000"/>
              <a:gd name="connsiteY17" fmla="*/ 1943 h 10134"/>
              <a:gd name="connsiteX18" fmla="*/ 4840 w 10000"/>
              <a:gd name="connsiteY18" fmla="*/ 2584 h 10134"/>
              <a:gd name="connsiteX19" fmla="*/ 3617 w 10000"/>
              <a:gd name="connsiteY19" fmla="*/ 0 h 10134"/>
              <a:gd name="connsiteX0" fmla="*/ 3617 w 10000"/>
              <a:gd name="connsiteY0" fmla="*/ 0 h 10354"/>
              <a:gd name="connsiteX1" fmla="*/ 2574 w 10000"/>
              <a:gd name="connsiteY1" fmla="*/ 34 h 10354"/>
              <a:gd name="connsiteX2" fmla="*/ 3688 w 10000"/>
              <a:gd name="connsiteY2" fmla="*/ 2969 h 10354"/>
              <a:gd name="connsiteX3" fmla="*/ 4993 w 10000"/>
              <a:gd name="connsiteY3" fmla="*/ 4250 h 10354"/>
              <a:gd name="connsiteX4" fmla="*/ 4846 w 10000"/>
              <a:gd name="connsiteY4" fmla="*/ 5449 h 10354"/>
              <a:gd name="connsiteX5" fmla="*/ 3598 w 10000"/>
              <a:gd name="connsiteY5" fmla="*/ 6244 h 10354"/>
              <a:gd name="connsiteX6" fmla="*/ 804 w 10000"/>
              <a:gd name="connsiteY6" fmla="*/ 6605 h 10354"/>
              <a:gd name="connsiteX7" fmla="*/ 55 w 10000"/>
              <a:gd name="connsiteY7" fmla="*/ 8592 h 10354"/>
              <a:gd name="connsiteX8" fmla="*/ 2332 w 10000"/>
              <a:gd name="connsiteY8" fmla="*/ 10354 h 10354"/>
              <a:gd name="connsiteX9" fmla="*/ 2652 w 10000"/>
              <a:gd name="connsiteY9" fmla="*/ 9452 h 10354"/>
              <a:gd name="connsiteX10" fmla="*/ 1181 w 10000"/>
              <a:gd name="connsiteY10" fmla="*/ 8549 h 10354"/>
              <a:gd name="connsiteX11" fmla="*/ 1346 w 10000"/>
              <a:gd name="connsiteY11" fmla="*/ 7778 h 10354"/>
              <a:gd name="connsiteX12" fmla="*/ 3139 w 10000"/>
              <a:gd name="connsiteY12" fmla="*/ 8401 h 10354"/>
              <a:gd name="connsiteX13" fmla="*/ 4153 w 10000"/>
              <a:gd name="connsiteY13" fmla="*/ 8573 h 10354"/>
              <a:gd name="connsiteX14" fmla="*/ 6741 w 10000"/>
              <a:gd name="connsiteY14" fmla="*/ 8351 h 10354"/>
              <a:gd name="connsiteX15" fmla="*/ 9427 w 10000"/>
              <a:gd name="connsiteY15" fmla="*/ 6537 h 10354"/>
              <a:gd name="connsiteX16" fmla="*/ 9722 w 10000"/>
              <a:gd name="connsiteY16" fmla="*/ 2759 h 10354"/>
              <a:gd name="connsiteX17" fmla="*/ 6489 w 10000"/>
              <a:gd name="connsiteY17" fmla="*/ 1943 h 10354"/>
              <a:gd name="connsiteX18" fmla="*/ 4840 w 10000"/>
              <a:gd name="connsiteY18" fmla="*/ 2584 h 10354"/>
              <a:gd name="connsiteX19" fmla="*/ 3617 w 10000"/>
              <a:gd name="connsiteY19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4840 w 10262"/>
              <a:gd name="connsiteY18" fmla="*/ 2584 h 10354"/>
              <a:gd name="connsiteX19" fmla="*/ 3617 w 10262"/>
              <a:gd name="connsiteY19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4840 w 10262"/>
              <a:gd name="connsiteY18" fmla="*/ 2584 h 10354"/>
              <a:gd name="connsiteX19" fmla="*/ 3617 w 10262"/>
              <a:gd name="connsiteY19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4848 w 10262"/>
              <a:gd name="connsiteY18" fmla="*/ 2371 h 10354"/>
              <a:gd name="connsiteX19" fmla="*/ 3617 w 10262"/>
              <a:gd name="connsiteY19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3617 w 10262"/>
              <a:gd name="connsiteY19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4289 w 10262"/>
              <a:gd name="connsiteY19" fmla="*/ 2233 h 10354"/>
              <a:gd name="connsiteX20" fmla="*/ 3617 w 10262"/>
              <a:gd name="connsiteY20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4537 w 10262"/>
              <a:gd name="connsiteY19" fmla="*/ 2289 h 10354"/>
              <a:gd name="connsiteX20" fmla="*/ 3617 w 10262"/>
              <a:gd name="connsiteY20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4537 w 10262"/>
              <a:gd name="connsiteY19" fmla="*/ 2289 h 10354"/>
              <a:gd name="connsiteX20" fmla="*/ 3617 w 10262"/>
              <a:gd name="connsiteY20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4537 w 10262"/>
              <a:gd name="connsiteY19" fmla="*/ 2289 h 10354"/>
              <a:gd name="connsiteX20" fmla="*/ 3617 w 10262"/>
              <a:gd name="connsiteY20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4537 w 10262"/>
              <a:gd name="connsiteY19" fmla="*/ 2289 h 10354"/>
              <a:gd name="connsiteX20" fmla="*/ 3617 w 10262"/>
              <a:gd name="connsiteY20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2709 w 10262"/>
              <a:gd name="connsiteY2" fmla="*/ 1768 h 10354"/>
              <a:gd name="connsiteX3" fmla="*/ 3688 w 10262"/>
              <a:gd name="connsiteY3" fmla="*/ 2969 h 10354"/>
              <a:gd name="connsiteX4" fmla="*/ 4993 w 10262"/>
              <a:gd name="connsiteY4" fmla="*/ 4250 h 10354"/>
              <a:gd name="connsiteX5" fmla="*/ 4846 w 10262"/>
              <a:gd name="connsiteY5" fmla="*/ 5449 h 10354"/>
              <a:gd name="connsiteX6" fmla="*/ 3598 w 10262"/>
              <a:gd name="connsiteY6" fmla="*/ 6244 h 10354"/>
              <a:gd name="connsiteX7" fmla="*/ 804 w 10262"/>
              <a:gd name="connsiteY7" fmla="*/ 6605 h 10354"/>
              <a:gd name="connsiteX8" fmla="*/ 55 w 10262"/>
              <a:gd name="connsiteY8" fmla="*/ 8592 h 10354"/>
              <a:gd name="connsiteX9" fmla="*/ 2332 w 10262"/>
              <a:gd name="connsiteY9" fmla="*/ 10354 h 10354"/>
              <a:gd name="connsiteX10" fmla="*/ 2652 w 10262"/>
              <a:gd name="connsiteY10" fmla="*/ 9452 h 10354"/>
              <a:gd name="connsiteX11" fmla="*/ 1181 w 10262"/>
              <a:gd name="connsiteY11" fmla="*/ 8549 h 10354"/>
              <a:gd name="connsiteX12" fmla="*/ 1346 w 10262"/>
              <a:gd name="connsiteY12" fmla="*/ 7778 h 10354"/>
              <a:gd name="connsiteX13" fmla="*/ 3139 w 10262"/>
              <a:gd name="connsiteY13" fmla="*/ 8401 h 10354"/>
              <a:gd name="connsiteX14" fmla="*/ 4153 w 10262"/>
              <a:gd name="connsiteY14" fmla="*/ 8573 h 10354"/>
              <a:gd name="connsiteX15" fmla="*/ 6741 w 10262"/>
              <a:gd name="connsiteY15" fmla="*/ 8351 h 10354"/>
              <a:gd name="connsiteX16" fmla="*/ 9906 w 10262"/>
              <a:gd name="connsiteY16" fmla="*/ 6699 h 10354"/>
              <a:gd name="connsiteX17" fmla="*/ 9722 w 10262"/>
              <a:gd name="connsiteY17" fmla="*/ 2759 h 10354"/>
              <a:gd name="connsiteX18" fmla="*/ 6489 w 10262"/>
              <a:gd name="connsiteY18" fmla="*/ 1943 h 10354"/>
              <a:gd name="connsiteX19" fmla="*/ 5345 w 10262"/>
              <a:gd name="connsiteY19" fmla="*/ 2483 h 10354"/>
              <a:gd name="connsiteX20" fmla="*/ 4537 w 10262"/>
              <a:gd name="connsiteY20" fmla="*/ 2289 h 10354"/>
              <a:gd name="connsiteX21" fmla="*/ 3617 w 10262"/>
              <a:gd name="connsiteY21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2709 w 10262"/>
              <a:gd name="connsiteY2" fmla="*/ 1768 h 10354"/>
              <a:gd name="connsiteX3" fmla="*/ 3688 w 10262"/>
              <a:gd name="connsiteY3" fmla="*/ 2969 h 10354"/>
              <a:gd name="connsiteX4" fmla="*/ 4993 w 10262"/>
              <a:gd name="connsiteY4" fmla="*/ 4250 h 10354"/>
              <a:gd name="connsiteX5" fmla="*/ 4846 w 10262"/>
              <a:gd name="connsiteY5" fmla="*/ 5449 h 10354"/>
              <a:gd name="connsiteX6" fmla="*/ 3598 w 10262"/>
              <a:gd name="connsiteY6" fmla="*/ 6244 h 10354"/>
              <a:gd name="connsiteX7" fmla="*/ 804 w 10262"/>
              <a:gd name="connsiteY7" fmla="*/ 6605 h 10354"/>
              <a:gd name="connsiteX8" fmla="*/ 55 w 10262"/>
              <a:gd name="connsiteY8" fmla="*/ 8592 h 10354"/>
              <a:gd name="connsiteX9" fmla="*/ 2332 w 10262"/>
              <a:gd name="connsiteY9" fmla="*/ 10354 h 10354"/>
              <a:gd name="connsiteX10" fmla="*/ 2652 w 10262"/>
              <a:gd name="connsiteY10" fmla="*/ 9452 h 10354"/>
              <a:gd name="connsiteX11" fmla="*/ 1181 w 10262"/>
              <a:gd name="connsiteY11" fmla="*/ 8549 h 10354"/>
              <a:gd name="connsiteX12" fmla="*/ 1346 w 10262"/>
              <a:gd name="connsiteY12" fmla="*/ 7778 h 10354"/>
              <a:gd name="connsiteX13" fmla="*/ 3139 w 10262"/>
              <a:gd name="connsiteY13" fmla="*/ 8401 h 10354"/>
              <a:gd name="connsiteX14" fmla="*/ 4153 w 10262"/>
              <a:gd name="connsiteY14" fmla="*/ 8573 h 10354"/>
              <a:gd name="connsiteX15" fmla="*/ 6741 w 10262"/>
              <a:gd name="connsiteY15" fmla="*/ 8351 h 10354"/>
              <a:gd name="connsiteX16" fmla="*/ 9906 w 10262"/>
              <a:gd name="connsiteY16" fmla="*/ 6699 h 10354"/>
              <a:gd name="connsiteX17" fmla="*/ 9722 w 10262"/>
              <a:gd name="connsiteY17" fmla="*/ 2759 h 10354"/>
              <a:gd name="connsiteX18" fmla="*/ 6489 w 10262"/>
              <a:gd name="connsiteY18" fmla="*/ 1943 h 10354"/>
              <a:gd name="connsiteX19" fmla="*/ 5345 w 10262"/>
              <a:gd name="connsiteY19" fmla="*/ 2483 h 10354"/>
              <a:gd name="connsiteX20" fmla="*/ 4537 w 10262"/>
              <a:gd name="connsiteY20" fmla="*/ 2289 h 10354"/>
              <a:gd name="connsiteX21" fmla="*/ 3736 w 10262"/>
              <a:gd name="connsiteY21" fmla="*/ 1516 h 10354"/>
              <a:gd name="connsiteX22" fmla="*/ 3617 w 10262"/>
              <a:gd name="connsiteY22" fmla="*/ 0 h 10354"/>
              <a:gd name="connsiteX0" fmla="*/ 3529 w 10262"/>
              <a:gd name="connsiteY0" fmla="*/ 215 h 10320"/>
              <a:gd name="connsiteX1" fmla="*/ 2574 w 10262"/>
              <a:gd name="connsiteY1" fmla="*/ 0 h 10320"/>
              <a:gd name="connsiteX2" fmla="*/ 2709 w 10262"/>
              <a:gd name="connsiteY2" fmla="*/ 1734 h 10320"/>
              <a:gd name="connsiteX3" fmla="*/ 3688 w 10262"/>
              <a:gd name="connsiteY3" fmla="*/ 2935 h 10320"/>
              <a:gd name="connsiteX4" fmla="*/ 4993 w 10262"/>
              <a:gd name="connsiteY4" fmla="*/ 4216 h 10320"/>
              <a:gd name="connsiteX5" fmla="*/ 4846 w 10262"/>
              <a:gd name="connsiteY5" fmla="*/ 5415 h 10320"/>
              <a:gd name="connsiteX6" fmla="*/ 3598 w 10262"/>
              <a:gd name="connsiteY6" fmla="*/ 6210 h 10320"/>
              <a:gd name="connsiteX7" fmla="*/ 804 w 10262"/>
              <a:gd name="connsiteY7" fmla="*/ 6571 h 10320"/>
              <a:gd name="connsiteX8" fmla="*/ 55 w 10262"/>
              <a:gd name="connsiteY8" fmla="*/ 8558 h 10320"/>
              <a:gd name="connsiteX9" fmla="*/ 2332 w 10262"/>
              <a:gd name="connsiteY9" fmla="*/ 10320 h 10320"/>
              <a:gd name="connsiteX10" fmla="*/ 2652 w 10262"/>
              <a:gd name="connsiteY10" fmla="*/ 9418 h 10320"/>
              <a:gd name="connsiteX11" fmla="*/ 1181 w 10262"/>
              <a:gd name="connsiteY11" fmla="*/ 8515 h 10320"/>
              <a:gd name="connsiteX12" fmla="*/ 1346 w 10262"/>
              <a:gd name="connsiteY12" fmla="*/ 7744 h 10320"/>
              <a:gd name="connsiteX13" fmla="*/ 3139 w 10262"/>
              <a:gd name="connsiteY13" fmla="*/ 8367 h 10320"/>
              <a:gd name="connsiteX14" fmla="*/ 4153 w 10262"/>
              <a:gd name="connsiteY14" fmla="*/ 8539 h 10320"/>
              <a:gd name="connsiteX15" fmla="*/ 6741 w 10262"/>
              <a:gd name="connsiteY15" fmla="*/ 8317 h 10320"/>
              <a:gd name="connsiteX16" fmla="*/ 9906 w 10262"/>
              <a:gd name="connsiteY16" fmla="*/ 6665 h 10320"/>
              <a:gd name="connsiteX17" fmla="*/ 9722 w 10262"/>
              <a:gd name="connsiteY17" fmla="*/ 2725 h 10320"/>
              <a:gd name="connsiteX18" fmla="*/ 6489 w 10262"/>
              <a:gd name="connsiteY18" fmla="*/ 1909 h 10320"/>
              <a:gd name="connsiteX19" fmla="*/ 5345 w 10262"/>
              <a:gd name="connsiteY19" fmla="*/ 2449 h 10320"/>
              <a:gd name="connsiteX20" fmla="*/ 4537 w 10262"/>
              <a:gd name="connsiteY20" fmla="*/ 2255 h 10320"/>
              <a:gd name="connsiteX21" fmla="*/ 3736 w 10262"/>
              <a:gd name="connsiteY21" fmla="*/ 1482 h 10320"/>
              <a:gd name="connsiteX22" fmla="*/ 3529 w 10262"/>
              <a:gd name="connsiteY22" fmla="*/ 215 h 10320"/>
              <a:gd name="connsiteX0" fmla="*/ 3529 w 10262"/>
              <a:gd name="connsiteY0" fmla="*/ 0 h 10105"/>
              <a:gd name="connsiteX1" fmla="*/ 2603 w 10262"/>
              <a:gd name="connsiteY1" fmla="*/ 276 h 10105"/>
              <a:gd name="connsiteX2" fmla="*/ 2709 w 10262"/>
              <a:gd name="connsiteY2" fmla="*/ 1519 h 10105"/>
              <a:gd name="connsiteX3" fmla="*/ 3688 w 10262"/>
              <a:gd name="connsiteY3" fmla="*/ 2720 h 10105"/>
              <a:gd name="connsiteX4" fmla="*/ 4993 w 10262"/>
              <a:gd name="connsiteY4" fmla="*/ 4001 h 10105"/>
              <a:gd name="connsiteX5" fmla="*/ 4846 w 10262"/>
              <a:gd name="connsiteY5" fmla="*/ 5200 h 10105"/>
              <a:gd name="connsiteX6" fmla="*/ 3598 w 10262"/>
              <a:gd name="connsiteY6" fmla="*/ 5995 h 10105"/>
              <a:gd name="connsiteX7" fmla="*/ 804 w 10262"/>
              <a:gd name="connsiteY7" fmla="*/ 6356 h 10105"/>
              <a:gd name="connsiteX8" fmla="*/ 55 w 10262"/>
              <a:gd name="connsiteY8" fmla="*/ 8343 h 10105"/>
              <a:gd name="connsiteX9" fmla="*/ 2332 w 10262"/>
              <a:gd name="connsiteY9" fmla="*/ 10105 h 10105"/>
              <a:gd name="connsiteX10" fmla="*/ 2652 w 10262"/>
              <a:gd name="connsiteY10" fmla="*/ 9203 h 10105"/>
              <a:gd name="connsiteX11" fmla="*/ 1181 w 10262"/>
              <a:gd name="connsiteY11" fmla="*/ 8300 h 10105"/>
              <a:gd name="connsiteX12" fmla="*/ 1346 w 10262"/>
              <a:gd name="connsiteY12" fmla="*/ 7529 h 10105"/>
              <a:gd name="connsiteX13" fmla="*/ 3139 w 10262"/>
              <a:gd name="connsiteY13" fmla="*/ 8152 h 10105"/>
              <a:gd name="connsiteX14" fmla="*/ 4153 w 10262"/>
              <a:gd name="connsiteY14" fmla="*/ 8324 h 10105"/>
              <a:gd name="connsiteX15" fmla="*/ 6741 w 10262"/>
              <a:gd name="connsiteY15" fmla="*/ 8102 h 10105"/>
              <a:gd name="connsiteX16" fmla="*/ 9906 w 10262"/>
              <a:gd name="connsiteY16" fmla="*/ 6450 h 10105"/>
              <a:gd name="connsiteX17" fmla="*/ 9722 w 10262"/>
              <a:gd name="connsiteY17" fmla="*/ 2510 h 10105"/>
              <a:gd name="connsiteX18" fmla="*/ 6489 w 10262"/>
              <a:gd name="connsiteY18" fmla="*/ 1694 h 10105"/>
              <a:gd name="connsiteX19" fmla="*/ 5345 w 10262"/>
              <a:gd name="connsiteY19" fmla="*/ 2234 h 10105"/>
              <a:gd name="connsiteX20" fmla="*/ 4537 w 10262"/>
              <a:gd name="connsiteY20" fmla="*/ 2040 h 10105"/>
              <a:gd name="connsiteX21" fmla="*/ 3736 w 10262"/>
              <a:gd name="connsiteY21" fmla="*/ 1267 h 10105"/>
              <a:gd name="connsiteX22" fmla="*/ 3529 w 10262"/>
              <a:gd name="connsiteY22" fmla="*/ 0 h 10105"/>
              <a:gd name="connsiteX0" fmla="*/ 3529 w 10262"/>
              <a:gd name="connsiteY0" fmla="*/ 0 h 10105"/>
              <a:gd name="connsiteX1" fmla="*/ 2469 w 10262"/>
              <a:gd name="connsiteY1" fmla="*/ 84 h 10105"/>
              <a:gd name="connsiteX2" fmla="*/ 2709 w 10262"/>
              <a:gd name="connsiteY2" fmla="*/ 1519 h 10105"/>
              <a:gd name="connsiteX3" fmla="*/ 3688 w 10262"/>
              <a:gd name="connsiteY3" fmla="*/ 2720 h 10105"/>
              <a:gd name="connsiteX4" fmla="*/ 4993 w 10262"/>
              <a:gd name="connsiteY4" fmla="*/ 4001 h 10105"/>
              <a:gd name="connsiteX5" fmla="*/ 4846 w 10262"/>
              <a:gd name="connsiteY5" fmla="*/ 5200 h 10105"/>
              <a:gd name="connsiteX6" fmla="*/ 3598 w 10262"/>
              <a:gd name="connsiteY6" fmla="*/ 5995 h 10105"/>
              <a:gd name="connsiteX7" fmla="*/ 804 w 10262"/>
              <a:gd name="connsiteY7" fmla="*/ 6356 h 10105"/>
              <a:gd name="connsiteX8" fmla="*/ 55 w 10262"/>
              <a:gd name="connsiteY8" fmla="*/ 8343 h 10105"/>
              <a:gd name="connsiteX9" fmla="*/ 2332 w 10262"/>
              <a:gd name="connsiteY9" fmla="*/ 10105 h 10105"/>
              <a:gd name="connsiteX10" fmla="*/ 2652 w 10262"/>
              <a:gd name="connsiteY10" fmla="*/ 9203 h 10105"/>
              <a:gd name="connsiteX11" fmla="*/ 1181 w 10262"/>
              <a:gd name="connsiteY11" fmla="*/ 8300 h 10105"/>
              <a:gd name="connsiteX12" fmla="*/ 1346 w 10262"/>
              <a:gd name="connsiteY12" fmla="*/ 7529 h 10105"/>
              <a:gd name="connsiteX13" fmla="*/ 3139 w 10262"/>
              <a:gd name="connsiteY13" fmla="*/ 8152 h 10105"/>
              <a:gd name="connsiteX14" fmla="*/ 4153 w 10262"/>
              <a:gd name="connsiteY14" fmla="*/ 8324 h 10105"/>
              <a:gd name="connsiteX15" fmla="*/ 6741 w 10262"/>
              <a:gd name="connsiteY15" fmla="*/ 8102 h 10105"/>
              <a:gd name="connsiteX16" fmla="*/ 9906 w 10262"/>
              <a:gd name="connsiteY16" fmla="*/ 6450 h 10105"/>
              <a:gd name="connsiteX17" fmla="*/ 9722 w 10262"/>
              <a:gd name="connsiteY17" fmla="*/ 2510 h 10105"/>
              <a:gd name="connsiteX18" fmla="*/ 6489 w 10262"/>
              <a:gd name="connsiteY18" fmla="*/ 1694 h 10105"/>
              <a:gd name="connsiteX19" fmla="*/ 5345 w 10262"/>
              <a:gd name="connsiteY19" fmla="*/ 2234 h 10105"/>
              <a:gd name="connsiteX20" fmla="*/ 4537 w 10262"/>
              <a:gd name="connsiteY20" fmla="*/ 2040 h 10105"/>
              <a:gd name="connsiteX21" fmla="*/ 3736 w 10262"/>
              <a:gd name="connsiteY21" fmla="*/ 1267 h 10105"/>
              <a:gd name="connsiteX22" fmla="*/ 3529 w 10262"/>
              <a:gd name="connsiteY22" fmla="*/ 0 h 10105"/>
              <a:gd name="connsiteX0" fmla="*/ 3308 w 10262"/>
              <a:gd name="connsiteY0" fmla="*/ 0 h 10047"/>
              <a:gd name="connsiteX1" fmla="*/ 2469 w 10262"/>
              <a:gd name="connsiteY1" fmla="*/ 26 h 10047"/>
              <a:gd name="connsiteX2" fmla="*/ 2709 w 10262"/>
              <a:gd name="connsiteY2" fmla="*/ 1461 h 10047"/>
              <a:gd name="connsiteX3" fmla="*/ 3688 w 10262"/>
              <a:gd name="connsiteY3" fmla="*/ 2662 h 10047"/>
              <a:gd name="connsiteX4" fmla="*/ 4993 w 10262"/>
              <a:gd name="connsiteY4" fmla="*/ 3943 h 10047"/>
              <a:gd name="connsiteX5" fmla="*/ 4846 w 10262"/>
              <a:gd name="connsiteY5" fmla="*/ 5142 h 10047"/>
              <a:gd name="connsiteX6" fmla="*/ 3598 w 10262"/>
              <a:gd name="connsiteY6" fmla="*/ 5937 h 10047"/>
              <a:gd name="connsiteX7" fmla="*/ 804 w 10262"/>
              <a:gd name="connsiteY7" fmla="*/ 6298 h 10047"/>
              <a:gd name="connsiteX8" fmla="*/ 55 w 10262"/>
              <a:gd name="connsiteY8" fmla="*/ 8285 h 10047"/>
              <a:gd name="connsiteX9" fmla="*/ 2332 w 10262"/>
              <a:gd name="connsiteY9" fmla="*/ 10047 h 10047"/>
              <a:gd name="connsiteX10" fmla="*/ 2652 w 10262"/>
              <a:gd name="connsiteY10" fmla="*/ 9145 h 10047"/>
              <a:gd name="connsiteX11" fmla="*/ 1181 w 10262"/>
              <a:gd name="connsiteY11" fmla="*/ 8242 h 10047"/>
              <a:gd name="connsiteX12" fmla="*/ 1346 w 10262"/>
              <a:gd name="connsiteY12" fmla="*/ 7471 h 10047"/>
              <a:gd name="connsiteX13" fmla="*/ 3139 w 10262"/>
              <a:gd name="connsiteY13" fmla="*/ 8094 h 10047"/>
              <a:gd name="connsiteX14" fmla="*/ 4153 w 10262"/>
              <a:gd name="connsiteY14" fmla="*/ 8266 h 10047"/>
              <a:gd name="connsiteX15" fmla="*/ 6741 w 10262"/>
              <a:gd name="connsiteY15" fmla="*/ 8044 h 10047"/>
              <a:gd name="connsiteX16" fmla="*/ 9906 w 10262"/>
              <a:gd name="connsiteY16" fmla="*/ 6392 h 10047"/>
              <a:gd name="connsiteX17" fmla="*/ 9722 w 10262"/>
              <a:gd name="connsiteY17" fmla="*/ 2452 h 10047"/>
              <a:gd name="connsiteX18" fmla="*/ 6489 w 10262"/>
              <a:gd name="connsiteY18" fmla="*/ 1636 h 10047"/>
              <a:gd name="connsiteX19" fmla="*/ 5345 w 10262"/>
              <a:gd name="connsiteY19" fmla="*/ 2176 h 10047"/>
              <a:gd name="connsiteX20" fmla="*/ 4537 w 10262"/>
              <a:gd name="connsiteY20" fmla="*/ 1982 h 10047"/>
              <a:gd name="connsiteX21" fmla="*/ 3736 w 10262"/>
              <a:gd name="connsiteY21" fmla="*/ 1209 h 10047"/>
              <a:gd name="connsiteX22" fmla="*/ 3308 w 10262"/>
              <a:gd name="connsiteY22" fmla="*/ 0 h 10047"/>
              <a:gd name="connsiteX0" fmla="*/ 3308 w 10262"/>
              <a:gd name="connsiteY0" fmla="*/ 0 h 10047"/>
              <a:gd name="connsiteX1" fmla="*/ 2469 w 10262"/>
              <a:gd name="connsiteY1" fmla="*/ 26 h 10047"/>
              <a:gd name="connsiteX2" fmla="*/ 2709 w 10262"/>
              <a:gd name="connsiteY2" fmla="*/ 1461 h 10047"/>
              <a:gd name="connsiteX3" fmla="*/ 3688 w 10262"/>
              <a:gd name="connsiteY3" fmla="*/ 2662 h 10047"/>
              <a:gd name="connsiteX4" fmla="*/ 4993 w 10262"/>
              <a:gd name="connsiteY4" fmla="*/ 3943 h 10047"/>
              <a:gd name="connsiteX5" fmla="*/ 4846 w 10262"/>
              <a:gd name="connsiteY5" fmla="*/ 5142 h 10047"/>
              <a:gd name="connsiteX6" fmla="*/ 3598 w 10262"/>
              <a:gd name="connsiteY6" fmla="*/ 5937 h 10047"/>
              <a:gd name="connsiteX7" fmla="*/ 804 w 10262"/>
              <a:gd name="connsiteY7" fmla="*/ 6298 h 10047"/>
              <a:gd name="connsiteX8" fmla="*/ 55 w 10262"/>
              <a:gd name="connsiteY8" fmla="*/ 8285 h 10047"/>
              <a:gd name="connsiteX9" fmla="*/ 2332 w 10262"/>
              <a:gd name="connsiteY9" fmla="*/ 10047 h 10047"/>
              <a:gd name="connsiteX10" fmla="*/ 2652 w 10262"/>
              <a:gd name="connsiteY10" fmla="*/ 9145 h 10047"/>
              <a:gd name="connsiteX11" fmla="*/ 1181 w 10262"/>
              <a:gd name="connsiteY11" fmla="*/ 8242 h 10047"/>
              <a:gd name="connsiteX12" fmla="*/ 1346 w 10262"/>
              <a:gd name="connsiteY12" fmla="*/ 7471 h 10047"/>
              <a:gd name="connsiteX13" fmla="*/ 3139 w 10262"/>
              <a:gd name="connsiteY13" fmla="*/ 8094 h 10047"/>
              <a:gd name="connsiteX14" fmla="*/ 4153 w 10262"/>
              <a:gd name="connsiteY14" fmla="*/ 8266 h 10047"/>
              <a:gd name="connsiteX15" fmla="*/ 6741 w 10262"/>
              <a:gd name="connsiteY15" fmla="*/ 8044 h 10047"/>
              <a:gd name="connsiteX16" fmla="*/ 9906 w 10262"/>
              <a:gd name="connsiteY16" fmla="*/ 6392 h 10047"/>
              <a:gd name="connsiteX17" fmla="*/ 9722 w 10262"/>
              <a:gd name="connsiteY17" fmla="*/ 2452 h 10047"/>
              <a:gd name="connsiteX18" fmla="*/ 6489 w 10262"/>
              <a:gd name="connsiteY18" fmla="*/ 1636 h 10047"/>
              <a:gd name="connsiteX19" fmla="*/ 5345 w 10262"/>
              <a:gd name="connsiteY19" fmla="*/ 2176 h 10047"/>
              <a:gd name="connsiteX20" fmla="*/ 4537 w 10262"/>
              <a:gd name="connsiteY20" fmla="*/ 1982 h 10047"/>
              <a:gd name="connsiteX21" fmla="*/ 3736 w 10262"/>
              <a:gd name="connsiteY21" fmla="*/ 1209 h 10047"/>
              <a:gd name="connsiteX22" fmla="*/ 3308 w 10262"/>
              <a:gd name="connsiteY22" fmla="*/ 0 h 10047"/>
              <a:gd name="connsiteX0" fmla="*/ 3308 w 10262"/>
              <a:gd name="connsiteY0" fmla="*/ 0 h 10047"/>
              <a:gd name="connsiteX1" fmla="*/ 2469 w 10262"/>
              <a:gd name="connsiteY1" fmla="*/ 26 h 10047"/>
              <a:gd name="connsiteX2" fmla="*/ 2709 w 10262"/>
              <a:gd name="connsiteY2" fmla="*/ 1461 h 10047"/>
              <a:gd name="connsiteX3" fmla="*/ 3688 w 10262"/>
              <a:gd name="connsiteY3" fmla="*/ 2662 h 10047"/>
              <a:gd name="connsiteX4" fmla="*/ 4993 w 10262"/>
              <a:gd name="connsiteY4" fmla="*/ 3943 h 10047"/>
              <a:gd name="connsiteX5" fmla="*/ 4846 w 10262"/>
              <a:gd name="connsiteY5" fmla="*/ 5142 h 10047"/>
              <a:gd name="connsiteX6" fmla="*/ 3598 w 10262"/>
              <a:gd name="connsiteY6" fmla="*/ 5937 h 10047"/>
              <a:gd name="connsiteX7" fmla="*/ 804 w 10262"/>
              <a:gd name="connsiteY7" fmla="*/ 6298 h 10047"/>
              <a:gd name="connsiteX8" fmla="*/ 55 w 10262"/>
              <a:gd name="connsiteY8" fmla="*/ 8285 h 10047"/>
              <a:gd name="connsiteX9" fmla="*/ 2332 w 10262"/>
              <a:gd name="connsiteY9" fmla="*/ 10047 h 10047"/>
              <a:gd name="connsiteX10" fmla="*/ 2652 w 10262"/>
              <a:gd name="connsiteY10" fmla="*/ 9145 h 10047"/>
              <a:gd name="connsiteX11" fmla="*/ 1181 w 10262"/>
              <a:gd name="connsiteY11" fmla="*/ 8242 h 10047"/>
              <a:gd name="connsiteX12" fmla="*/ 1346 w 10262"/>
              <a:gd name="connsiteY12" fmla="*/ 7471 h 10047"/>
              <a:gd name="connsiteX13" fmla="*/ 3139 w 10262"/>
              <a:gd name="connsiteY13" fmla="*/ 8094 h 10047"/>
              <a:gd name="connsiteX14" fmla="*/ 4153 w 10262"/>
              <a:gd name="connsiteY14" fmla="*/ 8266 h 10047"/>
              <a:gd name="connsiteX15" fmla="*/ 6741 w 10262"/>
              <a:gd name="connsiteY15" fmla="*/ 8044 h 10047"/>
              <a:gd name="connsiteX16" fmla="*/ 9906 w 10262"/>
              <a:gd name="connsiteY16" fmla="*/ 6392 h 10047"/>
              <a:gd name="connsiteX17" fmla="*/ 9722 w 10262"/>
              <a:gd name="connsiteY17" fmla="*/ 2452 h 10047"/>
              <a:gd name="connsiteX18" fmla="*/ 6489 w 10262"/>
              <a:gd name="connsiteY18" fmla="*/ 1636 h 10047"/>
              <a:gd name="connsiteX19" fmla="*/ 5345 w 10262"/>
              <a:gd name="connsiteY19" fmla="*/ 2176 h 10047"/>
              <a:gd name="connsiteX20" fmla="*/ 4537 w 10262"/>
              <a:gd name="connsiteY20" fmla="*/ 1982 h 10047"/>
              <a:gd name="connsiteX21" fmla="*/ 3736 w 10262"/>
              <a:gd name="connsiteY21" fmla="*/ 1209 h 10047"/>
              <a:gd name="connsiteX22" fmla="*/ 3308 w 10262"/>
              <a:gd name="connsiteY22" fmla="*/ 0 h 10047"/>
              <a:gd name="connsiteX0" fmla="*/ 3308 w 10262"/>
              <a:gd name="connsiteY0" fmla="*/ 0 h 10047"/>
              <a:gd name="connsiteX1" fmla="*/ 2469 w 10262"/>
              <a:gd name="connsiteY1" fmla="*/ 26 h 10047"/>
              <a:gd name="connsiteX2" fmla="*/ 2709 w 10262"/>
              <a:gd name="connsiteY2" fmla="*/ 1461 h 10047"/>
              <a:gd name="connsiteX3" fmla="*/ 3688 w 10262"/>
              <a:gd name="connsiteY3" fmla="*/ 2662 h 10047"/>
              <a:gd name="connsiteX4" fmla="*/ 4993 w 10262"/>
              <a:gd name="connsiteY4" fmla="*/ 3943 h 10047"/>
              <a:gd name="connsiteX5" fmla="*/ 4846 w 10262"/>
              <a:gd name="connsiteY5" fmla="*/ 5142 h 10047"/>
              <a:gd name="connsiteX6" fmla="*/ 3598 w 10262"/>
              <a:gd name="connsiteY6" fmla="*/ 5937 h 10047"/>
              <a:gd name="connsiteX7" fmla="*/ 804 w 10262"/>
              <a:gd name="connsiteY7" fmla="*/ 6298 h 10047"/>
              <a:gd name="connsiteX8" fmla="*/ 55 w 10262"/>
              <a:gd name="connsiteY8" fmla="*/ 8285 h 10047"/>
              <a:gd name="connsiteX9" fmla="*/ 2332 w 10262"/>
              <a:gd name="connsiteY9" fmla="*/ 10047 h 10047"/>
              <a:gd name="connsiteX10" fmla="*/ 2652 w 10262"/>
              <a:gd name="connsiteY10" fmla="*/ 9145 h 10047"/>
              <a:gd name="connsiteX11" fmla="*/ 1181 w 10262"/>
              <a:gd name="connsiteY11" fmla="*/ 8242 h 10047"/>
              <a:gd name="connsiteX12" fmla="*/ 1346 w 10262"/>
              <a:gd name="connsiteY12" fmla="*/ 7471 h 10047"/>
              <a:gd name="connsiteX13" fmla="*/ 3139 w 10262"/>
              <a:gd name="connsiteY13" fmla="*/ 8094 h 10047"/>
              <a:gd name="connsiteX14" fmla="*/ 4153 w 10262"/>
              <a:gd name="connsiteY14" fmla="*/ 8266 h 10047"/>
              <a:gd name="connsiteX15" fmla="*/ 6741 w 10262"/>
              <a:gd name="connsiteY15" fmla="*/ 8044 h 10047"/>
              <a:gd name="connsiteX16" fmla="*/ 9906 w 10262"/>
              <a:gd name="connsiteY16" fmla="*/ 6392 h 10047"/>
              <a:gd name="connsiteX17" fmla="*/ 9722 w 10262"/>
              <a:gd name="connsiteY17" fmla="*/ 2452 h 10047"/>
              <a:gd name="connsiteX18" fmla="*/ 6489 w 10262"/>
              <a:gd name="connsiteY18" fmla="*/ 1636 h 10047"/>
              <a:gd name="connsiteX19" fmla="*/ 5345 w 10262"/>
              <a:gd name="connsiteY19" fmla="*/ 2176 h 10047"/>
              <a:gd name="connsiteX20" fmla="*/ 4537 w 10262"/>
              <a:gd name="connsiteY20" fmla="*/ 1982 h 10047"/>
              <a:gd name="connsiteX21" fmla="*/ 3736 w 10262"/>
              <a:gd name="connsiteY21" fmla="*/ 1209 h 10047"/>
              <a:gd name="connsiteX22" fmla="*/ 3308 w 10262"/>
              <a:gd name="connsiteY22" fmla="*/ 0 h 10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262" h="10047">
                <a:moveTo>
                  <a:pt x="3308" y="0"/>
                </a:moveTo>
                <a:lnTo>
                  <a:pt x="2469" y="26"/>
                </a:lnTo>
                <a:cubicBezTo>
                  <a:pt x="2375" y="316"/>
                  <a:pt x="2523" y="972"/>
                  <a:pt x="2709" y="1461"/>
                </a:cubicBezTo>
                <a:cubicBezTo>
                  <a:pt x="2895" y="1950"/>
                  <a:pt x="3365" y="2243"/>
                  <a:pt x="3688" y="2662"/>
                </a:cubicBezTo>
                <a:cubicBezTo>
                  <a:pt x="4487" y="3375"/>
                  <a:pt x="4763" y="3122"/>
                  <a:pt x="4993" y="3943"/>
                </a:cubicBezTo>
                <a:cubicBezTo>
                  <a:pt x="5117" y="4395"/>
                  <a:pt x="5062" y="4859"/>
                  <a:pt x="4846" y="5142"/>
                </a:cubicBezTo>
                <a:cubicBezTo>
                  <a:pt x="4631" y="5425"/>
                  <a:pt x="4216" y="5839"/>
                  <a:pt x="3598" y="5937"/>
                </a:cubicBezTo>
                <a:cubicBezTo>
                  <a:pt x="2930" y="5963"/>
                  <a:pt x="1394" y="5907"/>
                  <a:pt x="804" y="6298"/>
                </a:cubicBezTo>
                <a:cubicBezTo>
                  <a:pt x="214" y="6689"/>
                  <a:pt x="-143" y="7466"/>
                  <a:pt x="55" y="8285"/>
                </a:cubicBezTo>
                <a:cubicBezTo>
                  <a:pt x="256" y="9127"/>
                  <a:pt x="1100" y="9625"/>
                  <a:pt x="2332" y="10047"/>
                </a:cubicBezTo>
                <a:lnTo>
                  <a:pt x="2652" y="9145"/>
                </a:lnTo>
                <a:cubicBezTo>
                  <a:pt x="2652" y="9145"/>
                  <a:pt x="1382" y="8910"/>
                  <a:pt x="1181" y="8242"/>
                </a:cubicBezTo>
                <a:cubicBezTo>
                  <a:pt x="1253" y="7679"/>
                  <a:pt x="1346" y="7901"/>
                  <a:pt x="1346" y="7471"/>
                </a:cubicBezTo>
                <a:cubicBezTo>
                  <a:pt x="1957" y="7017"/>
                  <a:pt x="2714" y="7998"/>
                  <a:pt x="3139" y="8094"/>
                </a:cubicBezTo>
                <a:cubicBezTo>
                  <a:pt x="3800" y="8163"/>
                  <a:pt x="3284" y="8114"/>
                  <a:pt x="4153" y="8266"/>
                </a:cubicBezTo>
                <a:cubicBezTo>
                  <a:pt x="5022" y="8417"/>
                  <a:pt x="5782" y="8356"/>
                  <a:pt x="6741" y="8044"/>
                </a:cubicBezTo>
                <a:cubicBezTo>
                  <a:pt x="7700" y="7732"/>
                  <a:pt x="9311" y="7285"/>
                  <a:pt x="9906" y="6392"/>
                </a:cubicBezTo>
                <a:cubicBezTo>
                  <a:pt x="10500" y="5501"/>
                  <a:pt x="10292" y="3245"/>
                  <a:pt x="9722" y="2452"/>
                </a:cubicBezTo>
                <a:cubicBezTo>
                  <a:pt x="9153" y="1659"/>
                  <a:pt x="7222" y="1372"/>
                  <a:pt x="6489" y="1636"/>
                </a:cubicBezTo>
                <a:cubicBezTo>
                  <a:pt x="5789" y="1899"/>
                  <a:pt x="6108" y="1726"/>
                  <a:pt x="5345" y="2176"/>
                </a:cubicBezTo>
                <a:cubicBezTo>
                  <a:pt x="4622" y="1965"/>
                  <a:pt x="5489" y="2223"/>
                  <a:pt x="4537" y="1982"/>
                </a:cubicBezTo>
                <a:cubicBezTo>
                  <a:pt x="4315" y="1786"/>
                  <a:pt x="3889" y="1590"/>
                  <a:pt x="3736" y="1209"/>
                </a:cubicBezTo>
                <a:cubicBezTo>
                  <a:pt x="3583" y="828"/>
                  <a:pt x="3547" y="213"/>
                  <a:pt x="3308" y="0"/>
                </a:cubicBezTo>
                <a:close/>
              </a:path>
            </a:pathLst>
          </a:custGeom>
          <a:solidFill>
            <a:srgbClr val="FACBD1"/>
          </a:solidFill>
          <a:ln w="444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6" name="図 5" descr="島原半島マップポスター01(jp)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186" y="1884481"/>
            <a:ext cx="2485488" cy="317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2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39" name="図 38" descr="島原半島マップポスター01(jp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329" y="1956925"/>
            <a:ext cx="2485488" cy="3176081"/>
          </a:xfrm>
          <a:prstGeom prst="rect">
            <a:avLst/>
          </a:prstGeom>
        </p:spPr>
      </p:pic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822205" y="380858"/>
            <a:ext cx="3247702" cy="236496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2" y="6940951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8</a:t>
            </a:r>
            <a:endParaRPr lang="ja-JP" altLang="en-US" sz="13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3878028" y="331677"/>
            <a:ext cx="2863969" cy="1179192"/>
            <a:chOff x="3878028" y="331677"/>
            <a:chExt cx="2863969" cy="1179192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069907" y="605194"/>
              <a:ext cx="2672090" cy="905675"/>
            </a:xfrm>
            <a:prstGeom prst="wedgeRoundRectCallout">
              <a:avLst>
                <a:gd name="adj1" fmla="val -62752"/>
                <a:gd name="adj2" fmla="val 4127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そうね</a:t>
              </a:r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たしかに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てるわね！ </a:t>
              </a: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3878028" y="331677"/>
              <a:ext cx="335733" cy="492442"/>
              <a:chOff x="1327150" y="315535"/>
              <a:chExt cx="311150" cy="446548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459176" y="2700918"/>
            <a:ext cx="3939610" cy="1526086"/>
            <a:chOff x="459176" y="2700918"/>
            <a:chExt cx="3939610" cy="1526086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598053" y="2998156"/>
              <a:ext cx="3800733" cy="1228848"/>
            </a:xfrm>
            <a:prstGeom prst="wedgeRoundRectCallout">
              <a:avLst>
                <a:gd name="adj1" fmla="val 18369"/>
                <a:gd name="adj2" fmla="val -8938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この島原半島が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むかしは「島」だったって、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しんじられるかな？</a:t>
              </a: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459176" y="2700918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587873" y="4594499"/>
            <a:ext cx="3233331" cy="1587936"/>
            <a:chOff x="587873" y="4594499"/>
            <a:chExt cx="3233331" cy="1587936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751646" y="4908774"/>
              <a:ext cx="3069558" cy="1273661"/>
            </a:xfrm>
            <a:prstGeom prst="wedgeRoundRectCallout">
              <a:avLst>
                <a:gd name="adj1" fmla="val 60558"/>
                <a:gd name="adj2" fmla="val 2994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え～だって、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ちゃんとつながっているじゃ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ない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?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587873" y="4594499"/>
              <a:ext cx="335733" cy="492442"/>
              <a:chOff x="1327150" y="315535"/>
              <a:chExt cx="311150" cy="446548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5073" y="4050884"/>
            <a:ext cx="2781557" cy="3377606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7552" y="4701064"/>
            <a:ext cx="2272855" cy="2727426"/>
          </a:xfrm>
          <a:prstGeom prst="rect">
            <a:avLst/>
          </a:prstGeom>
        </p:spPr>
      </p:pic>
      <p:grpSp>
        <p:nvGrpSpPr>
          <p:cNvPr id="15" name="グループ化 14"/>
          <p:cNvGrpSpPr/>
          <p:nvPr/>
        </p:nvGrpSpPr>
        <p:grpSpPr>
          <a:xfrm>
            <a:off x="4286838" y="1497808"/>
            <a:ext cx="1323135" cy="1529669"/>
            <a:chOff x="4286838" y="1497808"/>
            <a:chExt cx="1323135" cy="1529669"/>
          </a:xfrm>
        </p:grpSpPr>
        <p:sp>
          <p:nvSpPr>
            <p:cNvPr id="3" name="円/楕円 2"/>
            <p:cNvSpPr/>
            <p:nvPr/>
          </p:nvSpPr>
          <p:spPr>
            <a:xfrm>
              <a:off x="4286838" y="2303096"/>
              <a:ext cx="728097" cy="72438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" name="直線矢印コネクタ 28"/>
            <p:cNvCxnSpPr>
              <a:stCxn id="36" idx="1"/>
            </p:cNvCxnSpPr>
            <p:nvPr/>
          </p:nvCxnSpPr>
          <p:spPr>
            <a:xfrm flipH="1">
              <a:off x="4815569" y="1790927"/>
              <a:ext cx="199369" cy="56788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図形グループ 34"/>
            <p:cNvGrpSpPr/>
            <p:nvPr/>
          </p:nvGrpSpPr>
          <p:grpSpPr>
            <a:xfrm>
              <a:off x="5014938" y="1497808"/>
              <a:ext cx="595035" cy="462396"/>
              <a:chOff x="3882814" y="2207363"/>
              <a:chExt cx="595034" cy="462396"/>
            </a:xfrm>
          </p:grpSpPr>
          <p:sp>
            <p:nvSpPr>
              <p:cNvPr id="36" name="テキスト ボックス 35"/>
              <p:cNvSpPr txBox="1"/>
              <p:nvPr/>
            </p:nvSpPr>
            <p:spPr>
              <a:xfrm>
                <a:off x="3882814" y="2331205"/>
                <a:ext cx="5950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 dirty="0" smtClean="0">
                    <a:latin typeface="HG丸ｺﾞｼｯｸM-PRO"/>
                    <a:ea typeface="HG丸ｺﾞｼｯｸM-PRO"/>
                    <a:cs typeface="HG丸ｺﾞｼｯｸM-PRO"/>
                  </a:rPr>
                  <a:t>諫早</a:t>
                </a:r>
                <a:endParaRPr kumimoji="1" lang="ja-JP" altLang="en-US" sz="1600" dirty="0">
                  <a:latin typeface="HG丸ｺﾞｼｯｸM-PRO"/>
                  <a:ea typeface="HG丸ｺﾞｼｯｸM-PRO"/>
                  <a:cs typeface="HG丸ｺﾞｼｯｸM-PRO"/>
                </a:endParaRPr>
              </a:p>
            </p:txBody>
          </p:sp>
          <p:sp>
            <p:nvSpPr>
              <p:cNvPr id="37" name="テキスト ボックス 36"/>
              <p:cNvSpPr txBox="1"/>
              <p:nvPr/>
            </p:nvSpPr>
            <p:spPr>
              <a:xfrm>
                <a:off x="3941786" y="2207363"/>
                <a:ext cx="467824" cy="153888"/>
              </a:xfrm>
              <a:prstGeom prst="rect">
                <a:avLst/>
              </a:prstGeom>
              <a:noFill/>
            </p:spPr>
            <p:txBody>
              <a:bodyPr wrap="square" lIns="0" rIns="0" bIns="0" rtlCol="0">
                <a:spAutoFit/>
              </a:bodyPr>
              <a:lstStyle/>
              <a:p>
                <a:pPr algn="dist"/>
                <a:r>
                  <a:rPr kumimoji="1" lang="ja-JP" altLang="en-US" sz="7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いさはや</a:t>
                </a:r>
                <a:endParaRPr kumimoji="1" lang="ja-JP" altLang="en-US" sz="700" b="1" dirty="0">
                  <a:latin typeface="HG丸ｺﾞｼｯｸM-PRO"/>
                  <a:ea typeface="HG丸ｺﾞｼｯｸM-PRO"/>
                  <a:cs typeface="HG丸ｺﾞｼｯｸM-PRO"/>
                </a:endParaRPr>
              </a:p>
            </p:txBody>
          </p:sp>
        </p:grpSp>
      </p:grpSp>
      <p:grpSp>
        <p:nvGrpSpPr>
          <p:cNvPr id="28" name="グループ化 27"/>
          <p:cNvGrpSpPr/>
          <p:nvPr/>
        </p:nvGrpSpPr>
        <p:grpSpPr>
          <a:xfrm>
            <a:off x="7241721" y="1568049"/>
            <a:ext cx="3048063" cy="2647081"/>
            <a:chOff x="7241721" y="1568049"/>
            <a:chExt cx="3048063" cy="2647081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380719" y="1786353"/>
              <a:ext cx="2909065" cy="2428777"/>
            </a:xfrm>
            <a:prstGeom prst="wedgeRoundRectCallout">
              <a:avLst>
                <a:gd name="adj1" fmla="val -37903"/>
                <a:gd name="adj2" fmla="val 7786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t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だよね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endParaRPr lang="en-US" altLang="ja-JP" sz="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諫早のところ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ほそい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けど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つながってる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このまえ電車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通った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もん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7241721" y="1568049"/>
              <a:ext cx="335733" cy="492442"/>
              <a:chOff x="1327150" y="315535"/>
              <a:chExt cx="311150" cy="446548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8" name="テキスト ボックス 37"/>
            <p:cNvSpPr txBox="1"/>
            <p:nvPr/>
          </p:nvSpPr>
          <p:spPr>
            <a:xfrm>
              <a:off x="7700813" y="2319640"/>
              <a:ext cx="45085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いさ　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はや</a:t>
              </a:r>
              <a:endParaRPr kumimoji="1" lang="ja-JP" altLang="en-US" sz="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4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091950" y="6940950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9</a:t>
            </a:r>
            <a:endParaRPr lang="ja-JP" altLang="en-US" sz="13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285343" y="308975"/>
            <a:ext cx="3935383" cy="2197970"/>
            <a:chOff x="4285343" y="308975"/>
            <a:chExt cx="3935383" cy="2197970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398787" y="585417"/>
              <a:ext cx="3821939" cy="1921528"/>
            </a:xfrm>
            <a:prstGeom prst="wedgeRoundRectCallout">
              <a:avLst>
                <a:gd name="adj1" fmla="val -62752"/>
                <a:gd name="adj2" fmla="val 1135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実はね、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40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万年まえまで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火山の島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」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だったの。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何回もふん火してるうちに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陸と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つながった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いわれて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いるの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4285343" y="308975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1230432" y="5900422"/>
            <a:ext cx="3222775" cy="1234992"/>
            <a:chOff x="1230432" y="5900422"/>
            <a:chExt cx="3222775" cy="1234992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1419923" y="6138988"/>
              <a:ext cx="3033284" cy="996426"/>
            </a:xfrm>
            <a:prstGeom prst="wedgeRoundRectCallout">
              <a:avLst>
                <a:gd name="adj1" fmla="val 70109"/>
                <a:gd name="adj2" fmla="val -3361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80000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そうだったの？？？ </a:t>
              </a: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1230432" y="5900422"/>
              <a:ext cx="335733" cy="492442"/>
              <a:chOff x="1327150" y="315535"/>
              <a:chExt cx="311150" cy="446548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5" y="1588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1" name="グループ化 30"/>
          <p:cNvGrpSpPr/>
          <p:nvPr/>
        </p:nvGrpSpPr>
        <p:grpSpPr>
          <a:xfrm>
            <a:off x="1703897" y="2538345"/>
            <a:ext cx="4393181" cy="3349703"/>
            <a:chOff x="1703897" y="2538345"/>
            <a:chExt cx="4393181" cy="3349703"/>
          </a:xfrm>
        </p:grpSpPr>
        <p:pic>
          <p:nvPicPr>
            <p:cNvPr id="28" name="図 27" descr="下ノ絵.psd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3897" y="2538345"/>
              <a:ext cx="4393181" cy="3322406"/>
            </a:xfrm>
            <a:prstGeom prst="rect">
              <a:avLst/>
            </a:prstGeom>
          </p:spPr>
        </p:pic>
        <p:sp>
          <p:nvSpPr>
            <p:cNvPr id="14" name="テキスト ボックス 13"/>
            <p:cNvSpPr txBox="1"/>
            <p:nvPr/>
          </p:nvSpPr>
          <p:spPr>
            <a:xfrm>
              <a:off x="2949261" y="5611049"/>
              <a:ext cx="22573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solidFill>
                    <a:schemeClr val="bg1"/>
                  </a:solidFill>
                </a:rPr>
                <a:t>国土交通省雲仙復興事務所</a:t>
              </a:r>
              <a:endParaRPr kumimoji="1" lang="ja-JP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グループ化 29"/>
          <p:cNvGrpSpPr/>
          <p:nvPr/>
        </p:nvGrpSpPr>
        <p:grpSpPr>
          <a:xfrm>
            <a:off x="4398787" y="3144080"/>
            <a:ext cx="6394449" cy="4677356"/>
            <a:chOff x="4398787" y="3144080"/>
            <a:chExt cx="6394449" cy="4677356"/>
          </a:xfrm>
        </p:grpSpPr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9536" y="3144080"/>
              <a:ext cx="4203700" cy="4677356"/>
            </a:xfrm>
            <a:prstGeom prst="rect">
              <a:avLst/>
            </a:prstGeom>
          </p:spPr>
        </p:pic>
        <p:pic>
          <p:nvPicPr>
            <p:cNvPr id="32" name="図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8787" y="4005316"/>
              <a:ext cx="2911568" cy="3473450"/>
            </a:xfrm>
            <a:prstGeom prst="rect">
              <a:avLst/>
            </a:prstGeom>
          </p:spPr>
        </p:pic>
      </p:grp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654338" y="153169"/>
            <a:ext cx="3247702" cy="2364966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240809" y="2404860"/>
            <a:ext cx="2243084" cy="1259654"/>
            <a:chOff x="240809" y="2404860"/>
            <a:chExt cx="2243084" cy="1259654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341931" y="2713181"/>
              <a:ext cx="2141962" cy="951333"/>
            </a:xfrm>
            <a:prstGeom prst="wedgeRoundRectCallout">
              <a:avLst>
                <a:gd name="adj1" fmla="val 12144"/>
                <a:gd name="adj2" fmla="val -12950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今は、そう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なんだけどね。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240809" y="2404860"/>
              <a:ext cx="335733" cy="492442"/>
              <a:chOff x="1327150" y="315535"/>
              <a:chExt cx="311150" cy="446548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6403792" y="2591727"/>
            <a:ext cx="3217882" cy="1519794"/>
            <a:chOff x="6403792" y="2591727"/>
            <a:chExt cx="3217882" cy="1519794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6567627" y="2851046"/>
              <a:ext cx="3054047" cy="1260475"/>
            </a:xfrm>
            <a:prstGeom prst="wedgeRoundRectCallout">
              <a:avLst>
                <a:gd name="adj1" fmla="val -18872"/>
                <a:gd name="adj2" fmla="val 9954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へ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～、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海にぽっかり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う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かんだ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火山の島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だったんだ！</a:t>
              </a: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6403792" y="2591727"/>
              <a:ext cx="335733" cy="492442"/>
              <a:chOff x="1327150" y="315535"/>
              <a:chExt cx="311150" cy="446548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0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3247702" cy="236496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84" y="3397673"/>
            <a:ext cx="3247088" cy="354327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718347" cy="7608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テキスト ボックス 11"/>
          <p:cNvSpPr txBox="1"/>
          <p:nvPr/>
        </p:nvSpPr>
        <p:spPr>
          <a:xfrm>
            <a:off x="10091953" y="6940950"/>
            <a:ext cx="37096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10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4213184" y="225121"/>
            <a:ext cx="4194216" cy="1174146"/>
            <a:chOff x="4213184" y="225121"/>
            <a:chExt cx="4194216" cy="1174146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398786" y="444373"/>
              <a:ext cx="4008614" cy="954894"/>
            </a:xfrm>
            <a:prstGeom prst="wedgeRoundRectCallout">
              <a:avLst>
                <a:gd name="adj1" fmla="val -64217"/>
                <a:gd name="adj2" fmla="val 2557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島原半島は、さいしょは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ちいさな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火山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の島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だったの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 </a:t>
              </a:r>
            </a:p>
          </p:txBody>
        </p:sp>
        <p:grpSp>
          <p:nvGrpSpPr>
            <p:cNvPr id="14" name="図形グループ 13"/>
            <p:cNvGrpSpPr/>
            <p:nvPr/>
          </p:nvGrpSpPr>
          <p:grpSpPr>
            <a:xfrm>
              <a:off x="4213184" y="225121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3572073" y="1461417"/>
            <a:ext cx="3656124" cy="2205763"/>
            <a:chOff x="3572073" y="1461417"/>
            <a:chExt cx="3656124" cy="2205763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3631287" y="1752446"/>
              <a:ext cx="3596910" cy="1914734"/>
            </a:xfrm>
            <a:prstGeom prst="wedgeRoundRectCallout">
              <a:avLst>
                <a:gd name="adj1" fmla="val -68805"/>
                <a:gd name="adj2" fmla="val -2794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くりかえし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くりかえし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しながら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/>
              </a:r>
              <a:b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</a:b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大きな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になって、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陸と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つなが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半島になった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のよ。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572073" y="1461417"/>
              <a:ext cx="335733" cy="492442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7570099" y="2032288"/>
            <a:ext cx="2369277" cy="1679180"/>
            <a:chOff x="7570099" y="2032288"/>
            <a:chExt cx="2369277" cy="1679180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707136" y="2338951"/>
              <a:ext cx="2232240" cy="1372517"/>
            </a:xfrm>
            <a:prstGeom prst="wedgeRoundRectCallout">
              <a:avLst>
                <a:gd name="adj1" fmla="val 3100"/>
                <a:gd name="adj2" fmla="val 10929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そっか～。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島が半島に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なったんだね。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4" name="図形グループ 23"/>
            <p:cNvGrpSpPr/>
            <p:nvPr/>
          </p:nvGrpSpPr>
          <p:grpSpPr>
            <a:xfrm>
              <a:off x="7570099" y="2032288"/>
              <a:ext cx="335733" cy="492443"/>
              <a:chOff x="1327150" y="315537"/>
              <a:chExt cx="311150" cy="446547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15537"/>
                <a:ext cx="289985" cy="4465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7" name="図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103" y="3826958"/>
            <a:ext cx="2829898" cy="3419460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551" y="4559300"/>
            <a:ext cx="1850505" cy="267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2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10341" y="1595584"/>
            <a:ext cx="7946300" cy="4235591"/>
            <a:chOff x="10341" y="1595584"/>
            <a:chExt cx="7946300" cy="4235591"/>
          </a:xfrm>
        </p:grpSpPr>
        <p:pic>
          <p:nvPicPr>
            <p:cNvPr id="38" name="Picture 4" descr="D:\Documents and Settings\KISHID01\デスクトップ\ジオ パワポ資料\西之島の噴火写真②turned&amp;compressed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341" y="1595584"/>
              <a:ext cx="7946300" cy="4235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テキスト ボックス 6"/>
            <p:cNvSpPr txBox="1"/>
            <p:nvPr/>
          </p:nvSpPr>
          <p:spPr>
            <a:xfrm>
              <a:off x="193234" y="5440589"/>
              <a:ext cx="2124057" cy="3847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ja-JP" sz="1000" dirty="0" smtClean="0">
                  <a:solidFill>
                    <a:schemeClr val="bg1"/>
                  </a:solidFill>
                </a:rPr>
                <a:t>2013</a:t>
              </a:r>
              <a:r>
                <a:rPr lang="ja-JP" altLang="en-US" sz="1000" dirty="0" smtClean="0">
                  <a:solidFill>
                    <a:schemeClr val="bg1"/>
                  </a:solidFill>
                </a:rPr>
                <a:t>年</a:t>
              </a:r>
              <a:r>
                <a:rPr lang="en-US" altLang="ja-JP" sz="1000" dirty="0" smtClean="0">
                  <a:solidFill>
                    <a:schemeClr val="bg1"/>
                  </a:solidFill>
                </a:rPr>
                <a:t>11</a:t>
              </a:r>
              <a:r>
                <a:rPr lang="ja-JP" altLang="en-US" sz="1000" dirty="0" smtClean="0">
                  <a:solidFill>
                    <a:schemeClr val="bg1"/>
                  </a:solidFill>
                </a:rPr>
                <a:t>月</a:t>
              </a:r>
              <a:r>
                <a:rPr lang="en-US" altLang="ja-JP" sz="1000" dirty="0" smtClean="0">
                  <a:solidFill>
                    <a:schemeClr val="bg1"/>
                  </a:solidFill>
                </a:rPr>
                <a:t>24</a:t>
              </a:r>
              <a:r>
                <a:rPr lang="ja-JP" altLang="en-US" sz="1000" dirty="0" smtClean="0">
                  <a:solidFill>
                    <a:schemeClr val="bg1"/>
                  </a:solidFill>
                </a:rPr>
                <a:t>日</a:t>
              </a:r>
              <a:r>
                <a:rPr lang="ja-JP" altLang="en-US" sz="1000" dirty="0">
                  <a:solidFill>
                    <a:schemeClr val="bg1"/>
                  </a:solidFill>
                </a:rPr>
                <a:t>　小笠原・</a:t>
              </a:r>
              <a:r>
                <a:rPr lang="ja-JP" altLang="en-US" sz="1000" dirty="0" smtClean="0">
                  <a:solidFill>
                    <a:schemeClr val="bg1"/>
                  </a:solidFill>
                </a:rPr>
                <a:t>西之島</a:t>
              </a:r>
              <a:endParaRPr lang="en-US" altLang="ja-JP" sz="1000" dirty="0" smtClean="0">
                <a:solidFill>
                  <a:schemeClr val="bg1"/>
                </a:solidFill>
              </a:endParaRPr>
            </a:p>
            <a:p>
              <a:r>
                <a:rPr lang="ja-JP" altLang="en-US" sz="900" dirty="0" smtClean="0">
                  <a:solidFill>
                    <a:schemeClr val="bg1"/>
                  </a:solidFill>
                </a:rPr>
                <a:t>（</a:t>
              </a:r>
              <a:r>
                <a:rPr lang="ja-JP" altLang="en-US" sz="900" dirty="0">
                  <a:solidFill>
                    <a:schemeClr val="bg1"/>
                  </a:solidFill>
                </a:rPr>
                <a:t>撮影：中田節也氏、朝日新聞社機）</a:t>
              </a:r>
              <a:endParaRPr kumimoji="1" lang="ja-JP" alt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グループ化 9"/>
          <p:cNvGrpSpPr>
            <a:grpSpLocks noChangeAspect="1"/>
          </p:cNvGrpSpPr>
          <p:nvPr/>
        </p:nvGrpSpPr>
        <p:grpSpPr>
          <a:xfrm>
            <a:off x="1934736" y="3642464"/>
            <a:ext cx="4221519" cy="1890586"/>
            <a:chOff x="1620830" y="3377812"/>
            <a:chExt cx="4721042" cy="2114295"/>
          </a:xfrm>
        </p:grpSpPr>
        <p:sp>
          <p:nvSpPr>
            <p:cNvPr id="39" name="円弧 38"/>
            <p:cNvSpPr/>
            <p:nvPr/>
          </p:nvSpPr>
          <p:spPr>
            <a:xfrm>
              <a:off x="1620830" y="3377812"/>
              <a:ext cx="4721042" cy="2114295"/>
            </a:xfrm>
            <a:prstGeom prst="arc">
              <a:avLst>
                <a:gd name="adj1" fmla="val 20442044"/>
                <a:gd name="adj2" fmla="val 11841254"/>
              </a:avLst>
            </a:prstGeom>
            <a:noFill/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0" name="右矢印 39"/>
            <p:cNvSpPr/>
            <p:nvPr/>
          </p:nvSpPr>
          <p:spPr>
            <a:xfrm rot="1543744">
              <a:off x="5380265" y="4257085"/>
              <a:ext cx="915003" cy="422548"/>
            </a:xfrm>
            <a:prstGeom prst="rightArrow">
              <a:avLst>
                <a:gd name="adj1" fmla="val 50000"/>
                <a:gd name="adj2" fmla="val 111444"/>
              </a:avLst>
            </a:prstGeom>
            <a:solidFill>
              <a:srgbClr val="99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1" name="右矢印 40"/>
            <p:cNvSpPr/>
            <p:nvPr/>
          </p:nvSpPr>
          <p:spPr>
            <a:xfrm rot="4732413">
              <a:off x="3615504" y="4720025"/>
              <a:ext cx="916557" cy="422548"/>
            </a:xfrm>
            <a:prstGeom prst="rightArrow">
              <a:avLst>
                <a:gd name="adj1" fmla="val 50000"/>
                <a:gd name="adj2" fmla="val 132776"/>
              </a:avLst>
            </a:prstGeom>
            <a:solidFill>
              <a:srgbClr val="99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2" name="右矢印 41"/>
            <p:cNvSpPr/>
            <p:nvPr/>
          </p:nvSpPr>
          <p:spPr>
            <a:xfrm rot="9507182">
              <a:off x="1807248" y="4165430"/>
              <a:ext cx="916557" cy="422548"/>
            </a:xfrm>
            <a:prstGeom prst="rightArrow">
              <a:avLst>
                <a:gd name="adj1" fmla="val 50000"/>
                <a:gd name="adj2" fmla="val 111444"/>
              </a:avLst>
            </a:prstGeom>
            <a:solidFill>
              <a:srgbClr val="99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</p:grp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2736919" cy="199301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7" y="-13648"/>
            <a:ext cx="10718347" cy="7608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グループ化 12"/>
          <p:cNvGrpSpPr/>
          <p:nvPr/>
        </p:nvGrpSpPr>
        <p:grpSpPr>
          <a:xfrm>
            <a:off x="7681376" y="2098515"/>
            <a:ext cx="2745791" cy="1666138"/>
            <a:chOff x="7681376" y="2098515"/>
            <a:chExt cx="2745791" cy="1666138"/>
          </a:xfrm>
        </p:grpSpPr>
        <p:sp>
          <p:nvSpPr>
            <p:cNvPr id="30" name="角丸四角形吹き出し 29"/>
            <p:cNvSpPr/>
            <p:nvPr/>
          </p:nvSpPr>
          <p:spPr>
            <a:xfrm>
              <a:off x="7862889" y="2307477"/>
              <a:ext cx="2564278" cy="1457176"/>
            </a:xfrm>
            <a:prstGeom prst="wedgeRoundRectCallout">
              <a:avLst>
                <a:gd name="adj1" fmla="val -8471"/>
                <a:gd name="adj2" fmla="val 10296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半島も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こんな風にして</a:t>
              </a:r>
              <a:endParaRPr lang="en-US" altLang="ja-JP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諫早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と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つながった</a:t>
              </a:r>
              <a:endParaRPr lang="en-US" altLang="ja-JP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のかもね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～。</a:t>
              </a:r>
            </a:p>
          </p:txBody>
        </p:sp>
        <p:grpSp>
          <p:nvGrpSpPr>
            <p:cNvPr id="24" name="図形グループ 23"/>
            <p:cNvGrpSpPr/>
            <p:nvPr/>
          </p:nvGrpSpPr>
          <p:grpSpPr>
            <a:xfrm>
              <a:off x="7681376" y="2098515"/>
              <a:ext cx="335733" cy="492443"/>
              <a:chOff x="1327150" y="315538"/>
              <a:chExt cx="311150" cy="446547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15538"/>
                <a:ext cx="289985" cy="4465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5" name="グループ化 14"/>
          <p:cNvGrpSpPr/>
          <p:nvPr/>
        </p:nvGrpSpPr>
        <p:grpSpPr>
          <a:xfrm>
            <a:off x="2131686" y="5486563"/>
            <a:ext cx="3338699" cy="1769172"/>
            <a:chOff x="2131686" y="5486563"/>
            <a:chExt cx="3338699" cy="1769172"/>
          </a:xfrm>
        </p:grpSpPr>
        <p:sp>
          <p:nvSpPr>
            <p:cNvPr id="27" name="角丸四角形吹き出し 26"/>
            <p:cNvSpPr/>
            <p:nvPr/>
          </p:nvSpPr>
          <p:spPr>
            <a:xfrm>
              <a:off x="2297487" y="5732786"/>
              <a:ext cx="3172898" cy="1522949"/>
            </a:xfrm>
            <a:prstGeom prst="wedgeRoundRectCallout">
              <a:avLst>
                <a:gd name="adj1" fmla="val 77081"/>
                <a:gd name="adj2" fmla="val 55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ふん火って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すごい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パワーがあるのね。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やっぱりちょっと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こわいわ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…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2131686" y="5486563"/>
              <a:ext cx="335733" cy="492442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1" name="グループ化 20"/>
          <p:cNvGrpSpPr/>
          <p:nvPr/>
        </p:nvGrpSpPr>
        <p:grpSpPr>
          <a:xfrm>
            <a:off x="5443778" y="3914780"/>
            <a:ext cx="5244862" cy="3694078"/>
            <a:chOff x="5443778" y="3914780"/>
            <a:chExt cx="5244862" cy="3694078"/>
          </a:xfrm>
        </p:grpSpPr>
        <p:pic>
          <p:nvPicPr>
            <p:cNvPr id="35" name="図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15606" y="3914780"/>
              <a:ext cx="3273034" cy="3648070"/>
            </a:xfrm>
            <a:prstGeom prst="rect">
              <a:avLst/>
            </a:prstGeom>
          </p:spPr>
        </p:pic>
        <p:sp>
          <p:nvSpPr>
            <p:cNvPr id="12" name="テキスト ボックス 11"/>
            <p:cNvSpPr txBox="1"/>
            <p:nvPr/>
          </p:nvSpPr>
          <p:spPr>
            <a:xfrm>
              <a:off x="10091953" y="6940951"/>
              <a:ext cx="370965" cy="300577"/>
            </a:xfrm>
            <a:prstGeom prst="rect">
              <a:avLst/>
            </a:prstGeom>
            <a:noFill/>
          </p:spPr>
          <p:txBody>
            <a:bodyPr wrap="none" lIns="99551" tIns="49775" rIns="99551" bIns="49775" rtlCol="0">
              <a:spAutoFit/>
            </a:bodyPr>
            <a:lstStyle/>
            <a:p>
              <a:r>
                <a:rPr lang="en-US" altLang="ja-JP" sz="1300" dirty="0" smtClean="0"/>
                <a:t>11</a:t>
              </a:r>
              <a:endParaRPr lang="ja-JP" altLang="en-US" sz="1300" dirty="0"/>
            </a:p>
          </p:txBody>
        </p:sp>
        <p:pic>
          <p:nvPicPr>
            <p:cNvPr id="36" name="図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43778" y="4465609"/>
              <a:ext cx="2604408" cy="3143249"/>
            </a:xfrm>
            <a:prstGeom prst="rect">
              <a:avLst/>
            </a:prstGeom>
          </p:spPr>
        </p:pic>
      </p:grpSp>
      <p:grpSp>
        <p:nvGrpSpPr>
          <p:cNvPr id="9" name="グループ化 8"/>
          <p:cNvGrpSpPr/>
          <p:nvPr/>
        </p:nvGrpSpPr>
        <p:grpSpPr>
          <a:xfrm>
            <a:off x="3912607" y="156881"/>
            <a:ext cx="5477049" cy="1971031"/>
            <a:chOff x="3912607" y="156881"/>
            <a:chExt cx="5477049" cy="1971031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084884" y="303346"/>
              <a:ext cx="5304772" cy="1824566"/>
            </a:xfrm>
            <a:prstGeom prst="wedgeRoundRectCallout">
              <a:avLst>
                <a:gd name="adj1" fmla="val -64217"/>
                <a:gd name="adj2" fmla="val 2557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pPr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これ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、南の小笠原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でさいきんふん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火してできた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島なん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だけど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、この後どんどん</a:t>
              </a:r>
              <a:endParaRPr lang="en-US" altLang="ja-JP" sz="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6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溶岩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が出てきて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、大きくなって</a:t>
              </a:r>
              <a:endParaRPr lang="en-US" altLang="ja-JP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となりの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島とつながったのよ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en-US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4" name="図形グループ 13"/>
            <p:cNvGrpSpPr/>
            <p:nvPr/>
          </p:nvGrpSpPr>
          <p:grpSpPr>
            <a:xfrm>
              <a:off x="3912607" y="156881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6" name="テキスト ボックス 5"/>
            <p:cNvSpPr txBox="1"/>
            <p:nvPr/>
          </p:nvSpPr>
          <p:spPr>
            <a:xfrm>
              <a:off x="5650644" y="276049"/>
              <a:ext cx="8201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 smtClean="0">
                  <a:latin typeface="HG丸ｺﾞｼｯｸM-PRO"/>
                  <a:ea typeface="HG丸ｺﾞｼｯｸM-PRO"/>
                  <a:cs typeface="HG丸ｺﾞｼｯｸM-PRO"/>
                </a:rPr>
                <a:t>おがさわら</a:t>
              </a:r>
              <a:endParaRPr kumimoji="1" lang="ja-JP" altLang="en-US" sz="9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4225752" y="1070729"/>
              <a:ext cx="6730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 smtClean="0">
                  <a:latin typeface="HG丸ｺﾞｼｯｸM-PRO"/>
                  <a:ea typeface="HG丸ｺﾞｼｯｸM-PRO"/>
                  <a:cs typeface="HG丸ｺﾞｼｯｸM-PRO"/>
                </a:rPr>
                <a:t>ようがん</a:t>
              </a:r>
              <a:endParaRPr kumimoji="1" lang="ja-JP" altLang="en-US" sz="9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331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空撮（内島撮影）修正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97" y="2596339"/>
            <a:ext cx="4642292" cy="3094861"/>
          </a:xfrm>
          <a:prstGeom prst="rect">
            <a:avLst/>
          </a:prstGeom>
        </p:spPr>
      </p:pic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3247702" cy="236496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7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グループ化 8"/>
          <p:cNvGrpSpPr/>
          <p:nvPr/>
        </p:nvGrpSpPr>
        <p:grpSpPr>
          <a:xfrm>
            <a:off x="3097985" y="3802884"/>
            <a:ext cx="4490738" cy="3625608"/>
            <a:chOff x="3097985" y="3802884"/>
            <a:chExt cx="4490738" cy="3625608"/>
          </a:xfrm>
        </p:grpSpPr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97985" y="4500805"/>
              <a:ext cx="2439739" cy="2927687"/>
            </a:xfrm>
            <a:prstGeom prst="rect">
              <a:avLst/>
            </a:prstGeom>
          </p:spPr>
        </p:pic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02931" y="3802884"/>
              <a:ext cx="2985792" cy="3625606"/>
            </a:xfrm>
            <a:prstGeom prst="rect">
              <a:avLst/>
            </a:prstGeom>
          </p:spPr>
        </p:pic>
      </p:grpSp>
      <p:sp>
        <p:nvSpPr>
          <p:cNvPr id="12" name="テキスト ボックス 11"/>
          <p:cNvSpPr txBox="1"/>
          <p:nvPr/>
        </p:nvSpPr>
        <p:spPr>
          <a:xfrm>
            <a:off x="10091953" y="6940951"/>
            <a:ext cx="37096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12</a:t>
            </a:r>
            <a:endParaRPr lang="ja-JP" altLang="en-US" sz="13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230921" y="271864"/>
            <a:ext cx="3363305" cy="1219148"/>
            <a:chOff x="4230921" y="271864"/>
            <a:chExt cx="3363305" cy="1219148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398788" y="536118"/>
              <a:ext cx="3195438" cy="954894"/>
            </a:xfrm>
            <a:prstGeom prst="wedgeRoundRectCallout">
              <a:avLst>
                <a:gd name="adj1" fmla="val -64217"/>
                <a:gd name="adj2" fmla="val 2557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すごいけれど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こわいわよね。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4" name="図形グループ 13"/>
            <p:cNvGrpSpPr/>
            <p:nvPr/>
          </p:nvGrpSpPr>
          <p:grpSpPr>
            <a:xfrm>
              <a:off x="4230921" y="271864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4359064" y="1485700"/>
            <a:ext cx="5249726" cy="1557749"/>
            <a:chOff x="4359064" y="1485700"/>
            <a:chExt cx="5249726" cy="1557749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4513280" y="1761870"/>
              <a:ext cx="5095510" cy="1281579"/>
            </a:xfrm>
            <a:prstGeom prst="wedgeRoundRectCallout">
              <a:avLst>
                <a:gd name="adj1" fmla="val -59369"/>
                <a:gd name="adj2" fmla="val -3625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でも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火がなければ、みんな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住む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ところ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も遊ぶ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ところ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でき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なかった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のよ！？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4359064" y="1485700"/>
              <a:ext cx="335733" cy="492442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7" name="グループ化 26"/>
          <p:cNvGrpSpPr/>
          <p:nvPr/>
        </p:nvGrpSpPr>
        <p:grpSpPr>
          <a:xfrm>
            <a:off x="6936859" y="3411560"/>
            <a:ext cx="3413644" cy="1964773"/>
            <a:chOff x="6936859" y="3411560"/>
            <a:chExt cx="3413644" cy="196477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061038" y="3686645"/>
              <a:ext cx="3289465" cy="1689688"/>
            </a:xfrm>
            <a:prstGeom prst="wedgeRoundRectCallout">
              <a:avLst>
                <a:gd name="adj1" fmla="val -41857"/>
                <a:gd name="adj2" fmla="val 6943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そうか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あったから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ぼくたち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の島原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半島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できたんだ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もん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6936859" y="3411560"/>
              <a:ext cx="335733" cy="492442"/>
              <a:chOff x="1327150" y="315535"/>
              <a:chExt cx="311150" cy="446548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8" name="グループ化 27"/>
          <p:cNvGrpSpPr/>
          <p:nvPr/>
        </p:nvGrpSpPr>
        <p:grpSpPr>
          <a:xfrm>
            <a:off x="494685" y="5615532"/>
            <a:ext cx="2566038" cy="1463185"/>
            <a:chOff x="494685" y="5615532"/>
            <a:chExt cx="2566038" cy="1463185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658459" y="5884939"/>
              <a:ext cx="2402264" cy="1193778"/>
            </a:xfrm>
            <a:prstGeom prst="wedgeRoundRectCallout">
              <a:avLst>
                <a:gd name="adj1" fmla="val 68084"/>
                <a:gd name="adj2" fmla="val -2646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のおかげ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なんだ～！ </a:t>
              </a:r>
            </a:p>
          </p:txBody>
        </p:sp>
        <p:grpSp>
          <p:nvGrpSpPr>
            <p:cNvPr id="24" name="図形グループ 23"/>
            <p:cNvGrpSpPr/>
            <p:nvPr/>
          </p:nvGrpSpPr>
          <p:grpSpPr>
            <a:xfrm>
              <a:off x="494685" y="5615532"/>
              <a:ext cx="335733" cy="492442"/>
              <a:chOff x="1327150" y="315535"/>
              <a:chExt cx="311150" cy="446548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31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3247702" cy="236496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5299316"/>
            <a:ext cx="3302000" cy="20828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89" y="2804115"/>
            <a:ext cx="2563425" cy="2483547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0091953" y="6940951"/>
            <a:ext cx="37096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13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3659696" y="321858"/>
            <a:ext cx="2999315" cy="1875315"/>
            <a:chOff x="3659696" y="321858"/>
            <a:chExt cx="2999315" cy="1875315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3727490" y="618094"/>
              <a:ext cx="2931521" cy="1579079"/>
            </a:xfrm>
            <a:prstGeom prst="wedgeRoundRectCallout">
              <a:avLst>
                <a:gd name="adj1" fmla="val -71761"/>
                <a:gd name="adj2" fmla="val -1956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みんなが食べている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野菜やお肉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の牛は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どこで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育った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のかな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？</a:t>
              </a: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3659696" y="321858"/>
              <a:ext cx="335733" cy="492442"/>
              <a:chOff x="1327150" y="315535"/>
              <a:chExt cx="311150" cy="446548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2814268" y="2527578"/>
            <a:ext cx="2892821" cy="1839791"/>
            <a:chOff x="2814268" y="2527578"/>
            <a:chExt cx="2892821" cy="1839791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2989991" y="2789420"/>
              <a:ext cx="2717098" cy="1577949"/>
            </a:xfrm>
            <a:prstGeom prst="wedgeRoundRectCallout">
              <a:avLst>
                <a:gd name="adj1" fmla="val -26294"/>
                <a:gd name="adj2" fmla="val 7791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36000" rIns="99551" bIns="49775" rtlCol="0" anchor="t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野菜は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半島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いっぱいある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だんだん畑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とれ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るよね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2814268" y="2527578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2" name="グループ化 21"/>
          <p:cNvGrpSpPr/>
          <p:nvPr/>
        </p:nvGrpSpPr>
        <p:grpSpPr>
          <a:xfrm>
            <a:off x="6491146" y="2651285"/>
            <a:ext cx="3458074" cy="1192193"/>
            <a:chOff x="6491146" y="2651285"/>
            <a:chExt cx="3458074" cy="119219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6654161" y="2926688"/>
              <a:ext cx="3295059" cy="916790"/>
            </a:xfrm>
            <a:prstGeom prst="wedgeRoundRectCallout">
              <a:avLst>
                <a:gd name="adj1" fmla="val -44410"/>
                <a:gd name="adj2" fmla="val 14560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島原半島では牛も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いっぱいかってるよね。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6491146" y="2651285"/>
              <a:ext cx="335733" cy="492442"/>
              <a:chOff x="1327150" y="315535"/>
              <a:chExt cx="311150" cy="446548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3" name="グループ化 22"/>
          <p:cNvGrpSpPr/>
          <p:nvPr/>
        </p:nvGrpSpPr>
        <p:grpSpPr>
          <a:xfrm>
            <a:off x="7271719" y="4549646"/>
            <a:ext cx="3054999" cy="1892098"/>
            <a:chOff x="7271719" y="4549646"/>
            <a:chExt cx="3054999" cy="1892098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7405967" y="4782504"/>
              <a:ext cx="2920751" cy="1659240"/>
            </a:xfrm>
            <a:prstGeom prst="wedgeRoundRectCallout">
              <a:avLst>
                <a:gd name="adj1" fmla="val -71880"/>
                <a:gd name="adj2" fmla="val 2016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ふん火でできた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土の上で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野菜も牛も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育ってるんだね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〜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30" name="図形グループ 29"/>
            <p:cNvGrpSpPr/>
            <p:nvPr/>
          </p:nvGrpSpPr>
          <p:grpSpPr>
            <a:xfrm>
              <a:off x="7271719" y="4549646"/>
              <a:ext cx="335733" cy="492442"/>
              <a:chOff x="1327150" y="315535"/>
              <a:chExt cx="311150" cy="446548"/>
            </a:xfrm>
          </p:grpSpPr>
          <p:sp>
            <p:nvSpPr>
              <p:cNvPr id="31" name="円/楕円 3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テキスト ボックス 31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33" name="図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5735" y="4500805"/>
            <a:ext cx="2439739" cy="2927687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2378" y="3802884"/>
            <a:ext cx="2985792" cy="362560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6323" y="133730"/>
            <a:ext cx="3732666" cy="2522868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7" y="-23186"/>
            <a:ext cx="10718347" cy="7582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94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3247702" cy="236496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7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8" name="グループ化 37"/>
          <p:cNvGrpSpPr/>
          <p:nvPr/>
        </p:nvGrpSpPr>
        <p:grpSpPr>
          <a:xfrm>
            <a:off x="315344" y="3071310"/>
            <a:ext cx="5607786" cy="4189212"/>
            <a:chOff x="315344" y="3071310"/>
            <a:chExt cx="5607786" cy="4189212"/>
          </a:xfrm>
        </p:grpSpPr>
        <p:pic>
          <p:nvPicPr>
            <p:cNvPr id="18" name="図 17" descr="表紙イラスト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734" y="3071310"/>
              <a:ext cx="4046396" cy="2463260"/>
            </a:xfrm>
            <a:prstGeom prst="rect">
              <a:avLst/>
            </a:prstGeom>
          </p:spPr>
        </p:pic>
        <p:sp>
          <p:nvSpPr>
            <p:cNvPr id="9" name="円/楕円 8"/>
            <p:cNvSpPr/>
            <p:nvPr/>
          </p:nvSpPr>
          <p:spPr>
            <a:xfrm>
              <a:off x="342641" y="5956650"/>
              <a:ext cx="1458865" cy="12765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5344" y="5769518"/>
              <a:ext cx="1458865" cy="1491004"/>
            </a:xfrm>
            <a:prstGeom prst="rect">
              <a:avLst/>
            </a:prstGeom>
          </p:spPr>
        </p:pic>
      </p:grpSp>
      <p:sp>
        <p:nvSpPr>
          <p:cNvPr id="17" name="テキスト ボックス 16"/>
          <p:cNvSpPr txBox="1"/>
          <p:nvPr/>
        </p:nvSpPr>
        <p:spPr>
          <a:xfrm>
            <a:off x="10091954" y="6940951"/>
            <a:ext cx="37096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14</a:t>
            </a:r>
            <a:endParaRPr lang="ja-JP" altLang="en-US" sz="1300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3945998" y="192793"/>
            <a:ext cx="5348129" cy="1472234"/>
            <a:chOff x="3945998" y="192793"/>
            <a:chExt cx="5348129" cy="1472234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4146960" y="404372"/>
              <a:ext cx="5147167" cy="1260655"/>
            </a:xfrm>
            <a:prstGeom prst="wedgeRoundRectCallout">
              <a:avLst>
                <a:gd name="adj1" fmla="val -63567"/>
                <a:gd name="adj2" fmla="val 2738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火山のふん火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や地しんは、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おそろしいこともあるけど、</a:t>
              </a: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みんな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の生活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役立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つこと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もあるの。</a:t>
              </a: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3945998" y="192793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2" name="グループ化 11"/>
          <p:cNvGrpSpPr/>
          <p:nvPr/>
        </p:nvGrpSpPr>
        <p:grpSpPr>
          <a:xfrm>
            <a:off x="3441823" y="1644098"/>
            <a:ext cx="4222189" cy="1203623"/>
            <a:chOff x="3441823" y="1644098"/>
            <a:chExt cx="4222189" cy="1203623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3551629" y="1909367"/>
              <a:ext cx="4112383" cy="938354"/>
            </a:xfrm>
            <a:prstGeom prst="wedgeRoundRectCallout">
              <a:avLst>
                <a:gd name="adj1" fmla="val -64262"/>
                <a:gd name="adj2" fmla="val -5334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それを発見できるのが、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「島原半島ジオパーク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」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3441823" y="1644098"/>
              <a:ext cx="335733" cy="492442"/>
              <a:chOff x="1327150" y="315535"/>
              <a:chExt cx="311150" cy="446548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4" name="グループ化 33"/>
          <p:cNvGrpSpPr/>
          <p:nvPr/>
        </p:nvGrpSpPr>
        <p:grpSpPr>
          <a:xfrm>
            <a:off x="262504" y="2043443"/>
            <a:ext cx="2595660" cy="1806222"/>
            <a:chOff x="262504" y="2043443"/>
            <a:chExt cx="2595660" cy="1806222"/>
          </a:xfrm>
        </p:grpSpPr>
        <p:sp>
          <p:nvSpPr>
            <p:cNvPr id="16" name="角丸四角形吹き出し 15"/>
            <p:cNvSpPr/>
            <p:nvPr/>
          </p:nvSpPr>
          <p:spPr>
            <a:xfrm>
              <a:off x="403072" y="2043443"/>
              <a:ext cx="2455092" cy="1806222"/>
            </a:xfrm>
            <a:custGeom>
              <a:avLst/>
              <a:gdLst>
                <a:gd name="connsiteX0" fmla="*/ 0 w 2582013"/>
                <a:gd name="connsiteY0" fmla="*/ 206085 h 1236486"/>
                <a:gd name="connsiteX1" fmla="*/ 206085 w 2582013"/>
                <a:gd name="connsiteY1" fmla="*/ 0 h 1236486"/>
                <a:gd name="connsiteX2" fmla="*/ 430336 w 2582013"/>
                <a:gd name="connsiteY2" fmla="*/ 0 h 1236486"/>
                <a:gd name="connsiteX3" fmla="*/ 1048994 w 2582013"/>
                <a:gd name="connsiteY3" fmla="*/ -542446 h 1236486"/>
                <a:gd name="connsiteX4" fmla="*/ 1075839 w 2582013"/>
                <a:gd name="connsiteY4" fmla="*/ 0 h 1236486"/>
                <a:gd name="connsiteX5" fmla="*/ 2375928 w 2582013"/>
                <a:gd name="connsiteY5" fmla="*/ 0 h 1236486"/>
                <a:gd name="connsiteX6" fmla="*/ 2582013 w 2582013"/>
                <a:gd name="connsiteY6" fmla="*/ 206085 h 1236486"/>
                <a:gd name="connsiteX7" fmla="*/ 2582013 w 2582013"/>
                <a:gd name="connsiteY7" fmla="*/ 206081 h 1236486"/>
                <a:gd name="connsiteX8" fmla="*/ 2582013 w 2582013"/>
                <a:gd name="connsiteY8" fmla="*/ 206081 h 1236486"/>
                <a:gd name="connsiteX9" fmla="*/ 2582013 w 2582013"/>
                <a:gd name="connsiteY9" fmla="*/ 515203 h 1236486"/>
                <a:gd name="connsiteX10" fmla="*/ 2582013 w 2582013"/>
                <a:gd name="connsiteY10" fmla="*/ 1030401 h 1236486"/>
                <a:gd name="connsiteX11" fmla="*/ 2375928 w 2582013"/>
                <a:gd name="connsiteY11" fmla="*/ 1236486 h 1236486"/>
                <a:gd name="connsiteX12" fmla="*/ 1075839 w 2582013"/>
                <a:gd name="connsiteY12" fmla="*/ 1236486 h 1236486"/>
                <a:gd name="connsiteX13" fmla="*/ 430336 w 2582013"/>
                <a:gd name="connsiteY13" fmla="*/ 1236486 h 1236486"/>
                <a:gd name="connsiteX14" fmla="*/ 430336 w 2582013"/>
                <a:gd name="connsiteY14" fmla="*/ 1236486 h 1236486"/>
                <a:gd name="connsiteX15" fmla="*/ 206085 w 2582013"/>
                <a:gd name="connsiteY15" fmla="*/ 1236486 h 1236486"/>
                <a:gd name="connsiteX16" fmla="*/ 0 w 2582013"/>
                <a:gd name="connsiteY16" fmla="*/ 1030401 h 1236486"/>
                <a:gd name="connsiteX17" fmla="*/ 0 w 2582013"/>
                <a:gd name="connsiteY17" fmla="*/ 515203 h 1236486"/>
                <a:gd name="connsiteX18" fmla="*/ 0 w 2582013"/>
                <a:gd name="connsiteY18" fmla="*/ 206081 h 1236486"/>
                <a:gd name="connsiteX19" fmla="*/ 0 w 2582013"/>
                <a:gd name="connsiteY19" fmla="*/ 206081 h 1236486"/>
                <a:gd name="connsiteX20" fmla="*/ 0 w 2582013"/>
                <a:gd name="connsiteY20" fmla="*/ 206085 h 1236486"/>
                <a:gd name="connsiteX0" fmla="*/ 0 w 2582013"/>
                <a:gd name="connsiteY0" fmla="*/ 748531 h 1778932"/>
                <a:gd name="connsiteX1" fmla="*/ 206085 w 2582013"/>
                <a:gd name="connsiteY1" fmla="*/ 542446 h 1778932"/>
                <a:gd name="connsiteX2" fmla="*/ 730587 w 2582013"/>
                <a:gd name="connsiteY2" fmla="*/ 528798 h 1778932"/>
                <a:gd name="connsiteX3" fmla="*/ 1048994 w 2582013"/>
                <a:gd name="connsiteY3" fmla="*/ 0 h 1778932"/>
                <a:gd name="connsiteX4" fmla="*/ 1075839 w 2582013"/>
                <a:gd name="connsiteY4" fmla="*/ 542446 h 1778932"/>
                <a:gd name="connsiteX5" fmla="*/ 2375928 w 2582013"/>
                <a:gd name="connsiteY5" fmla="*/ 542446 h 1778932"/>
                <a:gd name="connsiteX6" fmla="*/ 2582013 w 2582013"/>
                <a:gd name="connsiteY6" fmla="*/ 748531 h 1778932"/>
                <a:gd name="connsiteX7" fmla="*/ 2582013 w 2582013"/>
                <a:gd name="connsiteY7" fmla="*/ 748527 h 1778932"/>
                <a:gd name="connsiteX8" fmla="*/ 2582013 w 2582013"/>
                <a:gd name="connsiteY8" fmla="*/ 748527 h 1778932"/>
                <a:gd name="connsiteX9" fmla="*/ 2582013 w 2582013"/>
                <a:gd name="connsiteY9" fmla="*/ 1057649 h 1778932"/>
                <a:gd name="connsiteX10" fmla="*/ 2582013 w 2582013"/>
                <a:gd name="connsiteY10" fmla="*/ 1572847 h 1778932"/>
                <a:gd name="connsiteX11" fmla="*/ 2375928 w 2582013"/>
                <a:gd name="connsiteY11" fmla="*/ 1778932 h 1778932"/>
                <a:gd name="connsiteX12" fmla="*/ 1075839 w 2582013"/>
                <a:gd name="connsiteY12" fmla="*/ 1778932 h 1778932"/>
                <a:gd name="connsiteX13" fmla="*/ 430336 w 2582013"/>
                <a:gd name="connsiteY13" fmla="*/ 1778932 h 1778932"/>
                <a:gd name="connsiteX14" fmla="*/ 430336 w 2582013"/>
                <a:gd name="connsiteY14" fmla="*/ 1778932 h 1778932"/>
                <a:gd name="connsiteX15" fmla="*/ 206085 w 2582013"/>
                <a:gd name="connsiteY15" fmla="*/ 1778932 h 1778932"/>
                <a:gd name="connsiteX16" fmla="*/ 0 w 2582013"/>
                <a:gd name="connsiteY16" fmla="*/ 1572847 h 1778932"/>
                <a:gd name="connsiteX17" fmla="*/ 0 w 2582013"/>
                <a:gd name="connsiteY17" fmla="*/ 1057649 h 1778932"/>
                <a:gd name="connsiteX18" fmla="*/ 0 w 2582013"/>
                <a:gd name="connsiteY18" fmla="*/ 748527 h 1778932"/>
                <a:gd name="connsiteX19" fmla="*/ 0 w 2582013"/>
                <a:gd name="connsiteY19" fmla="*/ 748527 h 1778932"/>
                <a:gd name="connsiteX20" fmla="*/ 0 w 2582013"/>
                <a:gd name="connsiteY20" fmla="*/ 748531 h 1778932"/>
                <a:gd name="connsiteX0" fmla="*/ 0 w 2582013"/>
                <a:gd name="connsiteY0" fmla="*/ 862982 h 1893383"/>
                <a:gd name="connsiteX1" fmla="*/ 206085 w 2582013"/>
                <a:gd name="connsiteY1" fmla="*/ 656897 h 1893383"/>
                <a:gd name="connsiteX2" fmla="*/ 730587 w 2582013"/>
                <a:gd name="connsiteY2" fmla="*/ 643249 h 1893383"/>
                <a:gd name="connsiteX3" fmla="*/ 934167 w 2582013"/>
                <a:gd name="connsiteY3" fmla="*/ 0 h 1893383"/>
                <a:gd name="connsiteX4" fmla="*/ 1075839 w 2582013"/>
                <a:gd name="connsiteY4" fmla="*/ 656897 h 1893383"/>
                <a:gd name="connsiteX5" fmla="*/ 2375928 w 2582013"/>
                <a:gd name="connsiteY5" fmla="*/ 656897 h 1893383"/>
                <a:gd name="connsiteX6" fmla="*/ 2582013 w 2582013"/>
                <a:gd name="connsiteY6" fmla="*/ 862982 h 1893383"/>
                <a:gd name="connsiteX7" fmla="*/ 2582013 w 2582013"/>
                <a:gd name="connsiteY7" fmla="*/ 862978 h 1893383"/>
                <a:gd name="connsiteX8" fmla="*/ 2582013 w 2582013"/>
                <a:gd name="connsiteY8" fmla="*/ 862978 h 1893383"/>
                <a:gd name="connsiteX9" fmla="*/ 2582013 w 2582013"/>
                <a:gd name="connsiteY9" fmla="*/ 1172100 h 1893383"/>
                <a:gd name="connsiteX10" fmla="*/ 2582013 w 2582013"/>
                <a:gd name="connsiteY10" fmla="*/ 1687298 h 1893383"/>
                <a:gd name="connsiteX11" fmla="*/ 2375928 w 2582013"/>
                <a:gd name="connsiteY11" fmla="*/ 1893383 h 1893383"/>
                <a:gd name="connsiteX12" fmla="*/ 1075839 w 2582013"/>
                <a:gd name="connsiteY12" fmla="*/ 1893383 h 1893383"/>
                <a:gd name="connsiteX13" fmla="*/ 430336 w 2582013"/>
                <a:gd name="connsiteY13" fmla="*/ 1893383 h 1893383"/>
                <a:gd name="connsiteX14" fmla="*/ 430336 w 2582013"/>
                <a:gd name="connsiteY14" fmla="*/ 1893383 h 1893383"/>
                <a:gd name="connsiteX15" fmla="*/ 206085 w 2582013"/>
                <a:gd name="connsiteY15" fmla="*/ 1893383 h 1893383"/>
                <a:gd name="connsiteX16" fmla="*/ 0 w 2582013"/>
                <a:gd name="connsiteY16" fmla="*/ 1687298 h 1893383"/>
                <a:gd name="connsiteX17" fmla="*/ 0 w 2582013"/>
                <a:gd name="connsiteY17" fmla="*/ 1172100 h 1893383"/>
                <a:gd name="connsiteX18" fmla="*/ 0 w 2582013"/>
                <a:gd name="connsiteY18" fmla="*/ 862978 h 1893383"/>
                <a:gd name="connsiteX19" fmla="*/ 0 w 2582013"/>
                <a:gd name="connsiteY19" fmla="*/ 862978 h 1893383"/>
                <a:gd name="connsiteX20" fmla="*/ 0 w 2582013"/>
                <a:gd name="connsiteY20" fmla="*/ 862982 h 189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82013" h="1893383">
                  <a:moveTo>
                    <a:pt x="0" y="862982"/>
                  </a:moveTo>
                  <a:cubicBezTo>
                    <a:pt x="0" y="749164"/>
                    <a:pt x="92267" y="656897"/>
                    <a:pt x="206085" y="656897"/>
                  </a:cubicBezTo>
                  <a:lnTo>
                    <a:pt x="730587" y="643249"/>
                  </a:lnTo>
                  <a:lnTo>
                    <a:pt x="934167" y="0"/>
                  </a:lnTo>
                  <a:lnTo>
                    <a:pt x="1075839" y="656897"/>
                  </a:lnTo>
                  <a:lnTo>
                    <a:pt x="2375928" y="656897"/>
                  </a:lnTo>
                  <a:cubicBezTo>
                    <a:pt x="2489746" y="656897"/>
                    <a:pt x="2582013" y="749164"/>
                    <a:pt x="2582013" y="862982"/>
                  </a:cubicBezTo>
                  <a:lnTo>
                    <a:pt x="2582013" y="862978"/>
                  </a:lnTo>
                  <a:lnTo>
                    <a:pt x="2582013" y="862978"/>
                  </a:lnTo>
                  <a:lnTo>
                    <a:pt x="2582013" y="1172100"/>
                  </a:lnTo>
                  <a:lnTo>
                    <a:pt x="2582013" y="1687298"/>
                  </a:lnTo>
                  <a:cubicBezTo>
                    <a:pt x="2582013" y="1801116"/>
                    <a:pt x="2489746" y="1893383"/>
                    <a:pt x="2375928" y="1893383"/>
                  </a:cubicBezTo>
                  <a:lnTo>
                    <a:pt x="1075839" y="1893383"/>
                  </a:lnTo>
                  <a:lnTo>
                    <a:pt x="430336" y="1893383"/>
                  </a:lnTo>
                  <a:lnTo>
                    <a:pt x="430336" y="1893383"/>
                  </a:lnTo>
                  <a:lnTo>
                    <a:pt x="206085" y="1893383"/>
                  </a:lnTo>
                  <a:cubicBezTo>
                    <a:pt x="92267" y="1893383"/>
                    <a:pt x="0" y="1801116"/>
                    <a:pt x="0" y="1687298"/>
                  </a:cubicBezTo>
                  <a:lnTo>
                    <a:pt x="0" y="1172100"/>
                  </a:lnTo>
                  <a:lnTo>
                    <a:pt x="0" y="862978"/>
                  </a:lnTo>
                  <a:lnTo>
                    <a:pt x="0" y="862978"/>
                  </a:lnTo>
                  <a:lnTo>
                    <a:pt x="0" y="862982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80000" tIns="49775" rIns="39193" bIns="108000" rtlCol="0" anchor="b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ジオパーク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「大地の公園」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/>
              </a:r>
              <a:b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</a:br>
              <a:r>
                <a:rPr lang="ja-JP" altLang="en-US" sz="2200" b="1" dirty="0" err="1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いう意味よ。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262504" y="2367233"/>
              <a:ext cx="335733" cy="492442"/>
              <a:chOff x="1327150" y="315535"/>
              <a:chExt cx="311150" cy="446548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5" name="グループ化 34"/>
          <p:cNvGrpSpPr/>
          <p:nvPr/>
        </p:nvGrpSpPr>
        <p:grpSpPr>
          <a:xfrm>
            <a:off x="2102230" y="5455835"/>
            <a:ext cx="3401912" cy="1731589"/>
            <a:chOff x="2102230" y="5455835"/>
            <a:chExt cx="3401912" cy="1731589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2274184" y="5681968"/>
              <a:ext cx="3229958" cy="1505456"/>
            </a:xfrm>
            <a:prstGeom prst="wedgeRoundRectCallout">
              <a:avLst>
                <a:gd name="adj1" fmla="val 65444"/>
                <a:gd name="adj2" fmla="val -1038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0" rIns="39193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半島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ってなんだか</a:t>
              </a:r>
              <a:endParaRPr lang="en-US" altLang="ja-JP" sz="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たから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島みたいね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ジオパーク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探検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してみたいわ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8" name="図形グループ 27"/>
            <p:cNvGrpSpPr/>
            <p:nvPr/>
          </p:nvGrpSpPr>
          <p:grpSpPr>
            <a:xfrm>
              <a:off x="2102230" y="5455835"/>
              <a:ext cx="335733" cy="492442"/>
              <a:chOff x="1327150" y="315535"/>
              <a:chExt cx="311150" cy="446548"/>
            </a:xfrm>
          </p:grpSpPr>
          <p:sp>
            <p:nvSpPr>
              <p:cNvPr id="29" name="円/楕円 2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30" name="テキスト ボックス 2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6" name="グループ化 35"/>
          <p:cNvGrpSpPr/>
          <p:nvPr/>
        </p:nvGrpSpPr>
        <p:grpSpPr>
          <a:xfrm>
            <a:off x="7838450" y="2211717"/>
            <a:ext cx="2471088" cy="1782767"/>
            <a:chOff x="7838450" y="2211717"/>
            <a:chExt cx="2471088" cy="1782767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991802" y="2480402"/>
              <a:ext cx="2317736" cy="1514082"/>
            </a:xfrm>
            <a:prstGeom prst="wedgeRoundRectCallout">
              <a:avLst>
                <a:gd name="adj1" fmla="val -19745"/>
                <a:gd name="adj2" fmla="val 7290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たから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探し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おもしろそう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探検へ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レッツゴー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!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31" name="図形グループ 30"/>
            <p:cNvGrpSpPr/>
            <p:nvPr/>
          </p:nvGrpSpPr>
          <p:grpSpPr>
            <a:xfrm>
              <a:off x="7838450" y="2211717"/>
              <a:ext cx="335733" cy="492442"/>
              <a:chOff x="1327150" y="315535"/>
              <a:chExt cx="311150" cy="446548"/>
            </a:xfrm>
          </p:grpSpPr>
          <p:sp>
            <p:nvSpPr>
              <p:cNvPr id="32" name="円/楕円 3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5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7" name="グループ化 36"/>
          <p:cNvGrpSpPr/>
          <p:nvPr/>
        </p:nvGrpSpPr>
        <p:grpSpPr>
          <a:xfrm>
            <a:off x="5460626" y="3969363"/>
            <a:ext cx="5228014" cy="3479800"/>
            <a:chOff x="5460626" y="3969363"/>
            <a:chExt cx="5228014" cy="3479800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60626" y="4528447"/>
              <a:ext cx="2354046" cy="2824855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60775" y="3969363"/>
              <a:ext cx="3427865" cy="3479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755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/>
          <p:cNvSpPr/>
          <p:nvPr/>
        </p:nvSpPr>
        <p:spPr>
          <a:xfrm>
            <a:off x="-15915" y="10617"/>
            <a:ext cx="10688638" cy="7562850"/>
          </a:xfrm>
          <a:prstGeom prst="rect">
            <a:avLst/>
          </a:prstGeom>
          <a:solidFill>
            <a:srgbClr val="FFFBBB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IMGP3507がまだすドーム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57" y="1872186"/>
            <a:ext cx="5116105" cy="3837079"/>
          </a:xfrm>
          <a:prstGeom prst="rect">
            <a:avLst/>
          </a:prstGeom>
        </p:spPr>
      </p:pic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3247702" cy="236496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626" y="4737997"/>
            <a:ext cx="2354046" cy="282485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0775" y="3969363"/>
            <a:ext cx="3427865" cy="3479800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10091953" y="6940951"/>
            <a:ext cx="37096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15</a:t>
            </a:r>
            <a:endParaRPr lang="ja-JP" altLang="en-US" sz="1300" dirty="0"/>
          </a:p>
        </p:txBody>
      </p:sp>
      <p:grpSp>
        <p:nvGrpSpPr>
          <p:cNvPr id="4" name="グループ化 3"/>
          <p:cNvGrpSpPr/>
          <p:nvPr/>
        </p:nvGrpSpPr>
        <p:grpSpPr>
          <a:xfrm>
            <a:off x="4027885" y="829747"/>
            <a:ext cx="4658915" cy="1608655"/>
            <a:chOff x="4027885" y="829747"/>
            <a:chExt cx="4658915" cy="1608655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4174254" y="1136865"/>
              <a:ext cx="4512546" cy="1301537"/>
            </a:xfrm>
            <a:prstGeom prst="wedgeRoundRectCallout">
              <a:avLst>
                <a:gd name="adj1" fmla="val -68851"/>
                <a:gd name="adj2" fmla="val -1946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ジオパークを探検する時は、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はじめに「がまだすドーム」に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行くと色々教えてもらえるわ。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4027885" y="829747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180617" y="3131521"/>
            <a:ext cx="2562589" cy="1523380"/>
            <a:chOff x="180617" y="3131521"/>
            <a:chExt cx="2562589" cy="1523380"/>
          </a:xfrm>
        </p:grpSpPr>
        <p:sp>
          <p:nvSpPr>
            <p:cNvPr id="16" name="角丸四角形吹き出し 15"/>
            <p:cNvSpPr/>
            <p:nvPr/>
          </p:nvSpPr>
          <p:spPr>
            <a:xfrm>
              <a:off x="356290" y="3418415"/>
              <a:ext cx="2386916" cy="1236486"/>
            </a:xfrm>
            <a:prstGeom prst="wedgeRoundRectCallout">
              <a:avLst>
                <a:gd name="adj1" fmla="val -12016"/>
                <a:gd name="adj2" fmla="val -14022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9193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パンフレットや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地図を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もらってね！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180617" y="3131521"/>
              <a:ext cx="335733" cy="492442"/>
              <a:chOff x="1327150" y="315535"/>
              <a:chExt cx="311150" cy="446548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3734957" y="5792355"/>
            <a:ext cx="1573643" cy="894197"/>
            <a:chOff x="3734957" y="5792355"/>
            <a:chExt cx="1573643" cy="894197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3918699" y="6133783"/>
              <a:ext cx="1389901" cy="552769"/>
            </a:xfrm>
            <a:prstGeom prst="wedgeRoundRectCallout">
              <a:avLst>
                <a:gd name="adj1" fmla="val 82267"/>
                <a:gd name="adj2" fmla="val 1045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9193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わーい</a:t>
              </a:r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8" name="図形グループ 27"/>
            <p:cNvGrpSpPr/>
            <p:nvPr/>
          </p:nvGrpSpPr>
          <p:grpSpPr>
            <a:xfrm>
              <a:off x="3734957" y="5792355"/>
              <a:ext cx="335733" cy="492442"/>
              <a:chOff x="1327150" y="315535"/>
              <a:chExt cx="311150" cy="446548"/>
            </a:xfrm>
          </p:grpSpPr>
          <p:sp>
            <p:nvSpPr>
              <p:cNvPr id="29" name="円/楕円 2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30" name="テキスト ボックス 2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4" name="グループ化 13"/>
          <p:cNvGrpSpPr/>
          <p:nvPr/>
        </p:nvGrpSpPr>
        <p:grpSpPr>
          <a:xfrm>
            <a:off x="7961282" y="3108363"/>
            <a:ext cx="2397991" cy="940713"/>
            <a:chOff x="7961282" y="3108363"/>
            <a:chExt cx="2397991" cy="94071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8126146" y="3449088"/>
              <a:ext cx="2233127" cy="599988"/>
            </a:xfrm>
            <a:prstGeom prst="wedgeRoundRectCallout">
              <a:avLst>
                <a:gd name="adj1" fmla="val -22892"/>
                <a:gd name="adj2" fmla="val 11100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9193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行ってみよー</a:t>
              </a:r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31" name="図形グループ 30"/>
            <p:cNvGrpSpPr/>
            <p:nvPr/>
          </p:nvGrpSpPr>
          <p:grpSpPr>
            <a:xfrm>
              <a:off x="7961282" y="3108363"/>
              <a:ext cx="335733" cy="492442"/>
              <a:chOff x="1327150" y="315535"/>
              <a:chExt cx="311150" cy="446548"/>
            </a:xfrm>
          </p:grpSpPr>
          <p:sp>
            <p:nvSpPr>
              <p:cNvPr id="32" name="円/楕円 3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6" name="図形グループ 35"/>
          <p:cNvGrpSpPr/>
          <p:nvPr/>
        </p:nvGrpSpPr>
        <p:grpSpPr>
          <a:xfrm>
            <a:off x="8078645" y="268236"/>
            <a:ext cx="2078851" cy="645421"/>
            <a:chOff x="7776349" y="413908"/>
            <a:chExt cx="2078851" cy="645421"/>
          </a:xfrm>
        </p:grpSpPr>
        <p:sp>
          <p:nvSpPr>
            <p:cNvPr id="34" name="テキスト ボックス 33"/>
            <p:cNvSpPr txBox="1"/>
            <p:nvPr/>
          </p:nvSpPr>
          <p:spPr>
            <a:xfrm>
              <a:off x="7776349" y="449931"/>
              <a:ext cx="2078851" cy="609398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60000"/>
                </a:lnSpc>
              </a:pPr>
              <a:endParaRPr kumimoji="1" lang="en-US" altLang="ja-JP" sz="2800" b="1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60000"/>
                </a:lnSpc>
              </a:pPr>
              <a:r>
                <a:rPr kumimoji="1" lang="ja-JP" altLang="en-US" sz="2800" b="1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おまけ情報</a:t>
              </a:r>
              <a:endParaRPr kumimoji="1" lang="ja-JP" altLang="en-US" sz="2800" b="1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8986484" y="413908"/>
              <a:ext cx="7873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じょうほう</a:t>
              </a:r>
              <a:endParaRPr kumimoji="1" lang="ja-JP" altLang="en-US" sz="900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2716624" y="5224063"/>
            <a:ext cx="1902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err="1" smtClean="0">
                <a:solidFill>
                  <a:schemeClr val="bg1"/>
                </a:solidFill>
              </a:rPr>
              <a:t>がま</a:t>
            </a:r>
            <a:r>
              <a:rPr kumimoji="1" lang="ja-JP" altLang="en-US" sz="1400" dirty="0" smtClean="0">
                <a:solidFill>
                  <a:schemeClr val="bg1"/>
                </a:solidFill>
              </a:rPr>
              <a:t>だすドーム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/>
            </a:r>
            <a:br>
              <a:rPr kumimoji="1" lang="en-US" altLang="ja-JP" sz="1400" dirty="0" smtClean="0">
                <a:solidFill>
                  <a:schemeClr val="bg1"/>
                </a:solidFill>
              </a:rPr>
            </a:br>
            <a:r>
              <a:rPr kumimoji="1" lang="ja-JP" altLang="en-US" sz="1400" dirty="0" smtClean="0">
                <a:solidFill>
                  <a:schemeClr val="bg1"/>
                </a:solidFill>
              </a:rPr>
              <a:t>（雲仙岳災害記念館）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50800" y="63500"/>
            <a:ext cx="10572750" cy="7442200"/>
          </a:xfrm>
          <a:prstGeom prst="rect">
            <a:avLst/>
          </a:prstGeom>
          <a:noFill/>
          <a:ln w="177800" cmpd="sng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93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0" y="0"/>
            <a:ext cx="10700778" cy="7562850"/>
            <a:chOff x="0" y="0"/>
            <a:chExt cx="10700778" cy="7562850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0700778" cy="7562850"/>
            </a:xfrm>
            <a:prstGeom prst="rect">
              <a:avLst/>
            </a:prstGeom>
          </p:spPr>
        </p:pic>
        <p:sp>
          <p:nvSpPr>
            <p:cNvPr id="10" name="正方形/長方形 9"/>
            <p:cNvSpPr/>
            <p:nvPr/>
          </p:nvSpPr>
          <p:spPr>
            <a:xfrm>
              <a:off x="12140" y="0"/>
              <a:ext cx="10688638" cy="7562850"/>
            </a:xfrm>
            <a:prstGeom prst="rect">
              <a:avLst/>
            </a:prstGeom>
            <a:solidFill>
              <a:srgbClr val="FFFF00">
                <a:alpha val="39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3" name="図形グループ 12"/>
            <p:cNvGrpSpPr/>
            <p:nvPr/>
          </p:nvGrpSpPr>
          <p:grpSpPr>
            <a:xfrm>
              <a:off x="3997464" y="893080"/>
              <a:ext cx="4829035" cy="2205160"/>
              <a:chOff x="2651265" y="893080"/>
              <a:chExt cx="4829035" cy="2205160"/>
            </a:xfrm>
          </p:grpSpPr>
          <p:grpSp>
            <p:nvGrpSpPr>
              <p:cNvPr id="8" name="図形グループ 7"/>
              <p:cNvGrpSpPr/>
              <p:nvPr/>
            </p:nvGrpSpPr>
            <p:grpSpPr>
              <a:xfrm>
                <a:off x="2651265" y="935490"/>
                <a:ext cx="2070660" cy="2070660"/>
                <a:chOff x="2422665" y="2141990"/>
                <a:chExt cx="2070660" cy="2070660"/>
              </a:xfrm>
            </p:grpSpPr>
            <p:sp>
              <p:nvSpPr>
                <p:cNvPr id="6" name="円/楕円 5"/>
                <p:cNvSpPr/>
                <p:nvPr/>
              </p:nvSpPr>
              <p:spPr>
                <a:xfrm>
                  <a:off x="2422665" y="2141990"/>
                  <a:ext cx="2070660" cy="20706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" name="図 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422665" y="2141990"/>
                  <a:ext cx="2070660" cy="2070660"/>
                </a:xfrm>
                <a:prstGeom prst="rect">
                  <a:avLst/>
                </a:prstGeom>
              </p:spPr>
            </p:pic>
          </p:grpSp>
          <p:pic>
            <p:nvPicPr>
              <p:cNvPr id="3" name="図 2"/>
              <p:cNvPicPr>
                <a:picLocks noChangeAspect="1"/>
              </p:cNvPicPr>
              <p:nvPr/>
            </p:nvPicPr>
            <p:blipFill rotWithShape="1">
              <a:blip r:embed="rId4"/>
              <a:srcRect l="12789" r="10960" b="7696"/>
              <a:stretch/>
            </p:blipFill>
            <p:spPr>
              <a:xfrm>
                <a:off x="5275139" y="893080"/>
                <a:ext cx="2205161" cy="2205160"/>
              </a:xfrm>
              <a:prstGeom prst="ellipse">
                <a:avLst/>
              </a:prstGeom>
              <a:ln>
                <a:noFill/>
              </a:ln>
            </p:spPr>
          </p:pic>
        </p:grpSp>
        <p:grpSp>
          <p:nvGrpSpPr>
            <p:cNvPr id="12" name="図形グループ 11"/>
            <p:cNvGrpSpPr/>
            <p:nvPr/>
          </p:nvGrpSpPr>
          <p:grpSpPr>
            <a:xfrm>
              <a:off x="2729174" y="3403601"/>
              <a:ext cx="7365615" cy="3785424"/>
              <a:chOff x="3276600" y="3611753"/>
              <a:chExt cx="6540500" cy="3361371"/>
            </a:xfrm>
          </p:grpSpPr>
          <p:pic>
            <p:nvPicPr>
              <p:cNvPr id="7" name="図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76600" y="3611753"/>
                <a:ext cx="6540500" cy="3361371"/>
              </a:xfrm>
              <a:prstGeom prst="rect">
                <a:avLst/>
              </a:prstGeom>
            </p:spPr>
          </p:pic>
          <p:sp>
            <p:nvSpPr>
              <p:cNvPr id="11" name="テキスト ボックス 10"/>
              <p:cNvSpPr txBox="1"/>
              <p:nvPr/>
            </p:nvSpPr>
            <p:spPr>
              <a:xfrm>
                <a:off x="3943476" y="4230644"/>
                <a:ext cx="5211129" cy="1978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40000"/>
                  </a:lnSpc>
                </a:pPr>
                <a:r>
                  <a:rPr lang="ja-JP" altLang="ja-JP" sz="28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わくわく</a:t>
                </a:r>
                <a:r>
                  <a:rPr lang="ja-JP" altLang="en-US" sz="28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！</a:t>
                </a:r>
                <a:r>
                  <a:rPr lang="ja-JP" altLang="ja-JP" sz="28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島原</a:t>
                </a:r>
                <a:r>
                  <a:rPr lang="ja-JP" altLang="ja-JP" sz="2800" b="1" dirty="0">
                    <a:latin typeface="HG丸ｺﾞｼｯｸM-PRO"/>
                    <a:ea typeface="HG丸ｺﾞｼｯｸM-PRO"/>
                    <a:cs typeface="HG丸ｺﾞｼｯｸM-PRO"/>
                  </a:rPr>
                  <a:t>半島探検隊　</a:t>
                </a:r>
                <a:r>
                  <a:rPr lang="en-US" altLang="ja-JP" sz="28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No.1</a:t>
                </a:r>
                <a:endParaRPr lang="en-US" altLang="ja-JP" sz="600" b="1" dirty="0" smtClean="0">
                  <a:latin typeface="HG丸ｺﾞｼｯｸM-PRO"/>
                  <a:ea typeface="HG丸ｺﾞｼｯｸM-PRO"/>
                  <a:cs typeface="HG丸ｺﾞｼｯｸM-PRO"/>
                </a:endParaRPr>
              </a:p>
              <a:p>
                <a:pPr algn="dist">
                  <a:lnSpc>
                    <a:spcPct val="140000"/>
                  </a:lnSpc>
                </a:pPr>
                <a:endParaRPr lang="en-US" altLang="ja-JP" sz="600" b="1" dirty="0">
                  <a:latin typeface="HG丸ｺﾞｼｯｸM-PRO"/>
                  <a:ea typeface="HG丸ｺﾞｼｯｸM-PRO"/>
                  <a:cs typeface="HG丸ｺﾞｼｯｸM-PRO"/>
                </a:endParaRPr>
              </a:p>
              <a:p>
                <a:pPr algn="dist">
                  <a:lnSpc>
                    <a:spcPct val="120000"/>
                  </a:lnSpc>
                </a:pPr>
                <a:r>
                  <a:rPr lang="ja-JP" altLang="ja-JP" sz="36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島原</a:t>
                </a:r>
                <a:r>
                  <a:rPr lang="ja-JP" altLang="ja-JP" sz="3600" b="1" dirty="0">
                    <a:latin typeface="HG丸ｺﾞｼｯｸM-PRO"/>
                    <a:ea typeface="HG丸ｺﾞｼｯｸM-PRO"/>
                    <a:cs typeface="HG丸ｺﾞｼｯｸM-PRO"/>
                  </a:rPr>
                  <a:t>半島は島だった！の巻</a:t>
                </a:r>
              </a:p>
              <a:p>
                <a:pPr algn="dist">
                  <a:lnSpc>
                    <a:spcPct val="150000"/>
                  </a:lnSpc>
                </a:pPr>
                <a:r>
                  <a:rPr lang="ja-JP" altLang="en-US" sz="32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　 </a:t>
                </a:r>
                <a:r>
                  <a:rPr lang="ja-JP" altLang="ja-JP" sz="32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環境省</a:t>
                </a:r>
                <a:r>
                  <a:rPr lang="ja-JP" altLang="en-US" sz="32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 </a:t>
                </a:r>
                <a:r>
                  <a:rPr lang="ja-JP" altLang="ja-JP" sz="32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九州</a:t>
                </a:r>
                <a:r>
                  <a:rPr lang="ja-JP" altLang="ja-JP" sz="3200" b="1" dirty="0">
                    <a:latin typeface="HG丸ｺﾞｼｯｸM-PRO"/>
                    <a:ea typeface="HG丸ｺﾞｼｯｸM-PRO"/>
                    <a:cs typeface="HG丸ｺﾞｼｯｸM-PRO"/>
                  </a:rPr>
                  <a:t>地方環境</a:t>
                </a:r>
                <a:r>
                  <a:rPr lang="ja-JP" altLang="ja-JP" sz="32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事務所</a:t>
                </a:r>
                <a:endParaRPr lang="ja-JP" altLang="ja-JP" sz="3800" b="1" dirty="0">
                  <a:latin typeface="HG丸ｺﾞｼｯｸM-PRO"/>
                  <a:ea typeface="HG丸ｺﾞｼｯｸM-PRO"/>
                  <a:cs typeface="HG丸ｺﾞｼｯｸM-PRO"/>
                </a:endParaRPr>
              </a:p>
            </p:txBody>
          </p:sp>
        </p:grpSp>
        <p:pic>
          <p:nvPicPr>
            <p:cNvPr id="1026" name="Picture 2" descr="D:\Documents and Settings\KISHID01\デスクトップ\ジオ パワポ資料\moe_logo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9552" y="5629571"/>
              <a:ext cx="913013" cy="6036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17809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826</Words>
  <Application>Microsoft Office PowerPoint</Application>
  <PresentationFormat>ユーザー設定</PresentationFormat>
  <Paragraphs>246</Paragraphs>
  <Slides>17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HG丸ｺﾞｼｯｸM-PRO</vt:lpstr>
      <vt:lpstr>ＭＳ Ｐゴシック</vt:lpstr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2015-03-25T06:46:23Z</dcterms:created>
  <dcterms:modified xsi:type="dcterms:W3CDTF">2015-03-25T06:46:30Z</dcterms:modified>
</cp:coreProperties>
</file>