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1"/>
  </p:notesMasterIdLst>
  <p:sldIdLst>
    <p:sldId id="276" r:id="rId2"/>
    <p:sldId id="257" r:id="rId3"/>
    <p:sldId id="258" r:id="rId4"/>
    <p:sldId id="259" r:id="rId5"/>
    <p:sldId id="260" r:id="rId6"/>
    <p:sldId id="269" r:id="rId7"/>
    <p:sldId id="261" r:id="rId8"/>
    <p:sldId id="273" r:id="rId9"/>
    <p:sldId id="262" r:id="rId10"/>
    <p:sldId id="263" r:id="rId11"/>
    <p:sldId id="270" r:id="rId12"/>
    <p:sldId id="264" r:id="rId13"/>
    <p:sldId id="265" r:id="rId14"/>
    <p:sldId id="266" r:id="rId15"/>
    <p:sldId id="271" r:id="rId16"/>
    <p:sldId id="267" r:id="rId17"/>
    <p:sldId id="268" r:id="rId18"/>
    <p:sldId id="272" r:id="rId19"/>
    <p:sldId id="275" r:id="rId20"/>
  </p:sldIdLst>
  <p:sldSz cx="10688638" cy="7562850"/>
  <p:notesSz cx="10234613" cy="7099300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FBBB"/>
    <a:srgbClr val="FF90E8"/>
    <a:srgbClr val="F79D7F"/>
    <a:srgbClr val="F77F9D"/>
    <a:srgbClr val="DD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3" autoAdjust="0"/>
    <p:restoredTop sz="95192" autoAdjust="0"/>
  </p:normalViewPr>
  <p:slideViewPr>
    <p:cSldViewPr snapToGrid="0" snapToObjects="1">
      <p:cViewPr varScale="1">
        <p:scale>
          <a:sx n="68" d="100"/>
          <a:sy n="68" d="100"/>
        </p:scale>
        <p:origin x="78" y="924"/>
      </p:cViewPr>
      <p:guideLst>
        <p:guide orient="horz" pos="2160"/>
        <p:guide pos="3120"/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.xml"/><Relationship Id="rId3" Type="http://schemas.openxmlformats.org/officeDocument/2006/relationships/slide" Target="slides/slide11.xml"/><Relationship Id="rId7" Type="http://schemas.openxmlformats.org/officeDocument/2006/relationships/slide" Target="slides/slide15.xml"/><Relationship Id="rId2" Type="http://schemas.openxmlformats.org/officeDocument/2006/relationships/slide" Target="slides/slide10.xml"/><Relationship Id="rId1" Type="http://schemas.openxmlformats.org/officeDocument/2006/relationships/slide" Target="slides/slide9.xml"/><Relationship Id="rId6" Type="http://schemas.openxmlformats.org/officeDocument/2006/relationships/slide" Target="slides/slide14.xml"/><Relationship Id="rId5" Type="http://schemas.openxmlformats.org/officeDocument/2006/relationships/slide" Target="slides/slide13.xml"/><Relationship Id="rId10" Type="http://schemas.openxmlformats.org/officeDocument/2006/relationships/slide" Target="slides/slide18.xml"/><Relationship Id="rId4" Type="http://schemas.openxmlformats.org/officeDocument/2006/relationships/slide" Target="slides/slide12.xml"/><Relationship Id="rId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9" cy="354965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7839" y="0"/>
            <a:ext cx="4434999" cy="354965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35325" y="531813"/>
            <a:ext cx="3763963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742692"/>
            <a:ext cx="4434999" cy="354965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7839" y="6742692"/>
            <a:ext cx="4434999" cy="354965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1813"/>
            <a:ext cx="3763963" cy="26638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1" y="1692890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1" y="2398405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3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4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59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7.png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7.png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24.jp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emf"/><Relationship Id="rId4" Type="http://schemas.openxmlformats.org/officeDocument/2006/relationships/image" Target="../media/image2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gi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4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29.emf"/><Relationship Id="rId4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33.emf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7.png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7.png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49.emf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7.png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3.jpeg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5" Type="http://schemas.openxmlformats.org/officeDocument/2006/relationships/image" Target="../media/image62.emf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gi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0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8" y="6757931"/>
            <a:ext cx="3470571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0" y="500690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2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797" y="2937212"/>
            <a:ext cx="2430406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903" y="3515325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4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2" y="2736185"/>
            <a:ext cx="2537706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2" y="6138747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0" y="6843065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6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99CC">
              <a:alpha val="4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899" y="571590"/>
            <a:ext cx="5450341" cy="6369359"/>
          </a:xfrm>
          <a:prstGeom prst="rect">
            <a:avLst/>
          </a:prstGeom>
        </p:spPr>
      </p:pic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テキスト ボックス 21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smtClean="0"/>
              <a:t>1</a:t>
            </a:r>
            <a:endParaRPr lang="ja-JP" altLang="en-US" sz="13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458" y="5939366"/>
            <a:ext cx="1409700" cy="6223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5250" y="3649223"/>
            <a:ext cx="1894130" cy="838111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5303940" y="891400"/>
            <a:ext cx="4694452" cy="2380966"/>
            <a:chOff x="5303940" y="891400"/>
            <a:chExt cx="4694452" cy="2380966"/>
          </a:xfrm>
        </p:grpSpPr>
        <p:pic>
          <p:nvPicPr>
            <p:cNvPr id="13" name="図 12"/>
            <p:cNvPicPr>
              <a:picLocks noChangeAspect="1"/>
            </p:cNvPicPr>
            <p:nvPr/>
          </p:nvPicPr>
          <p:blipFill rotWithShape="1">
            <a:blip r:embed="rId7"/>
            <a:srcRect b="63409"/>
            <a:stretch/>
          </p:blipFill>
          <p:spPr>
            <a:xfrm>
              <a:off x="5303940" y="1168399"/>
              <a:ext cx="4547028" cy="618067"/>
            </a:xfrm>
            <a:prstGeom prst="rect">
              <a:avLst/>
            </a:prstGeom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5303941" y="891400"/>
              <a:ext cx="2252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うん　ぜん　じ　ごく</a:t>
              </a:r>
              <a:endParaRPr kumimoji="1" lang="ja-JP" altLang="en-US" sz="1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5422900" y="1862950"/>
              <a:ext cx="1479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ふしぎ</a:t>
              </a:r>
              <a:endParaRPr kumimoji="1" lang="ja-JP" altLang="en-US" sz="1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46068" y="1020233"/>
              <a:ext cx="1104900" cy="457200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37492" y="2133679"/>
              <a:ext cx="4546600" cy="556683"/>
            </a:xfrm>
            <a:prstGeom prst="rect">
              <a:avLst/>
            </a:prstGeom>
          </p:spPr>
        </p:pic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99646" y="2690362"/>
              <a:ext cx="998746" cy="582004"/>
            </a:xfrm>
            <a:prstGeom prst="rect">
              <a:avLst/>
            </a:prstGeom>
          </p:spPr>
        </p:pic>
      </p:grpSp>
      <p:grpSp>
        <p:nvGrpSpPr>
          <p:cNvPr id="21" name="グループ化 20"/>
          <p:cNvGrpSpPr/>
          <p:nvPr/>
        </p:nvGrpSpPr>
        <p:grpSpPr>
          <a:xfrm>
            <a:off x="518897" y="1587500"/>
            <a:ext cx="7228103" cy="5658917"/>
            <a:chOff x="518897" y="1587500"/>
            <a:chExt cx="7228103" cy="5658917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07000" y="3980703"/>
              <a:ext cx="2540000" cy="3265714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8200" y="2770796"/>
              <a:ext cx="3746070" cy="4170153"/>
            </a:xfrm>
            <a:prstGeom prst="rect">
              <a:avLst/>
            </a:prstGeom>
          </p:spPr>
        </p:pic>
        <p:sp>
          <p:nvSpPr>
            <p:cNvPr id="3" name="角丸四角形吹き出し 2"/>
            <p:cNvSpPr/>
            <p:nvPr/>
          </p:nvSpPr>
          <p:spPr>
            <a:xfrm>
              <a:off x="518897" y="1587500"/>
              <a:ext cx="2922803" cy="1183296"/>
            </a:xfrm>
            <a:prstGeom prst="wedgeRoundRectCallout">
              <a:avLst>
                <a:gd name="adj1" fmla="val -8113"/>
                <a:gd name="adj2" fmla="val 1436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3200" b="1" kern="100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え</a:t>
              </a:r>
              <a:r>
                <a:rPr lang="en-US" altLang="ja-JP" sz="3200" b="1" kern="10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―</a:t>
              </a:r>
              <a:r>
                <a:rPr lang="ja-JP" altLang="en-US" sz="3200" b="1" kern="100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、</a:t>
              </a:r>
              <a:endParaRPr lang="en-US" altLang="ja-JP" sz="3200" b="1" kern="100" dirty="0" smtClean="0">
                <a:solidFill>
                  <a:srgbClr val="000000"/>
                </a:solidFill>
                <a:latin typeface="HG丸ｺﾞｼｯｸM-PRO"/>
                <a:ea typeface="HG丸ｺﾞｼｯｸM-PRO"/>
              </a:endParaRPr>
            </a:p>
            <a:p>
              <a:r>
                <a:rPr lang="ja-JP" altLang="en-US" sz="3200" b="1" kern="100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なん</a:t>
              </a:r>
              <a:r>
                <a:rPr lang="ja-JP" altLang="en-US" sz="3200" b="1" kern="10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だろう</a:t>
              </a:r>
              <a:r>
                <a:rPr lang="ja-JP" altLang="en-US" sz="3200" b="1" kern="100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？</a:t>
              </a:r>
              <a:endParaRPr lang="en-US" altLang="ja-JP" sz="3200" b="1" kern="100" dirty="0" smtClean="0">
                <a:solidFill>
                  <a:srgbClr val="000000"/>
                </a:solidFill>
                <a:latin typeface="HG丸ｺﾞｼｯｸM-PRO"/>
                <a:ea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b="6661"/>
          <a:stretch/>
        </p:blipFill>
        <p:spPr>
          <a:xfrm>
            <a:off x="-1" y="0"/>
            <a:ext cx="10709031" cy="7562850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3841324" y="5004914"/>
            <a:ext cx="3882359" cy="2378129"/>
            <a:chOff x="3841324" y="5004914"/>
            <a:chExt cx="3882359" cy="2378129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60973" flipH="1">
              <a:off x="5389594" y="5004914"/>
              <a:ext cx="2334089" cy="2378129"/>
            </a:xfrm>
            <a:prstGeom prst="rect">
              <a:avLst/>
            </a:prstGeom>
          </p:spPr>
        </p:pic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72498" flipH="1">
              <a:off x="3841324" y="5252788"/>
              <a:ext cx="1799981" cy="2034761"/>
            </a:xfrm>
            <a:prstGeom prst="rect">
              <a:avLst/>
            </a:prstGeom>
          </p:spPr>
        </p:pic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75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3" name="グループ化 22"/>
          <p:cNvGrpSpPr/>
          <p:nvPr/>
        </p:nvGrpSpPr>
        <p:grpSpPr>
          <a:xfrm>
            <a:off x="491285" y="5255913"/>
            <a:ext cx="2902462" cy="1224766"/>
            <a:chOff x="491285" y="5255913"/>
            <a:chExt cx="2902462" cy="1224766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643087" y="5576233"/>
              <a:ext cx="2750660" cy="904446"/>
            </a:xfrm>
            <a:prstGeom prst="wedgeRoundRectCallout">
              <a:avLst>
                <a:gd name="adj1" fmla="val 75100"/>
                <a:gd name="adj2" fmla="val 4275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ウンゼリーヌちゃん、よろしくー！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91285" y="5255913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5" name="グループ化 24"/>
          <p:cNvGrpSpPr/>
          <p:nvPr/>
        </p:nvGrpSpPr>
        <p:grpSpPr>
          <a:xfrm>
            <a:off x="7851608" y="5524511"/>
            <a:ext cx="2232671" cy="1425189"/>
            <a:chOff x="7851608" y="5524511"/>
            <a:chExt cx="2232671" cy="142518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8039543" y="5836277"/>
              <a:ext cx="2044736" cy="1113423"/>
            </a:xfrm>
            <a:prstGeom prst="wedgeRoundRectCallout">
              <a:avLst>
                <a:gd name="adj1" fmla="val -79471"/>
                <a:gd name="adj2" fmla="val -97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うわぁ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地獄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に入る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はじめて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ー！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851608" y="552451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>
                <a:solidFill>
                  <a:schemeClr val="bg1"/>
                </a:solidFill>
              </a:rPr>
              <a:t>2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3298953" y="537806"/>
            <a:ext cx="3567622" cy="1195991"/>
            <a:chOff x="3298953" y="537806"/>
            <a:chExt cx="3567622" cy="119599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453578" y="815237"/>
              <a:ext cx="3412997" cy="918560"/>
            </a:xfrm>
            <a:prstGeom prst="wedgeRoundRectCallout">
              <a:avLst>
                <a:gd name="adj1" fmla="val -72963"/>
                <a:gd name="adj2" fmla="val 6995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私は妖精ウンゼリーヌよ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地獄へようこそ～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298953" y="53780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4052233" y="819678"/>
              <a:ext cx="614770" cy="203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よう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せい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-161688" y="-463125"/>
            <a:ext cx="3560674" cy="5038802"/>
            <a:chOff x="-161688" y="-463125"/>
            <a:chExt cx="3560674" cy="5038802"/>
          </a:xfrm>
        </p:grpSpPr>
        <p:sp>
          <p:nvSpPr>
            <p:cNvPr id="2" name="正方形/長方形 1"/>
            <p:cNvSpPr/>
            <p:nvPr/>
          </p:nvSpPr>
          <p:spPr>
            <a:xfrm>
              <a:off x="531136" y="3645723"/>
              <a:ext cx="1659614" cy="7164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雲仙温泉観光協会キャラクター</a:t>
              </a:r>
              <a:r>
                <a:rPr kumimoji="1" lang="en-US" altLang="ja-JP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kumimoji="1" lang="en-US" altLang="ja-JP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kumimoji="1" lang="ja-JP" altLang="en-US" sz="16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ウンゼリーヌ</a:t>
              </a:r>
              <a:endPara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22" name="図 21" descr="【雲仙温泉キャラクター】ウンゼリーヌ.gi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1688" y="-463125"/>
              <a:ext cx="3560674" cy="50388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300" y="1834293"/>
            <a:ext cx="5727700" cy="429577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48" y="595381"/>
            <a:ext cx="2200863" cy="2661508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グループ化 7"/>
          <p:cNvGrpSpPr/>
          <p:nvPr/>
        </p:nvGrpSpPr>
        <p:grpSpPr>
          <a:xfrm>
            <a:off x="2733901" y="324741"/>
            <a:ext cx="3680548" cy="1189593"/>
            <a:chOff x="2733901" y="324741"/>
            <a:chExt cx="3680548" cy="118959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915191" y="620686"/>
              <a:ext cx="3499258" cy="893648"/>
            </a:xfrm>
            <a:prstGeom prst="wedgeRoundRectCallout">
              <a:avLst>
                <a:gd name="adj1" fmla="val -56028"/>
                <a:gd name="adj2" fmla="val 11403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99551" bIns="49775" rtlCol="0" anchor="ctr"/>
            <a:lstStyle/>
            <a:p>
              <a:pPr algn="just"/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うわっ、すごいにおい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just"/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卵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みたいなにおいするー。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733901" y="324741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6665925" y="537910"/>
            <a:ext cx="3215055" cy="1388225"/>
            <a:chOff x="6665925" y="537910"/>
            <a:chExt cx="3215055" cy="1388225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6833792" y="806439"/>
              <a:ext cx="3047188" cy="1119696"/>
            </a:xfrm>
            <a:prstGeom prst="wedgeRoundRectCallout">
              <a:avLst>
                <a:gd name="adj1" fmla="val -12039"/>
                <a:gd name="adj2" fmla="val 9611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pPr algn="just"/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一面まっ白ー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just"/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白い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けむりが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あちこち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just"/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モクモク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あがってる！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6665925" y="53791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1436664" y="5482236"/>
            <a:ext cx="3422183" cy="1300714"/>
            <a:chOff x="1436664" y="5482236"/>
            <a:chExt cx="3422183" cy="130071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1616274" y="5795615"/>
              <a:ext cx="3242573" cy="987335"/>
            </a:xfrm>
            <a:prstGeom prst="wedgeRoundRectCallout">
              <a:avLst>
                <a:gd name="adj1" fmla="val 74088"/>
                <a:gd name="adj2" fmla="val -3520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ふしぎなにおいでしょ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イオウ</a:t>
              </a:r>
              <a:r>
                <a:rPr lang="ja-JP" altLang="en-US" sz="14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※ 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においよ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13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1436664" y="5482236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9" name="グループ化 28"/>
          <p:cNvGrpSpPr/>
          <p:nvPr/>
        </p:nvGrpSpPr>
        <p:grpSpPr>
          <a:xfrm>
            <a:off x="7454060" y="4986948"/>
            <a:ext cx="2629353" cy="2072751"/>
            <a:chOff x="7454060" y="4986948"/>
            <a:chExt cx="2629353" cy="2072751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7562097" y="5215589"/>
              <a:ext cx="2521316" cy="1844110"/>
            </a:xfrm>
            <a:prstGeom prst="wedgeRoundRectCallout">
              <a:avLst>
                <a:gd name="adj1" fmla="val -70751"/>
                <a:gd name="adj2" fmla="val 64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白いけむりは地下から上がってくる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熱い火山ガス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熱い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ふきだしてるわ！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7454060" y="4986948"/>
              <a:ext cx="31308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3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192" y="2214532"/>
            <a:ext cx="2638622" cy="273819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616274" y="6824771"/>
            <a:ext cx="223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※正確には硫化水素</a:t>
            </a:r>
            <a:endParaRPr kumimoji="1" lang="ja-JP" altLang="en-US" sz="1400" dirty="0"/>
          </a:p>
        </p:txBody>
      </p:sp>
      <p:pic>
        <p:nvPicPr>
          <p:cNvPr id="28" name="図 27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199" y="3484854"/>
            <a:ext cx="3262479" cy="461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4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あ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81" y="298567"/>
            <a:ext cx="2184970" cy="3067050"/>
          </a:xfrm>
          <a:prstGeom prst="rect">
            <a:avLst/>
          </a:prstGeom>
        </p:spPr>
      </p:pic>
      <p:pic>
        <p:nvPicPr>
          <p:cNvPr id="11" name="図 10" descr="ＮＯ３のｐ４～５緑の石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969" y="3514256"/>
            <a:ext cx="3313249" cy="229702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4263" y="3188991"/>
            <a:ext cx="3390900" cy="3779441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グループ化 3"/>
          <p:cNvGrpSpPr/>
          <p:nvPr/>
        </p:nvGrpSpPr>
        <p:grpSpPr>
          <a:xfrm>
            <a:off x="2668833" y="1097322"/>
            <a:ext cx="2457898" cy="1641262"/>
            <a:chOff x="2668833" y="1097322"/>
            <a:chExt cx="2457898" cy="1641262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837128" y="1379684"/>
              <a:ext cx="2289603" cy="1358900"/>
            </a:xfrm>
            <a:prstGeom prst="wedgeRoundRectCallout">
              <a:avLst>
                <a:gd name="adj1" fmla="val -65551"/>
                <a:gd name="adj2" fmla="val 33124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みんなまっ白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見える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全部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まっ白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かな？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668833" y="109732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6820290" y="1607917"/>
            <a:ext cx="3512604" cy="1388089"/>
            <a:chOff x="6820290" y="1607917"/>
            <a:chExt cx="3512604" cy="1388089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7001805" y="1848826"/>
              <a:ext cx="3331089" cy="1147180"/>
            </a:xfrm>
            <a:prstGeom prst="wedgeRoundRectCallout">
              <a:avLst>
                <a:gd name="adj1" fmla="val 4858"/>
                <a:gd name="adj2" fmla="val 9984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あれっ？なんかまっ黄色のところがあるよ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なんだろう？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6820290" y="1607917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2856667" y="5740367"/>
            <a:ext cx="2519389" cy="1381839"/>
            <a:chOff x="2856667" y="5740367"/>
            <a:chExt cx="2519389" cy="138183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004566" y="5980806"/>
              <a:ext cx="2371490" cy="1141400"/>
            </a:xfrm>
            <a:prstGeom prst="wedgeRoundRectCallout">
              <a:avLst>
                <a:gd name="adj1" fmla="val 73127"/>
                <a:gd name="adj2" fmla="val -2012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すごい緑色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ところ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もある～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なに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かしら？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856667" y="5740367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4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8515" y="4676417"/>
            <a:ext cx="2230998" cy="2687950"/>
          </a:xfrm>
          <a:prstGeom prst="rect">
            <a:avLst/>
          </a:prstGeom>
        </p:spPr>
      </p:pic>
      <p:pic>
        <p:nvPicPr>
          <p:cNvPr id="23" name="図 22" descr="【雲仙温泉キャラクター】ウンゼリーヌ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632" y="-463125"/>
            <a:ext cx="3560674" cy="50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【雲仙温泉キャラクター】ウンゼリーヌ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646" y="-622645"/>
            <a:ext cx="3160361" cy="4472309"/>
          </a:xfrm>
          <a:prstGeom prst="rect">
            <a:avLst/>
          </a:prstGeom>
        </p:spPr>
      </p:pic>
      <p:pic>
        <p:nvPicPr>
          <p:cNvPr id="34" name="図 33" descr="ＮＯ３のｐ４～５緑の石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552" y="3613924"/>
            <a:ext cx="3313249" cy="2297026"/>
          </a:xfrm>
          <a:prstGeom prst="rect">
            <a:avLst/>
          </a:prstGeom>
        </p:spPr>
      </p:pic>
      <p:pic>
        <p:nvPicPr>
          <p:cNvPr id="33" name="図 32" descr="あ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090" y="143151"/>
            <a:ext cx="2184970" cy="3067050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6799616" y="2793031"/>
            <a:ext cx="3360002" cy="1083255"/>
            <a:chOff x="6799616" y="2793031"/>
            <a:chExt cx="3360002" cy="1083255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6953835" y="3061763"/>
              <a:ext cx="3205783" cy="814523"/>
            </a:xfrm>
            <a:prstGeom prst="wedgeRoundRectCallout">
              <a:avLst>
                <a:gd name="adj1" fmla="val -19653"/>
                <a:gd name="adj2" fmla="val 1161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だ～！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のまわりについてる！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6799616" y="2793031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2649937" y="5673162"/>
            <a:ext cx="3996523" cy="1458400"/>
            <a:chOff x="2649937" y="5673162"/>
            <a:chExt cx="3996523" cy="1458400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2801387" y="5924598"/>
              <a:ext cx="3845073" cy="1206964"/>
            </a:xfrm>
            <a:prstGeom prst="wedgeRoundRectCallout">
              <a:avLst>
                <a:gd name="adj1" fmla="val -64416"/>
                <a:gd name="adj2" fmla="val -93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えっ、すごーい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こんな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に熱いところ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生きられるんだね。ふしぎ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649937" y="5673162"/>
              <a:ext cx="335733" cy="492443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5</a:t>
            </a:r>
            <a:endParaRPr lang="ja-JP" altLang="en-US" sz="1300" dirty="0"/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395" y="3876286"/>
            <a:ext cx="2851464" cy="295151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079" y="4823221"/>
            <a:ext cx="2291645" cy="2607734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2460756" y="386780"/>
            <a:ext cx="2924240" cy="2132115"/>
            <a:chOff x="2460756" y="386780"/>
            <a:chExt cx="2924240" cy="213211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613350" y="641337"/>
              <a:ext cx="2771646" cy="1877558"/>
            </a:xfrm>
            <a:prstGeom prst="wedgeRoundRectCallout">
              <a:avLst>
                <a:gd name="adj1" fmla="val -67384"/>
                <a:gd name="adj2" fmla="val 6117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黄色いところ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イオウ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の結晶だよ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熱いガスが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出てる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のまわり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ついてる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でしょ？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460756" y="386780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9" name="テキスト ボックス 38"/>
            <p:cNvSpPr txBox="1"/>
            <p:nvPr/>
          </p:nvSpPr>
          <p:spPr>
            <a:xfrm>
              <a:off x="3724232" y="1037041"/>
              <a:ext cx="761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けっ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しょう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1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グループ化 5"/>
          <p:cNvGrpSpPr/>
          <p:nvPr/>
        </p:nvGrpSpPr>
        <p:grpSpPr>
          <a:xfrm>
            <a:off x="652145" y="3031484"/>
            <a:ext cx="2967139" cy="1743814"/>
            <a:chOff x="652145" y="3031484"/>
            <a:chExt cx="2967139" cy="1743814"/>
          </a:xfrm>
        </p:grpSpPr>
        <p:sp>
          <p:nvSpPr>
            <p:cNvPr id="31" name="角丸四角形吹き出し 30"/>
            <p:cNvSpPr/>
            <p:nvPr/>
          </p:nvSpPr>
          <p:spPr>
            <a:xfrm>
              <a:off x="820013" y="3238599"/>
              <a:ext cx="2799271" cy="1536699"/>
            </a:xfrm>
            <a:prstGeom prst="wedgeRoundRectCallout">
              <a:avLst>
                <a:gd name="adj1" fmla="val -34777"/>
                <a:gd name="adj2" fmla="val -10136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こい緑色のところ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小さな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藻の仲間だよ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生きられる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32" name="図形グループ 31"/>
            <p:cNvGrpSpPr/>
            <p:nvPr/>
          </p:nvGrpSpPr>
          <p:grpSpPr>
            <a:xfrm>
              <a:off x="652145" y="3031484"/>
              <a:ext cx="335733" cy="509114"/>
              <a:chOff x="1327150" y="307976"/>
              <a:chExt cx="311150" cy="461665"/>
            </a:xfrm>
          </p:grpSpPr>
          <p:sp>
            <p:nvSpPr>
              <p:cNvPr id="37" name="円/楕円 3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0" name="テキスト ボックス 39"/>
            <p:cNvSpPr txBox="1"/>
            <p:nvPr/>
          </p:nvSpPr>
          <p:spPr>
            <a:xfrm>
              <a:off x="1759105" y="3622844"/>
              <a:ext cx="2413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も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91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つくしてんつき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770429"/>
            <a:ext cx="4646432" cy="3889525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857828" y="3242201"/>
            <a:ext cx="2217434" cy="1540417"/>
            <a:chOff x="857828" y="3242201"/>
            <a:chExt cx="2217434" cy="1540417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1025695" y="3527627"/>
              <a:ext cx="2049567" cy="1254991"/>
            </a:xfrm>
            <a:prstGeom prst="wedgeRoundRectCallout">
              <a:avLst>
                <a:gd name="adj1" fmla="val 14534"/>
                <a:gd name="adj2" fmla="val 7206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だいじょうぶ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なのかしら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857828" y="3242201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72000"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72000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3317586" y="192511"/>
            <a:ext cx="2608765" cy="1279509"/>
            <a:chOff x="3317586" y="192511"/>
            <a:chExt cx="2608765" cy="127950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3442934" y="510555"/>
              <a:ext cx="2483417" cy="961465"/>
            </a:xfrm>
            <a:prstGeom prst="wedgeRoundRectCallout">
              <a:avLst>
                <a:gd name="adj1" fmla="val -57289"/>
                <a:gd name="adj2" fmla="val 803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温泉のすぐ近くに</a:t>
              </a:r>
              <a:endParaRPr lang="en-US" altLang="ja-JP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草も生えてるよ！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317586" y="19251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6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2052">
            <a:off x="293820" y="672059"/>
            <a:ext cx="2686675" cy="2638699"/>
          </a:xfrm>
          <a:prstGeom prst="rect">
            <a:avLst/>
          </a:prstGeom>
        </p:spPr>
      </p:pic>
      <p:sp>
        <p:nvSpPr>
          <p:cNvPr id="11" name="円/楕円 10"/>
          <p:cNvSpPr/>
          <p:nvPr/>
        </p:nvSpPr>
        <p:spPr>
          <a:xfrm>
            <a:off x="3801346" y="4715192"/>
            <a:ext cx="1981101" cy="163480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5723183" y="4402841"/>
            <a:ext cx="1041326" cy="880359"/>
            <a:chOff x="5723183" y="4402841"/>
            <a:chExt cx="1041326" cy="880359"/>
          </a:xfrm>
        </p:grpSpPr>
        <p:sp>
          <p:nvSpPr>
            <p:cNvPr id="21" name="テキスト ボックス 20"/>
            <p:cNvSpPr txBox="1"/>
            <p:nvPr/>
          </p:nvSpPr>
          <p:spPr>
            <a:xfrm>
              <a:off x="5926351" y="4402841"/>
              <a:ext cx="838158" cy="461665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4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お湯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直線コネクタ 25"/>
            <p:cNvCxnSpPr>
              <a:endCxn id="21" idx="2"/>
            </p:cNvCxnSpPr>
            <p:nvPr/>
          </p:nvCxnSpPr>
          <p:spPr>
            <a:xfrm flipV="1">
              <a:off x="5723183" y="4864506"/>
              <a:ext cx="622247" cy="41869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746" y="4574291"/>
            <a:ext cx="2589108" cy="2946226"/>
          </a:xfrm>
          <a:prstGeom prst="rect">
            <a:avLst/>
          </a:prstGeom>
        </p:spPr>
      </p:pic>
      <p:pic>
        <p:nvPicPr>
          <p:cNvPr id="27" name="図 26" descr="【雲仙温泉キャラクター】ウンゼリーヌ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026" y="3190009"/>
            <a:ext cx="3381399" cy="4785106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" name="グループ化 21"/>
          <p:cNvGrpSpPr/>
          <p:nvPr/>
        </p:nvGrpSpPr>
        <p:grpSpPr>
          <a:xfrm>
            <a:off x="7100991" y="1467364"/>
            <a:ext cx="2950750" cy="2283951"/>
            <a:chOff x="7100991" y="1467364"/>
            <a:chExt cx="2950750" cy="2283951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7302473" y="2845623"/>
              <a:ext cx="60113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しょく</a:t>
              </a:r>
              <a:r>
                <a:rPr kumimoji="1" lang="en-US" altLang="ja-JP" sz="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ぶつ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8068707" y="2845623"/>
              <a:ext cx="5672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しゅ</a:t>
              </a:r>
              <a:r>
                <a:rPr lang="en-US" altLang="ja-JP" sz="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るい</a:t>
              </a:r>
              <a:endParaRPr kumimoji="1"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7302473" y="3251591"/>
              <a:ext cx="56729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せい</a:t>
              </a:r>
              <a:r>
                <a:rPr kumimoji="1" lang="en-US" altLang="ja-JP" sz="6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しつ</a:t>
              </a:r>
              <a:endParaRPr kumimoji="1"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0" name="角丸四角形吹き出し 9"/>
            <p:cNvSpPr/>
            <p:nvPr/>
          </p:nvSpPr>
          <p:spPr>
            <a:xfrm>
              <a:off x="7214266" y="1680977"/>
              <a:ext cx="2837475" cy="2070338"/>
            </a:xfrm>
            <a:prstGeom prst="wedgeRoundRectCallout">
              <a:avLst>
                <a:gd name="adj1" fmla="val -5151"/>
                <a:gd name="adj2" fmla="val 8332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ツクシテンツキっていう草で、こういう場所が得意なの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植物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も種類に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よって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性質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が違うのよね。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7100991" y="1467364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b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2" name="テキスト ボックス 31"/>
            <p:cNvSpPr txBox="1"/>
            <p:nvPr/>
          </p:nvSpPr>
          <p:spPr>
            <a:xfrm>
              <a:off x="7262901" y="2741104"/>
              <a:ext cx="7616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しょく</a:t>
              </a:r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ぶつ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8197913" y="2752635"/>
              <a:ext cx="5609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しゅるい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388659" y="3128262"/>
              <a:ext cx="5609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せいしつ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13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 descr="ツクシテンツキとススキDSC_46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55" y="3081179"/>
            <a:ext cx="5935535" cy="3336132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グループ化 20"/>
          <p:cNvGrpSpPr/>
          <p:nvPr/>
        </p:nvGrpSpPr>
        <p:grpSpPr>
          <a:xfrm>
            <a:off x="280477" y="2265900"/>
            <a:ext cx="3100333" cy="1142366"/>
            <a:chOff x="280477" y="2265900"/>
            <a:chExt cx="3100333" cy="1142366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448344" y="2547221"/>
              <a:ext cx="2932466" cy="861045"/>
            </a:xfrm>
            <a:prstGeom prst="wedgeRoundRectCallout">
              <a:avLst>
                <a:gd name="adj1" fmla="val -20572"/>
                <a:gd name="adj2" fmla="val 2107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少し背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の高い草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生えてる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わ。これは？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80477" y="226590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7</a:t>
            </a:r>
            <a:endParaRPr lang="ja-JP" altLang="en-US" sz="13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5278" y="4107976"/>
            <a:ext cx="2792555" cy="2942156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06375"/>
            <a:ext cx="2589108" cy="2946226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6343756" y="5162464"/>
            <a:ext cx="838158" cy="461665"/>
          </a:xfrm>
          <a:prstGeom prst="rect">
            <a:avLst/>
          </a:prstGeom>
          <a:solidFill>
            <a:schemeClr val="lt1">
              <a:alpha val="49000"/>
            </a:schemeClr>
          </a:solidFill>
          <a:ln w="19050" cmpd="sng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rPr>
              <a:t>お湯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846542" y="5735284"/>
            <a:ext cx="1231858" cy="1288022"/>
            <a:chOff x="2846542" y="5735284"/>
            <a:chExt cx="1231858" cy="1288022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2846542" y="6607808"/>
              <a:ext cx="1231858" cy="415498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ススキ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6" name="直線コネクタ 5"/>
            <p:cNvCxnSpPr/>
            <p:nvPr/>
          </p:nvCxnSpPr>
          <p:spPr>
            <a:xfrm flipV="1">
              <a:off x="3453452" y="5735284"/>
              <a:ext cx="0" cy="87252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グループ化 7"/>
          <p:cNvGrpSpPr/>
          <p:nvPr/>
        </p:nvGrpSpPr>
        <p:grpSpPr>
          <a:xfrm>
            <a:off x="4837752" y="5882185"/>
            <a:ext cx="2349500" cy="1141121"/>
            <a:chOff x="4837752" y="5882185"/>
            <a:chExt cx="2349500" cy="1141121"/>
          </a:xfrm>
        </p:grpSpPr>
        <p:sp>
          <p:nvSpPr>
            <p:cNvPr id="27" name="テキスト ボックス 26"/>
            <p:cNvSpPr txBox="1"/>
            <p:nvPr/>
          </p:nvSpPr>
          <p:spPr>
            <a:xfrm>
              <a:off x="4837752" y="6607808"/>
              <a:ext cx="2349500" cy="415498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HG丸ｺﾞｼｯｸM-PRO"/>
                  <a:ea typeface="HG丸ｺﾞｼｯｸM-PRO"/>
                  <a:cs typeface="HG丸ｺﾞｼｯｸM-PRO"/>
                </a:rPr>
                <a:t>ツクシテンツキ</a:t>
              </a:r>
              <a:endParaRPr kumimoji="1" lang="ja-JP" altLang="en-US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cxnSp>
          <p:nvCxnSpPr>
            <p:cNvPr id="29" name="直線コネクタ 28"/>
            <p:cNvCxnSpPr/>
            <p:nvPr/>
          </p:nvCxnSpPr>
          <p:spPr>
            <a:xfrm flipV="1">
              <a:off x="5802910" y="5882185"/>
              <a:ext cx="0" cy="72562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円/楕円 1"/>
          <p:cNvSpPr/>
          <p:nvPr/>
        </p:nvSpPr>
        <p:spPr>
          <a:xfrm>
            <a:off x="6219673" y="5614211"/>
            <a:ext cx="1126066" cy="745067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813" y="-450630"/>
            <a:ext cx="3094762" cy="4379478"/>
          </a:xfrm>
          <a:prstGeom prst="rect">
            <a:avLst/>
          </a:prstGeom>
        </p:spPr>
      </p:pic>
      <p:grpSp>
        <p:nvGrpSpPr>
          <p:cNvPr id="30" name="グループ化 29"/>
          <p:cNvGrpSpPr/>
          <p:nvPr/>
        </p:nvGrpSpPr>
        <p:grpSpPr>
          <a:xfrm>
            <a:off x="7718181" y="1902962"/>
            <a:ext cx="2652975" cy="1768285"/>
            <a:chOff x="7718181" y="1902962"/>
            <a:chExt cx="2652975" cy="176828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837775" y="2167186"/>
              <a:ext cx="2533381" cy="1504061"/>
            </a:xfrm>
            <a:prstGeom prst="wedgeRoundRectCallout">
              <a:avLst>
                <a:gd name="adj1" fmla="val -15272"/>
                <a:gd name="adj2" fmla="val 9049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ツクシテンツキの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次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にお湯の近く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生えてる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ね～。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7718181" y="190296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2935893" y="603263"/>
            <a:ext cx="3158190" cy="1786085"/>
            <a:chOff x="2935893" y="603263"/>
            <a:chExt cx="3158190" cy="1786085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073911" y="870655"/>
              <a:ext cx="3020172" cy="1518693"/>
            </a:xfrm>
            <a:prstGeom prst="wedgeRoundRectCallout">
              <a:avLst>
                <a:gd name="adj1" fmla="val 62860"/>
                <a:gd name="adj2" fmla="val 2201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これはススキ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ツクシテンツキ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ほどじゃないけど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の近くが得意なのよ。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935893" y="603263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00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794" y="-14523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6656" t="13553" r="12867" b="17810"/>
          <a:stretch/>
        </p:blipFill>
        <p:spPr>
          <a:xfrm>
            <a:off x="2878754" y="1779336"/>
            <a:ext cx="5395009" cy="3947837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グループ化 6"/>
          <p:cNvGrpSpPr/>
          <p:nvPr/>
        </p:nvGrpSpPr>
        <p:grpSpPr>
          <a:xfrm>
            <a:off x="6533316" y="692010"/>
            <a:ext cx="3849450" cy="1990432"/>
            <a:chOff x="6533316" y="692010"/>
            <a:chExt cx="3849450" cy="1990432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666052" y="940800"/>
              <a:ext cx="3716714" cy="1741642"/>
            </a:xfrm>
            <a:prstGeom prst="wedgeRoundRectCallout">
              <a:avLst>
                <a:gd name="adj1" fmla="val 10111"/>
                <a:gd name="adj2" fmla="val 9012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“ミヤマキリシマ”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っていう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ツツジの仲間よ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ふつう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は５月ごろさくん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だけどね、他の季節も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さいてる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6533316" y="692010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2685298" y="285044"/>
            <a:ext cx="2896633" cy="1562001"/>
            <a:chOff x="2685298" y="285044"/>
            <a:chExt cx="2896633" cy="1562001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2837811" y="574047"/>
              <a:ext cx="2744120" cy="1272998"/>
            </a:xfrm>
            <a:prstGeom prst="wedgeRoundRectCallout">
              <a:avLst>
                <a:gd name="adj1" fmla="val -42738"/>
                <a:gd name="adj2" fmla="val 9342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あー！ピンク色の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花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さいてる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きれい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な花ね～。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685298" y="285044"/>
              <a:ext cx="335733" cy="492443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3881525" y="5239969"/>
            <a:ext cx="3010821" cy="1695459"/>
            <a:chOff x="3881525" y="5239969"/>
            <a:chExt cx="3010821" cy="169545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4032175" y="5499507"/>
              <a:ext cx="2860171" cy="1435921"/>
            </a:xfrm>
            <a:prstGeom prst="wedgeRoundRectCallout">
              <a:avLst>
                <a:gd name="adj1" fmla="val -76176"/>
                <a:gd name="adj2" fmla="val -2221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ジーナ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見つけたね！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この花も温泉の近く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生えられるん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だね～。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881525" y="523996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8</a:t>
            </a:r>
            <a:endParaRPr lang="ja-JP" altLang="en-US" sz="1300" dirty="0"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49" y="1319450"/>
            <a:ext cx="2298642" cy="264099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" y="4204259"/>
            <a:ext cx="2942988" cy="2890434"/>
          </a:xfrm>
          <a:prstGeom prst="rect">
            <a:avLst/>
          </a:prstGeom>
        </p:spPr>
      </p:pic>
      <p:pic>
        <p:nvPicPr>
          <p:cNvPr id="23" name="図 22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96" y="2724153"/>
            <a:ext cx="3600824" cy="50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5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Ｐ７＋に使用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503" y="346525"/>
            <a:ext cx="5129213" cy="683895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07" y="4159683"/>
            <a:ext cx="2862099" cy="3602297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3026881" y="207962"/>
            <a:ext cx="2826912" cy="1735210"/>
            <a:chOff x="3026881" y="207962"/>
            <a:chExt cx="2826912" cy="1735210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222044" y="482917"/>
              <a:ext cx="2631749" cy="1460255"/>
            </a:xfrm>
            <a:prstGeom prst="wedgeRoundRectCallout">
              <a:avLst>
                <a:gd name="adj1" fmla="val -61216"/>
                <a:gd name="adj2" fmla="val 8591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そういえば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が茶色じゃ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なくて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まっ白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だよね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でだろう？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026881" y="20796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7430006" y="1843168"/>
            <a:ext cx="2889240" cy="2112041"/>
            <a:chOff x="7430006" y="1843168"/>
            <a:chExt cx="2889240" cy="2112041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557308" y="2085956"/>
              <a:ext cx="2761938" cy="1869253"/>
            </a:xfrm>
            <a:prstGeom prst="wedgeRoundRectCallout">
              <a:avLst>
                <a:gd name="adj1" fmla="val -15928"/>
                <a:gd name="adj2" fmla="val 8128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そのとおり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イオウをふくんだ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ガスや温泉が</a:t>
              </a:r>
              <a: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/>
              </a:r>
              <a:b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</a:b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石をとかして、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白い土にかえるの！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430006" y="184316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9</a:t>
            </a:r>
            <a:endParaRPr lang="ja-JP" altLang="en-US" sz="13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324663" y="3322579"/>
            <a:ext cx="2785968" cy="1399547"/>
            <a:chOff x="324663" y="3322579"/>
            <a:chExt cx="2785968" cy="1399547"/>
          </a:xfrm>
        </p:grpSpPr>
        <p:sp>
          <p:nvSpPr>
            <p:cNvPr id="28" name="角丸四角形吹き出し 27"/>
            <p:cNvSpPr/>
            <p:nvPr/>
          </p:nvSpPr>
          <p:spPr>
            <a:xfrm>
              <a:off x="478882" y="3584327"/>
              <a:ext cx="2631749" cy="1137799"/>
            </a:xfrm>
            <a:prstGeom prst="wedgeRoundRectCallout">
              <a:avLst>
                <a:gd name="adj1" fmla="val -10597"/>
                <a:gd name="adj2" fmla="val 10569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ふしぎね～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えいきょう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、とか？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9" name="図形グループ 28"/>
            <p:cNvGrpSpPr/>
            <p:nvPr/>
          </p:nvGrpSpPr>
          <p:grpSpPr>
            <a:xfrm>
              <a:off x="324663" y="3322579"/>
              <a:ext cx="335733" cy="492443"/>
              <a:chOff x="1327150" y="315536"/>
              <a:chExt cx="311150" cy="446548"/>
            </a:xfrm>
          </p:grpSpPr>
          <p:sp>
            <p:nvSpPr>
              <p:cNvPr id="30" name="円/楕円 2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テキスト ボックス 30"/>
              <p:cNvSpPr txBox="1"/>
              <p:nvPr/>
            </p:nvSpPr>
            <p:spPr>
              <a:xfrm>
                <a:off x="1337733" y="315536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2" name="図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134" y="221610"/>
            <a:ext cx="3192072" cy="3557831"/>
          </a:xfrm>
          <a:prstGeom prst="rect">
            <a:avLst/>
          </a:prstGeom>
        </p:spPr>
      </p:pic>
      <p:pic>
        <p:nvPicPr>
          <p:cNvPr id="23" name="図 22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02" y="3322681"/>
            <a:ext cx="3378140" cy="47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756" y="375966"/>
            <a:ext cx="5011244" cy="6655559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6634793" y="2771237"/>
            <a:ext cx="2283376" cy="1113548"/>
            <a:chOff x="6634793" y="2771237"/>
            <a:chExt cx="2283376" cy="111354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6802661" y="3017458"/>
              <a:ext cx="2115508" cy="867327"/>
            </a:xfrm>
            <a:prstGeom prst="wedgeRoundRectCallout">
              <a:avLst>
                <a:gd name="adj1" fmla="val -5140"/>
                <a:gd name="adj2" fmla="val 12576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かーい！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6634793" y="2771237"/>
              <a:ext cx="335733" cy="492443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2571116" y="248785"/>
            <a:ext cx="2280284" cy="1480407"/>
            <a:chOff x="2571116" y="248785"/>
            <a:chExt cx="2280284" cy="1480407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2752631" y="563246"/>
              <a:ext cx="2098769" cy="1165946"/>
            </a:xfrm>
            <a:prstGeom prst="wedgeRoundRectCallout">
              <a:avLst>
                <a:gd name="adj1" fmla="val -68990"/>
                <a:gd name="adj2" fmla="val 4644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ここの道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ぽかぽか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たかいね。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571116" y="248785"/>
              <a:ext cx="335733" cy="492443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5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10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51762" y="2984207"/>
            <a:ext cx="2402544" cy="1260549"/>
            <a:chOff x="451762" y="2984207"/>
            <a:chExt cx="2402544" cy="1260549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565037" y="3216780"/>
              <a:ext cx="2289269" cy="1027976"/>
            </a:xfrm>
            <a:prstGeom prst="wedgeRoundRectCallout">
              <a:avLst>
                <a:gd name="adj1" fmla="val -19975"/>
                <a:gd name="adj2" fmla="val 10873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石の表面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さわって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ごらん？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8" name="図形グループ 27"/>
            <p:cNvGrpSpPr/>
            <p:nvPr/>
          </p:nvGrpSpPr>
          <p:grpSpPr>
            <a:xfrm>
              <a:off x="451762" y="2984207"/>
              <a:ext cx="335733" cy="492443"/>
              <a:chOff x="1327150" y="315535"/>
              <a:chExt cx="311150" cy="446548"/>
            </a:xfrm>
          </p:grpSpPr>
          <p:sp>
            <p:nvSpPr>
              <p:cNvPr id="29" name="円/楕円 2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337735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815" y="3811584"/>
            <a:ext cx="4173663" cy="356288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78" y="375966"/>
            <a:ext cx="2495053" cy="2693073"/>
          </a:xfrm>
          <a:prstGeom prst="rect">
            <a:avLst/>
          </a:prstGeom>
        </p:spPr>
      </p:pic>
      <p:pic>
        <p:nvPicPr>
          <p:cNvPr id="21" name="図 20" descr="【雲仙温泉キャラクター】ウンゼリーヌ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3002"/>
            <a:ext cx="3378731" cy="478133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140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Ｐ９に使用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57449"/>
            <a:ext cx="10688638" cy="7620299"/>
          </a:xfrm>
          <a:prstGeom prst="rect">
            <a:avLst/>
          </a:prstGeom>
        </p:spPr>
      </p:pic>
      <p:pic>
        <p:nvPicPr>
          <p:cNvPr id="25" name="図 24" descr="【雲仙温泉キャラクター】ウンゼリーヌ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94" y="-378771"/>
            <a:ext cx="3621197" cy="512445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-57450"/>
            <a:ext cx="10718347" cy="7620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グループ化 3"/>
          <p:cNvGrpSpPr/>
          <p:nvPr/>
        </p:nvGrpSpPr>
        <p:grpSpPr>
          <a:xfrm>
            <a:off x="2424036" y="623802"/>
            <a:ext cx="2159520" cy="1417575"/>
            <a:chOff x="2424036" y="623802"/>
            <a:chExt cx="2159520" cy="141757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619254" y="905655"/>
              <a:ext cx="1964302" cy="1135722"/>
            </a:xfrm>
            <a:prstGeom prst="wedgeRoundRectCallout">
              <a:avLst>
                <a:gd name="adj1" fmla="val -60160"/>
                <a:gd name="adj2" fmla="val 835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さてさて、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どこ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同じ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かな？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424036" y="623802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7055174" y="62015"/>
            <a:ext cx="3211610" cy="1741721"/>
            <a:chOff x="7055174" y="62015"/>
            <a:chExt cx="3211610" cy="1741721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227767" y="332372"/>
              <a:ext cx="3039017" cy="1471364"/>
            </a:xfrm>
            <a:prstGeom prst="wedgeRoundRectCallout">
              <a:avLst>
                <a:gd name="adj1" fmla="val -61184"/>
                <a:gd name="adj2" fmla="val 3297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こっちはあっ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たかいよ。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だか茶色い石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ところが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あった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055174" y="62015"/>
              <a:ext cx="369654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3740619" y="4874683"/>
            <a:ext cx="2855038" cy="1259417"/>
            <a:chOff x="3740619" y="4874683"/>
            <a:chExt cx="2855038" cy="1259417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3891934" y="5185164"/>
              <a:ext cx="2703723" cy="948936"/>
            </a:xfrm>
            <a:prstGeom prst="wedgeRoundRectCallout">
              <a:avLst>
                <a:gd name="adj1" fmla="val -69811"/>
                <a:gd name="adj2" fmla="val 1670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あったかくない。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3740619" y="4874683"/>
              <a:ext cx="335733" cy="492443"/>
              <a:chOff x="1327150" y="315535"/>
              <a:chExt cx="311150" cy="446548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11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747" y="596450"/>
            <a:ext cx="2326769" cy="241457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836684" y="4253142"/>
            <a:ext cx="1864178" cy="235241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145880" y="6733200"/>
            <a:ext cx="278130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旧八万地獄</a:t>
            </a:r>
            <a:endParaRPr kumimoji="1" lang="ja-JP" altLang="en-US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50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NO3のｐ１２差替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18800" cy="7562849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5" y="-13648"/>
            <a:ext cx="10718347" cy="758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グループ化 4"/>
          <p:cNvGrpSpPr/>
          <p:nvPr/>
        </p:nvGrpSpPr>
        <p:grpSpPr>
          <a:xfrm>
            <a:off x="345134" y="288763"/>
            <a:ext cx="4341166" cy="1803320"/>
            <a:chOff x="345134" y="288763"/>
            <a:chExt cx="4341166" cy="180332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22557" y="549374"/>
              <a:ext cx="4163743" cy="1542709"/>
            </a:xfrm>
            <a:prstGeom prst="wedgeRoundRectCallout">
              <a:avLst>
                <a:gd name="adj1" fmla="val 61363"/>
                <a:gd name="adj2" fmla="val 312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正解～！茶色くなってる石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ところ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は、地下から熱いガスがいっぱい上がってきて、石の色を変えちゃったところなの。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45134" y="288763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335325" y="3174845"/>
            <a:ext cx="2871899" cy="1192439"/>
            <a:chOff x="335325" y="3174845"/>
            <a:chExt cx="2871899" cy="1192439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485453" y="3452901"/>
              <a:ext cx="2721771" cy="914383"/>
            </a:xfrm>
            <a:prstGeom prst="wedgeRoundRectCallout">
              <a:avLst>
                <a:gd name="adj1" fmla="val -16283"/>
                <a:gd name="adj2" fmla="val 9314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へ～～、ガス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ちからって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すごい！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35325" y="3174845"/>
              <a:ext cx="335733" cy="492443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5753396" y="5086018"/>
            <a:ext cx="2626332" cy="1533146"/>
            <a:chOff x="5753396" y="5086018"/>
            <a:chExt cx="2626332" cy="1533146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5916168" y="5369766"/>
              <a:ext cx="2463560" cy="1249398"/>
            </a:xfrm>
            <a:prstGeom prst="wedgeRoundRectCallout">
              <a:avLst>
                <a:gd name="adj1" fmla="val -86895"/>
                <a:gd name="adj2" fmla="val 2376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ねっ！　石の色でガスの強さ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分かるん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だね～。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5753396" y="5086018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12</a:t>
            </a:r>
            <a:endParaRPr lang="ja-JP" altLang="en-US" sz="13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812" y="4269768"/>
            <a:ext cx="2819400" cy="292579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37" y="4207975"/>
            <a:ext cx="2779753" cy="3354873"/>
          </a:xfrm>
          <a:prstGeom prst="rect">
            <a:avLst/>
          </a:prstGeom>
        </p:spPr>
      </p:pic>
      <p:pic>
        <p:nvPicPr>
          <p:cNvPr id="26" name="図 25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358" y="-348056"/>
            <a:ext cx="2964265" cy="41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2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972" y="1426574"/>
            <a:ext cx="6461031" cy="4867310"/>
          </a:xfrm>
          <a:prstGeom prst="rect">
            <a:avLst/>
          </a:prstGeom>
          <a:ln w="28575" cmpd="sng">
            <a:solidFill>
              <a:schemeClr val="bg1"/>
            </a:solidFill>
          </a:ln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03" y="-559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グループ化 4"/>
          <p:cNvGrpSpPr/>
          <p:nvPr/>
        </p:nvGrpSpPr>
        <p:grpSpPr>
          <a:xfrm>
            <a:off x="7730122" y="4845077"/>
            <a:ext cx="2378672" cy="1273267"/>
            <a:chOff x="7730122" y="4845077"/>
            <a:chExt cx="2378672" cy="1273267"/>
          </a:xfrm>
        </p:grpSpPr>
        <p:sp>
          <p:nvSpPr>
            <p:cNvPr id="29" name="角丸四角形吹き出し 28"/>
            <p:cNvSpPr/>
            <p:nvPr/>
          </p:nvSpPr>
          <p:spPr>
            <a:xfrm>
              <a:off x="7853585" y="5099634"/>
              <a:ext cx="2255209" cy="1018710"/>
            </a:xfrm>
            <a:prstGeom prst="wedgeRoundRectCallout">
              <a:avLst>
                <a:gd name="adj1" fmla="val 6860"/>
                <a:gd name="adj2" fmla="val -1094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かわいい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音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だね～。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7730122" y="4845077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2790751" y="5517942"/>
            <a:ext cx="2090094" cy="1479449"/>
            <a:chOff x="2790751" y="5517942"/>
            <a:chExt cx="2090094" cy="1479449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2940598" y="5774166"/>
              <a:ext cx="1940247" cy="1223225"/>
            </a:xfrm>
            <a:prstGeom prst="wedgeRoundRectCallout">
              <a:avLst>
                <a:gd name="adj1" fmla="val -85681"/>
                <a:gd name="adj2" fmla="val 25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ピチピチ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パチパチって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聞こえる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790751" y="5517942"/>
              <a:ext cx="335733" cy="492443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4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13</a:t>
            </a:r>
            <a:endParaRPr lang="ja-JP" altLang="en-US" sz="1300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17" y="1397801"/>
            <a:ext cx="2799476" cy="3068656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41" y="4082068"/>
            <a:ext cx="2847308" cy="358368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527348" y="606247"/>
            <a:ext cx="2875148" cy="1443422"/>
            <a:chOff x="2527348" y="606247"/>
            <a:chExt cx="2875148" cy="1443422"/>
          </a:xfrm>
        </p:grpSpPr>
        <p:sp>
          <p:nvSpPr>
            <p:cNvPr id="30" name="角丸四角形吹き出し 29"/>
            <p:cNvSpPr/>
            <p:nvPr/>
          </p:nvSpPr>
          <p:spPr>
            <a:xfrm>
              <a:off x="2735878" y="889979"/>
              <a:ext cx="2666618" cy="1159690"/>
            </a:xfrm>
            <a:prstGeom prst="wedgeRoundRectCallout">
              <a:avLst>
                <a:gd name="adj1" fmla="val -63356"/>
                <a:gd name="adj2" fmla="val 3992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ねぇねぇ、ここ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耳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をすませてみて！何か聞こえる？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527348" y="606247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3" name="図 22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6694" y="-557828"/>
            <a:ext cx="3596148" cy="508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8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Picture 2" descr="F:\最近の厳選写真\P22404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328" y="535762"/>
            <a:ext cx="5008427" cy="66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6599"/>
            <a:ext cx="3839201" cy="4271787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-81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グループ化 1"/>
          <p:cNvGrpSpPr/>
          <p:nvPr/>
        </p:nvGrpSpPr>
        <p:grpSpPr>
          <a:xfrm>
            <a:off x="2307604" y="242506"/>
            <a:ext cx="2305339" cy="1133259"/>
            <a:chOff x="2307604" y="242506"/>
            <a:chExt cx="2305339" cy="113325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468700" y="536915"/>
              <a:ext cx="2144243" cy="838850"/>
            </a:xfrm>
            <a:prstGeom prst="wedgeRoundRectCallout">
              <a:avLst>
                <a:gd name="adj1" fmla="val -67482"/>
                <a:gd name="adj2" fmla="val 483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じゃあ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ではどう？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307604" y="24250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7224294" y="263112"/>
            <a:ext cx="3017785" cy="1470154"/>
            <a:chOff x="7224294" y="263112"/>
            <a:chExt cx="3017785" cy="147015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7387805" y="534626"/>
              <a:ext cx="2854274" cy="1198640"/>
            </a:xfrm>
            <a:prstGeom prst="wedgeRoundRectCallout">
              <a:avLst>
                <a:gd name="adj1" fmla="val 14139"/>
                <a:gd name="adj2" fmla="val 1607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シュワー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シュワーって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音も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聞こえる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7224294" y="26311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3060904" y="5959379"/>
            <a:ext cx="2147729" cy="1270047"/>
            <a:chOff x="3060904" y="5959379"/>
            <a:chExt cx="2147729" cy="1270047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3193368" y="6256993"/>
              <a:ext cx="2015265" cy="972433"/>
            </a:xfrm>
            <a:prstGeom prst="wedgeRoundRectCallout">
              <a:avLst>
                <a:gd name="adj1" fmla="val -80149"/>
                <a:gd name="adj2" fmla="val -426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ゴーーーッ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060904" y="595937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14</a:t>
            </a:r>
            <a:endParaRPr lang="ja-JP" altLang="en-US" sz="13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6394" y="2614120"/>
            <a:ext cx="2876873" cy="3432059"/>
          </a:xfrm>
          <a:prstGeom prst="rect">
            <a:avLst/>
          </a:prstGeom>
        </p:spPr>
      </p:pic>
      <p:pic>
        <p:nvPicPr>
          <p:cNvPr id="21" name="図 20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763" y="-203786"/>
            <a:ext cx="3596148" cy="508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79D7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「NO3」Ｐ１５差替え用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0688638" cy="7562851"/>
          </a:xfrm>
          <a:prstGeom prst="rect">
            <a:avLst/>
          </a:prstGeom>
        </p:spPr>
      </p:pic>
      <p:pic>
        <p:nvPicPr>
          <p:cNvPr id="22" name="図 21" descr="【雲仙温泉キャラクター】ウンゼリーヌ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594" y="-345573"/>
            <a:ext cx="3205773" cy="4536573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2693386" y="401557"/>
            <a:ext cx="6226716" cy="1891269"/>
            <a:chOff x="2693386" y="401557"/>
            <a:chExt cx="6226716" cy="1891269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849883" y="662368"/>
              <a:ext cx="6070219" cy="1630458"/>
            </a:xfrm>
            <a:prstGeom prst="wedgeRoundRectCallout">
              <a:avLst>
                <a:gd name="adj1" fmla="val -62074"/>
                <a:gd name="adj2" fmla="val 3420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１番目は、スズメがおしゃべり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してる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いな音っていうので“すずめの地獄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”。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２番目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はほんとの地獄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のさけび声みたいって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いうので“だいきょうかん地獄”っていうのよ。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693386" y="401557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328013" y="3446199"/>
            <a:ext cx="2863945" cy="1350282"/>
            <a:chOff x="328013" y="3446199"/>
            <a:chExt cx="2863945" cy="1350282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84221" y="3761137"/>
              <a:ext cx="2707737" cy="1035344"/>
            </a:xfrm>
            <a:prstGeom prst="wedgeRoundRectCallout">
              <a:avLst>
                <a:gd name="adj1" fmla="val -12011"/>
                <a:gd name="adj2" fmla="val 1097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なんだかこわそうな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名前～！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28013" y="344619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6760477" y="5047490"/>
            <a:ext cx="3331474" cy="1866050"/>
            <a:chOff x="6760477" y="5047490"/>
            <a:chExt cx="3331474" cy="1866050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6901048" y="5310411"/>
              <a:ext cx="3190903" cy="1603129"/>
            </a:xfrm>
            <a:prstGeom prst="wedgeRoundRectCallout">
              <a:avLst>
                <a:gd name="adj1" fmla="val -64952"/>
                <a:gd name="adj2" fmla="val 1267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同じ地獄っていっても、ガスのいきおいが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全然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ちがうん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ふしぎー！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6760477" y="5047490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15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552" y="2503428"/>
            <a:ext cx="3208311" cy="2406233"/>
          </a:xfrm>
          <a:prstGeom prst="ellipse">
            <a:avLst/>
          </a:prstGeom>
          <a:ln w="28575" cap="rnd" cmpd="sng">
            <a:solidFill>
              <a:srgbClr val="FFFF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959" y="3216570"/>
            <a:ext cx="3709090" cy="418768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18" y="4334933"/>
            <a:ext cx="2970310" cy="3069320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23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6267"/>
          <a:stretch/>
        </p:blipFill>
        <p:spPr>
          <a:xfrm>
            <a:off x="-1" y="0"/>
            <a:ext cx="10678953" cy="7562850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377251" y="254413"/>
            <a:ext cx="4771638" cy="2157938"/>
            <a:chOff x="377251" y="254413"/>
            <a:chExt cx="4771638" cy="215793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38798" y="499469"/>
              <a:ext cx="4610091" cy="1912882"/>
            </a:xfrm>
            <a:prstGeom prst="wedgeRoundRectCallout">
              <a:avLst>
                <a:gd name="adj1" fmla="val 62249"/>
                <a:gd name="adj2" fmla="val 2197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そうなの！ガスのいきおいは場所によってちがうし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、日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によって、時間によってもちがうの。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雨の後、風が弱くて寒い日とかは、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ガス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で一面まっ白よ！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77251" y="254413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349922" y="5225326"/>
            <a:ext cx="2365982" cy="1858156"/>
            <a:chOff x="349922" y="5225326"/>
            <a:chExt cx="2365982" cy="1858156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94263" y="5505886"/>
              <a:ext cx="2221641" cy="1577596"/>
            </a:xfrm>
            <a:prstGeom prst="wedgeRoundRectCallout">
              <a:avLst>
                <a:gd name="adj1" fmla="val 74357"/>
                <a:gd name="adj2" fmla="val 916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わぁ、そんな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変わるん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ずっと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見てて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あきない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49922" y="5225326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7771109" y="5155804"/>
            <a:ext cx="2733535" cy="2085722"/>
            <a:chOff x="7771109" y="5155804"/>
            <a:chExt cx="2733535" cy="2085722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923753" y="5410350"/>
              <a:ext cx="2333685" cy="1435063"/>
            </a:xfrm>
            <a:prstGeom prst="wedgeRoundRectCallout">
              <a:avLst>
                <a:gd name="adj1" fmla="val -68461"/>
                <a:gd name="adj2" fmla="val 174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ほんとふしぎがいっぱい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来て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ね～！</a:t>
              </a:r>
              <a:endParaRPr lang="ja-JP" altLang="ja-JP" sz="20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771109" y="5155804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テキスト ボックス 23"/>
            <p:cNvSpPr txBox="1"/>
            <p:nvPr/>
          </p:nvSpPr>
          <p:spPr>
            <a:xfrm>
              <a:off x="10134606" y="6940949"/>
              <a:ext cx="370038" cy="300577"/>
            </a:xfrm>
            <a:prstGeom prst="rect">
              <a:avLst/>
            </a:prstGeom>
            <a:noFill/>
          </p:spPr>
          <p:txBody>
            <a:bodyPr wrap="none" lIns="99551" tIns="49775" rIns="99551" bIns="49775" rtlCol="0">
              <a:spAutoFit/>
            </a:bodyPr>
            <a:lstStyle/>
            <a:p>
              <a:r>
                <a:rPr lang="en-US" altLang="ja-JP" sz="1300" dirty="0" smtClean="0"/>
                <a:t>16</a:t>
              </a:r>
              <a:endParaRPr lang="ja-JP" altLang="en-US" sz="1300" dirty="0"/>
            </a:p>
          </p:txBody>
        </p:sp>
      </p:grp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279" y="4204085"/>
            <a:ext cx="3555823" cy="355582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61" y="4558353"/>
            <a:ext cx="2491296" cy="3025145"/>
          </a:xfrm>
          <a:prstGeom prst="rect">
            <a:avLst/>
          </a:prstGeom>
        </p:spPr>
      </p:pic>
      <p:pic>
        <p:nvPicPr>
          <p:cNvPr id="21" name="図 20" descr="【雲仙温泉キャラクター】ウンゼリーヌ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705" y="-298648"/>
            <a:ext cx="2885431" cy="4083248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9" y="-559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836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/>
        </p:nvSpPr>
        <p:spPr>
          <a:xfrm>
            <a:off x="-397914" y="-262467"/>
            <a:ext cx="1846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正方形/長方形 1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 descr="GAIK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28" y="2129167"/>
            <a:ext cx="5080000" cy="3810000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377251" y="336301"/>
            <a:ext cx="4691363" cy="1765570"/>
            <a:chOff x="377251" y="336301"/>
            <a:chExt cx="4691363" cy="176557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66093" y="595005"/>
              <a:ext cx="4502521" cy="1506866"/>
            </a:xfrm>
            <a:prstGeom prst="wedgeRoundRectCallout">
              <a:avLst>
                <a:gd name="adj1" fmla="val 62740"/>
                <a:gd name="adj2" fmla="val 3283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雲仙地獄にきたら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ハンミョウ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に会えるかも！</a:t>
              </a: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くわしく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“お山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の情報館”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聞いて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みよう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！探し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にきてね～！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77251" y="336301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349922" y="5225326"/>
            <a:ext cx="2469478" cy="1607274"/>
            <a:chOff x="349922" y="5225326"/>
            <a:chExt cx="2469478" cy="1607274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94263" y="5505886"/>
              <a:ext cx="2325137" cy="1326714"/>
            </a:xfrm>
            <a:prstGeom prst="wedgeRoundRectCallout">
              <a:avLst>
                <a:gd name="adj1" fmla="val 65252"/>
                <a:gd name="adj2" fmla="val 1917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うわぁ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きれい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な色ね～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虹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みたい♪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49922" y="5225326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7176332" y="3976591"/>
            <a:ext cx="3001901" cy="1716905"/>
            <a:chOff x="7176332" y="3976591"/>
            <a:chExt cx="3001901" cy="1716905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340108" y="4258433"/>
              <a:ext cx="2838125" cy="1435063"/>
            </a:xfrm>
            <a:prstGeom prst="wedgeRoundRectCallout">
              <a:avLst>
                <a:gd name="adj1" fmla="val -46459"/>
                <a:gd name="adj2" fmla="val 8659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追っかけると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ヒョイッヒョイッて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前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逃げて</a:t>
              </a:r>
              <a:endParaRPr lang="en-US" altLang="ja-JP" sz="2000" b="1" dirty="0" smtClean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面白い</a:t>
              </a:r>
              <a:r>
                <a:rPr lang="ja-JP" altLang="en-US" sz="2000" b="1" dirty="0">
                  <a:solidFill>
                    <a:schemeClr val="tx1"/>
                  </a:solidFill>
                  <a:latin typeface="HG丸ｺﾞｼｯｸM-PRO"/>
                  <a:ea typeface="HG丸ｺﾞｼｯｸM-PRO"/>
                  <a:cs typeface="HG丸ｺﾞｼｯｸM-PRO"/>
                </a:rPr>
                <a:t>よ！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176332" y="397659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134606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smtClean="0"/>
              <a:t>17</a:t>
            </a:r>
            <a:endParaRPr lang="ja-JP" altLang="en-US" sz="1300" dirty="0"/>
          </a:p>
        </p:txBody>
      </p:sp>
      <p:pic>
        <p:nvPicPr>
          <p:cNvPr id="9" name="図 8" descr="ハンミョウ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48" y="1273713"/>
            <a:ext cx="3164536" cy="268923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022" y="4689490"/>
            <a:ext cx="2507262" cy="255203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195864" y="5071187"/>
            <a:ext cx="1736271" cy="2170339"/>
          </a:xfrm>
          <a:prstGeom prst="rect">
            <a:avLst/>
          </a:prstGeom>
        </p:spPr>
      </p:pic>
      <p:grpSp>
        <p:nvGrpSpPr>
          <p:cNvPr id="27" name="図形グループ 26"/>
          <p:cNvGrpSpPr/>
          <p:nvPr/>
        </p:nvGrpSpPr>
        <p:grpSpPr>
          <a:xfrm>
            <a:off x="8078643" y="268234"/>
            <a:ext cx="2078851" cy="645421"/>
            <a:chOff x="7776349" y="413908"/>
            <a:chExt cx="2078851" cy="645421"/>
          </a:xfrm>
        </p:grpSpPr>
        <p:sp>
          <p:nvSpPr>
            <p:cNvPr id="28" name="テキスト ボックス 27"/>
            <p:cNvSpPr txBox="1"/>
            <p:nvPr/>
          </p:nvSpPr>
          <p:spPr>
            <a:xfrm>
              <a:off x="7776349" y="421206"/>
              <a:ext cx="2078851" cy="63812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8972836" y="413908"/>
              <a:ext cx="787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785460" y="2144933"/>
            <a:ext cx="1800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雲仙お山の情報館</a:t>
            </a:r>
            <a:endParaRPr kumimoji="1" lang="ja-JP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 descr="【雲仙温泉キャラクター】ウンゼリーヌ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540" y="-361284"/>
            <a:ext cx="3244785" cy="459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3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99CC">
              <a:alpha val="4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図形グループ 6"/>
          <p:cNvGrpSpPr/>
          <p:nvPr/>
        </p:nvGrpSpPr>
        <p:grpSpPr>
          <a:xfrm>
            <a:off x="3997464" y="893080"/>
            <a:ext cx="4829035" cy="2205160"/>
            <a:chOff x="2651265" y="893080"/>
            <a:chExt cx="4829035" cy="2205160"/>
          </a:xfrm>
        </p:grpSpPr>
        <p:grpSp>
          <p:nvGrpSpPr>
            <p:cNvPr id="8" name="図形グループ 7"/>
            <p:cNvGrpSpPr/>
            <p:nvPr/>
          </p:nvGrpSpPr>
          <p:grpSpPr>
            <a:xfrm>
              <a:off x="2651265" y="935490"/>
              <a:ext cx="2070660" cy="2070660"/>
              <a:chOff x="2422665" y="2141990"/>
              <a:chExt cx="2070660" cy="2070660"/>
            </a:xfrm>
          </p:grpSpPr>
          <p:sp>
            <p:nvSpPr>
              <p:cNvPr id="10" name="円/楕円 9"/>
              <p:cNvSpPr/>
              <p:nvPr/>
            </p:nvSpPr>
            <p:spPr>
              <a:xfrm>
                <a:off x="2422665" y="2141990"/>
                <a:ext cx="2070660" cy="207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1" name="図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665" y="2141990"/>
                <a:ext cx="2070660" cy="2070660"/>
              </a:xfrm>
              <a:prstGeom prst="rect">
                <a:avLst/>
              </a:prstGeom>
            </p:spPr>
          </p:pic>
        </p:grpSp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4"/>
            <a:srcRect l="12789" r="10960" b="7696"/>
            <a:stretch/>
          </p:blipFill>
          <p:spPr>
            <a:xfrm>
              <a:off x="5275139" y="893080"/>
              <a:ext cx="2205161" cy="2205160"/>
            </a:xfrm>
            <a:prstGeom prst="ellipse">
              <a:avLst/>
            </a:prstGeom>
            <a:ln>
              <a:noFill/>
            </a:ln>
          </p:spPr>
        </p:pic>
      </p:grpSp>
      <p:grpSp>
        <p:nvGrpSpPr>
          <p:cNvPr id="12" name="図形グループ 11"/>
          <p:cNvGrpSpPr/>
          <p:nvPr/>
        </p:nvGrpSpPr>
        <p:grpSpPr>
          <a:xfrm>
            <a:off x="2729174" y="3403601"/>
            <a:ext cx="7365615" cy="3785424"/>
            <a:chOff x="3276600" y="3611753"/>
            <a:chExt cx="6540500" cy="3361371"/>
          </a:xfrm>
        </p:grpSpPr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3611753"/>
              <a:ext cx="6540500" cy="3361371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3967719" y="4033339"/>
              <a:ext cx="5186889" cy="2355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わくわく</a:t>
              </a:r>
              <a:r>
                <a:rPr lang="ja-JP" altLang="en-US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半島探検隊　</a:t>
              </a:r>
              <a:r>
                <a:rPr lang="en-US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No</a:t>
              </a:r>
              <a:r>
                <a:rPr lang="en-US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.3</a:t>
              </a:r>
              <a:endParaRPr lang="ja-JP" altLang="ja-JP" sz="28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雲　仙　地　獄　は</a:t>
              </a:r>
              <a:endParaRPr lang="en-US" altLang="ja-JP" sz="3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dist"/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不思議がいっぱい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3600" b="1" dirty="0">
                  <a:latin typeface="HG丸ｺﾞｼｯｸM-PRO"/>
                  <a:ea typeface="HG丸ｺﾞｼｯｸM-PRO"/>
                  <a:cs typeface="HG丸ｺﾞｼｯｸM-PRO"/>
                </a:rPr>
                <a:t>の巻</a:t>
              </a:r>
            </a:p>
            <a:p>
              <a:pPr algn="ctr">
                <a:lnSpc>
                  <a:spcPct val="150000"/>
                </a:lnSpc>
              </a:pPr>
              <a:r>
                <a:rPr lang="ja-JP" altLang="en-US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　 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環境省 </a:t>
              </a:r>
              <a:r>
                <a:rPr lang="ja-JP" altLang="ja-JP" sz="3200" b="1" dirty="0">
                  <a:latin typeface="HG丸ｺﾞｼｯｸM-PRO"/>
                  <a:ea typeface="HG丸ｺﾞｼｯｸM-PRO"/>
                  <a:cs typeface="HG丸ｺﾞｼｯｸM-PRO"/>
                </a:rPr>
                <a:t>九州地方環境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事務所</a:t>
              </a:r>
              <a:endParaRPr lang="ja-JP" altLang="ja-JP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6" name="Picture 2" descr="D:\Documents and Settings\KISHID01\デスクトップ\ジオ パワポ資料\moe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256" y="5834291"/>
            <a:ext cx="913013" cy="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3903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Office PowerPoint</Application>
  <PresentationFormat>ユーザー設定</PresentationFormat>
  <Paragraphs>262</Paragraphs>
  <Slides>19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2015-03-25T06:47:12Z</dcterms:created>
  <dcterms:modified xsi:type="dcterms:W3CDTF">2015-03-25T06:47:17Z</dcterms:modified>
</cp:coreProperties>
</file>