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25"/>
  </p:notesMasterIdLst>
  <p:sldIdLst>
    <p:sldId id="290" r:id="rId2"/>
    <p:sldId id="257" r:id="rId3"/>
    <p:sldId id="258" r:id="rId4"/>
    <p:sldId id="272" r:id="rId5"/>
    <p:sldId id="259" r:id="rId6"/>
    <p:sldId id="260" r:id="rId7"/>
    <p:sldId id="273" r:id="rId8"/>
    <p:sldId id="274" r:id="rId9"/>
    <p:sldId id="275" r:id="rId10"/>
    <p:sldId id="261" r:id="rId11"/>
    <p:sldId id="276" r:id="rId12"/>
    <p:sldId id="277" r:id="rId13"/>
    <p:sldId id="278" r:id="rId14"/>
    <p:sldId id="279" r:id="rId15"/>
    <p:sldId id="262" r:id="rId16"/>
    <p:sldId id="285" r:id="rId17"/>
    <p:sldId id="280" r:id="rId18"/>
    <p:sldId id="281" r:id="rId19"/>
    <p:sldId id="286" r:id="rId20"/>
    <p:sldId id="282" r:id="rId21"/>
    <p:sldId id="283" r:id="rId22"/>
    <p:sldId id="284" r:id="rId23"/>
    <p:sldId id="289" r:id="rId24"/>
  </p:sldIdLst>
  <p:sldSz cx="10688638" cy="7562850"/>
  <p:notesSz cx="9926638" cy="6797675"/>
  <p:defaultTextStyle>
    <a:defPPr>
      <a:defRPr lang="ja-JP"/>
    </a:defPPr>
    <a:lvl1pPr marL="0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422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2843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265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5686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108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8529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49949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1371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2382">
          <p15:clr>
            <a:srgbClr val="A4A3A4"/>
          </p15:clr>
        </p15:guide>
        <p15:guide id="4" pos="3367">
          <p15:clr>
            <a:srgbClr val="A4A3A4"/>
          </p15:clr>
        </p15:guide>
        <p15:guide id="5" orient="horz" pos="23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85FF"/>
    <a:srgbClr val="CC66FF"/>
    <a:srgbClr val="9966FF"/>
    <a:srgbClr val="CC99FF"/>
    <a:srgbClr val="0000FF"/>
    <a:srgbClr val="FFFF00"/>
    <a:srgbClr val="0066FF"/>
    <a:srgbClr val="FF00FF"/>
    <a:srgbClr val="333333"/>
    <a:srgbClr val="F9B6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69" autoAdjust="0"/>
    <p:restoredTop sz="95192" autoAdjust="0"/>
  </p:normalViewPr>
  <p:slideViewPr>
    <p:cSldViewPr snapToGrid="0" snapToObjects="1">
      <p:cViewPr varScale="1">
        <p:scale>
          <a:sx n="70" d="100"/>
          <a:sy n="70" d="100"/>
        </p:scale>
        <p:origin x="66" y="876"/>
      </p:cViewPr>
      <p:guideLst>
        <p:guide orient="horz" pos="2160"/>
        <p:guide pos="3120"/>
        <p:guide orient="horz" pos="2382"/>
        <p:guide pos="3367"/>
        <p:guide orient="horz" pos="23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29862-4191-3A49-A6D7-DE89A026EC45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162300" y="509588"/>
            <a:ext cx="36020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3372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429001-70C0-A946-A8C5-ED84F301D5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100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162300" y="509588"/>
            <a:ext cx="3602038" cy="25495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1648" y="2349387"/>
            <a:ext cx="9085342" cy="1621111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3297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274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142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44329" y="4859833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44329" y="3205460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2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4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642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5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9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3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8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5362" y="1946734"/>
            <a:ext cx="5531741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35246" y="1946734"/>
            <a:ext cx="5533597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130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1260475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433" y="1692890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22" indent="0">
              <a:buNone/>
              <a:defRPr sz="2300" b="1"/>
            </a:lvl2pPr>
            <a:lvl3pPr marL="1042843" indent="0">
              <a:buNone/>
              <a:defRPr sz="2100" b="1"/>
            </a:lvl3pPr>
            <a:lvl4pPr marL="1564265" indent="0">
              <a:buNone/>
              <a:defRPr sz="1900" b="1"/>
            </a:lvl4pPr>
            <a:lvl5pPr marL="2085686" indent="0">
              <a:buNone/>
              <a:defRPr sz="1900" b="1"/>
            </a:lvl5pPr>
            <a:lvl6pPr marL="2607108" indent="0">
              <a:buNone/>
              <a:defRPr sz="1900" b="1"/>
            </a:lvl6pPr>
            <a:lvl7pPr marL="3128529" indent="0">
              <a:buNone/>
              <a:defRPr sz="1900" b="1"/>
            </a:lvl7pPr>
            <a:lvl8pPr marL="3649949" indent="0">
              <a:buNone/>
              <a:defRPr sz="1900" b="1"/>
            </a:lvl8pPr>
            <a:lvl9pPr marL="4171371" indent="0">
              <a:buNone/>
              <a:defRPr sz="1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34433" y="2398405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429681" y="1692890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22" indent="0">
              <a:buNone/>
              <a:defRPr sz="2300" b="1"/>
            </a:lvl2pPr>
            <a:lvl3pPr marL="1042843" indent="0">
              <a:buNone/>
              <a:defRPr sz="2100" b="1"/>
            </a:lvl3pPr>
            <a:lvl4pPr marL="1564265" indent="0">
              <a:buNone/>
              <a:defRPr sz="1900" b="1"/>
            </a:lvl4pPr>
            <a:lvl5pPr marL="2085686" indent="0">
              <a:buNone/>
              <a:defRPr sz="1900" b="1"/>
            </a:lvl5pPr>
            <a:lvl6pPr marL="2607108" indent="0">
              <a:buNone/>
              <a:defRPr sz="1900" b="1"/>
            </a:lvl6pPr>
            <a:lvl7pPr marL="3128529" indent="0">
              <a:buNone/>
              <a:defRPr sz="1900" b="1"/>
            </a:lvl7pPr>
            <a:lvl8pPr marL="3649949" indent="0">
              <a:buNone/>
              <a:defRPr sz="1900" b="1"/>
            </a:lvl8pPr>
            <a:lvl9pPr marL="4171371" indent="0">
              <a:buNone/>
              <a:defRPr sz="1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429681" y="2398405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495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553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498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433" y="301113"/>
            <a:ext cx="3516489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78960" y="301115"/>
            <a:ext cx="5975246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34433" y="1582598"/>
            <a:ext cx="3516489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422" indent="0">
              <a:buNone/>
              <a:defRPr sz="1400"/>
            </a:lvl2pPr>
            <a:lvl3pPr marL="1042843" indent="0">
              <a:buNone/>
              <a:defRPr sz="1100"/>
            </a:lvl3pPr>
            <a:lvl4pPr marL="1564265" indent="0">
              <a:buNone/>
              <a:defRPr sz="1000"/>
            </a:lvl4pPr>
            <a:lvl5pPr marL="2085686" indent="0">
              <a:buNone/>
              <a:defRPr sz="1000"/>
            </a:lvl5pPr>
            <a:lvl6pPr marL="2607108" indent="0">
              <a:buNone/>
              <a:defRPr sz="1000"/>
            </a:lvl6pPr>
            <a:lvl7pPr marL="3128529" indent="0">
              <a:buNone/>
              <a:defRPr sz="1000"/>
            </a:lvl7pPr>
            <a:lvl8pPr marL="3649949" indent="0">
              <a:buNone/>
              <a:defRPr sz="1000"/>
            </a:lvl8pPr>
            <a:lvl9pPr marL="4171371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967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1422" indent="0">
              <a:buNone/>
              <a:defRPr sz="3200"/>
            </a:lvl2pPr>
            <a:lvl3pPr marL="1042843" indent="0">
              <a:buNone/>
              <a:defRPr sz="2700"/>
            </a:lvl3pPr>
            <a:lvl4pPr marL="1564265" indent="0">
              <a:buNone/>
              <a:defRPr sz="2300"/>
            </a:lvl4pPr>
            <a:lvl5pPr marL="2085686" indent="0">
              <a:buNone/>
              <a:defRPr sz="2300"/>
            </a:lvl5pPr>
            <a:lvl6pPr marL="2607108" indent="0">
              <a:buNone/>
              <a:defRPr sz="2300"/>
            </a:lvl6pPr>
            <a:lvl7pPr marL="3128529" indent="0">
              <a:buNone/>
              <a:defRPr sz="2300"/>
            </a:lvl7pPr>
            <a:lvl8pPr marL="3649949" indent="0">
              <a:buNone/>
              <a:defRPr sz="2300"/>
            </a:lvl8pPr>
            <a:lvl9pPr marL="4171371" indent="0">
              <a:buNone/>
              <a:defRPr sz="23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22" indent="0">
              <a:buNone/>
              <a:defRPr sz="1400"/>
            </a:lvl2pPr>
            <a:lvl3pPr marL="1042843" indent="0">
              <a:buNone/>
              <a:defRPr sz="1100"/>
            </a:lvl3pPr>
            <a:lvl4pPr marL="1564265" indent="0">
              <a:buNone/>
              <a:defRPr sz="1000"/>
            </a:lvl4pPr>
            <a:lvl5pPr marL="2085686" indent="0">
              <a:buNone/>
              <a:defRPr sz="1000"/>
            </a:lvl5pPr>
            <a:lvl6pPr marL="2607108" indent="0">
              <a:buNone/>
              <a:defRPr sz="1000"/>
            </a:lvl6pPr>
            <a:lvl7pPr marL="3128529" indent="0">
              <a:buNone/>
              <a:defRPr sz="1000"/>
            </a:lvl7pPr>
            <a:lvl8pPr marL="3649949" indent="0">
              <a:buNone/>
              <a:defRPr sz="1000"/>
            </a:lvl8pPr>
            <a:lvl9pPr marL="4171371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728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0685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059364" y="334378"/>
            <a:ext cx="2809479" cy="7116431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5362" y="334378"/>
            <a:ext cx="8255859" cy="7116431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619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1260475"/>
          </a:xfrm>
          <a:prstGeom prst="rect">
            <a:avLst/>
          </a:prstGeom>
        </p:spPr>
        <p:txBody>
          <a:bodyPr vert="horz" lIns="104284" tIns="52142" rIns="104284" bIns="52142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432" y="1764667"/>
            <a:ext cx="9619774" cy="4991131"/>
          </a:xfrm>
          <a:prstGeom prst="rect">
            <a:avLst/>
          </a:prstGeom>
        </p:spPr>
        <p:txBody>
          <a:bodyPr vert="horz" lIns="104284" tIns="52142" rIns="104284" bIns="52142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534432" y="7009643"/>
            <a:ext cx="2494016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651953" y="7009643"/>
            <a:ext cx="3384735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660190" y="7009643"/>
            <a:ext cx="2494016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773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1422" rtl="0" eaLnBrk="1" latinLnBrk="0" hangingPunct="1">
        <a:spcBef>
          <a:spcPct val="0"/>
        </a:spcBef>
        <a:buNone/>
        <a:defRPr kumimoji="1"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65" indent="-391065" algn="l" defTabSz="521422" rtl="0" eaLnBrk="1" latinLnBrk="0" hangingPunct="1">
        <a:spcBef>
          <a:spcPct val="20000"/>
        </a:spcBef>
        <a:buFont typeface="Arial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09" indent="-325888" algn="l" defTabSz="521422" rtl="0" eaLnBrk="1" latinLnBrk="0" hangingPunct="1">
        <a:spcBef>
          <a:spcPct val="20000"/>
        </a:spcBef>
        <a:buFont typeface="Arial"/>
        <a:buChar char="–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54" indent="-260710" algn="l" defTabSz="521422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975" indent="-260710" algn="l" defTabSz="521422" rtl="0" eaLnBrk="1" latinLnBrk="0" hangingPunct="1">
        <a:spcBef>
          <a:spcPct val="20000"/>
        </a:spcBef>
        <a:buFont typeface="Arial"/>
        <a:buChar char="–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397" indent="-260710" algn="l" defTabSz="521422" rtl="0" eaLnBrk="1" latinLnBrk="0" hangingPunct="1">
        <a:spcBef>
          <a:spcPct val="20000"/>
        </a:spcBef>
        <a:buFont typeface="Arial"/>
        <a:buChar char="»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818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240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662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082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22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43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265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686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08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529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949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371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emf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gif"/><Relationship Id="rId5" Type="http://schemas.openxmlformats.org/officeDocument/2006/relationships/image" Target="../media/image36.emf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emf"/><Relationship Id="rId5" Type="http://schemas.openxmlformats.org/officeDocument/2006/relationships/image" Target="../media/image37.gif"/><Relationship Id="rId4" Type="http://schemas.openxmlformats.org/officeDocument/2006/relationships/image" Target="../media/image3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36.emf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4.emf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emf"/><Relationship Id="rId5" Type="http://schemas.openxmlformats.org/officeDocument/2006/relationships/image" Target="../media/image45.jpe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7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emf"/><Relationship Id="rId5" Type="http://schemas.openxmlformats.org/officeDocument/2006/relationships/image" Target="../media/image49.jpeg"/><Relationship Id="rId4" Type="http://schemas.openxmlformats.org/officeDocument/2006/relationships/image" Target="../media/image4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emf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image" Target="../media/image25.emf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26.emf"/><Relationship Id="rId9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emf"/><Relationship Id="rId5" Type="http://schemas.openxmlformats.org/officeDocument/2006/relationships/image" Target="../media/image57.jpeg"/><Relationship Id="rId4" Type="http://schemas.openxmlformats.org/officeDocument/2006/relationships/image" Target="../media/image5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7" Type="http://schemas.openxmlformats.org/officeDocument/2006/relationships/image" Target="../media/image6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9.JP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gif"/><Relationship Id="rId5" Type="http://schemas.openxmlformats.org/officeDocument/2006/relationships/image" Target="../media/image68.emf"/><Relationship Id="rId4" Type="http://schemas.openxmlformats.org/officeDocument/2006/relationships/image" Target="../media/image6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pic>
        <p:nvPicPr>
          <p:cNvPr id="5" name="図 4" descr="表紙イラスト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462" y="3515325"/>
            <a:ext cx="4935515" cy="3004515"/>
          </a:xfrm>
          <a:prstGeom prst="rect">
            <a:avLst/>
          </a:prstGeom>
        </p:spPr>
      </p:pic>
      <p:pic>
        <p:nvPicPr>
          <p:cNvPr id="11" name="図 10" descr="タイトル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380" y="962507"/>
            <a:ext cx="7358716" cy="1783014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7050868" y="6757931"/>
            <a:ext cx="3470571" cy="42368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ja-JP" altLang="ja-JP" dirty="0"/>
              <a:t>［島原半島ジオパークめぐり］</a:t>
            </a:r>
          </a:p>
        </p:txBody>
      </p:sp>
      <p:pic>
        <p:nvPicPr>
          <p:cNvPr id="9" name="図 8" descr="わくわく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20" y="500690"/>
            <a:ext cx="2644753" cy="1848697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3064782" y="754758"/>
            <a:ext cx="66714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600" b="1" dirty="0" smtClean="0">
                <a:latin typeface="HG丸ｺﾞｼｯｸM-PRO"/>
                <a:ea typeface="HG丸ｺﾞｼｯｸM-PRO"/>
                <a:cs typeface="HG丸ｺﾞｼｯｸM-PRO"/>
              </a:rPr>
              <a:t>しま　ばら　はん　とう　たん　けん　たい</a:t>
            </a:r>
            <a:endParaRPr kumimoji="1" lang="ja-JP" altLang="en-US" sz="16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4797" y="2937212"/>
            <a:ext cx="2430406" cy="3201535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2903" y="3515325"/>
            <a:ext cx="3529295" cy="3733611"/>
          </a:xfrm>
          <a:prstGeom prst="rect">
            <a:avLst/>
          </a:prstGeom>
        </p:spPr>
      </p:pic>
      <p:sp>
        <p:nvSpPr>
          <p:cNvPr id="20" name="角丸四角形吹き出し 19"/>
          <p:cNvSpPr/>
          <p:nvPr/>
        </p:nvSpPr>
        <p:spPr>
          <a:xfrm>
            <a:off x="566654" y="2582995"/>
            <a:ext cx="2569122" cy="708434"/>
          </a:xfrm>
          <a:prstGeom prst="wedgeRoundRectCallout">
            <a:avLst>
              <a:gd name="adj1" fmla="val 32231"/>
              <a:gd name="adj2" fmla="val 8355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r>
              <a:rPr lang="ja-JP" altLang="en-US" sz="3500" b="1" dirty="0" smtClean="0">
                <a:latin typeface="HG丸ｺﾞｼｯｸM-PRO"/>
                <a:ea typeface="HG丸ｺﾞｼｯｸM-PRO"/>
                <a:cs typeface="HG丸ｺﾞｼｯｸM-PRO"/>
              </a:rPr>
              <a:t>びっくり！</a:t>
            </a:r>
            <a:endParaRPr lang="ja-JP" altLang="en-US" sz="35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21" name="角丸四角形吹き出し 20"/>
          <p:cNvSpPr/>
          <p:nvPr/>
        </p:nvSpPr>
        <p:spPr>
          <a:xfrm>
            <a:off x="6858542" y="2736185"/>
            <a:ext cx="2537706" cy="708433"/>
          </a:xfrm>
          <a:prstGeom prst="wedgeRoundRectCallout">
            <a:avLst>
              <a:gd name="adj1" fmla="val -38636"/>
              <a:gd name="adj2" fmla="val 10001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r>
              <a:rPr lang="ja-JP" altLang="en-US" sz="3500" b="1" dirty="0" smtClean="0">
                <a:latin typeface="HG丸ｺﾞｼｯｸM-PRO"/>
                <a:ea typeface="HG丸ｺﾞｼｯｸM-PRO"/>
                <a:cs typeface="HG丸ｺﾞｼｯｸM-PRO"/>
              </a:rPr>
              <a:t>なるほど！</a:t>
            </a:r>
            <a:endParaRPr lang="ja-JP" altLang="en-US" sz="35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064782" y="6138747"/>
            <a:ext cx="140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ジーナちゃん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766820" y="6843065"/>
            <a:ext cx="140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ジーオくん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3" name="図 12" descr="木枠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94882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0"/>
            <a:ext cx="10700778" cy="7562850"/>
          </a:xfrm>
          <a:prstGeom prst="rect">
            <a:avLst/>
          </a:prstGeom>
          <a:solidFill>
            <a:srgbClr val="C285FF">
              <a:alpha val="49804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</a:t>
            </a:r>
            <a:endParaRPr lang="ja-JP" altLang="en-US" sz="1300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148618" y="1005420"/>
            <a:ext cx="6577262" cy="6695918"/>
            <a:chOff x="148618" y="1005420"/>
            <a:chExt cx="6577262" cy="6695918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784671" y="1005420"/>
              <a:ext cx="2905966" cy="1846901"/>
            </a:xfrm>
            <a:prstGeom prst="wedgeRoundRectCallout">
              <a:avLst>
                <a:gd name="adj1" fmla="val -7903"/>
                <a:gd name="adj2" fmla="val 10000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32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温泉の色は？味は</a:t>
              </a:r>
              <a:r>
                <a:rPr lang="ja-JP" altLang="en-US" sz="32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？</a:t>
              </a:r>
              <a:endParaRPr lang="en-US" altLang="ja-JP" sz="32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32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におい</a:t>
              </a:r>
              <a:r>
                <a:rPr lang="ja-JP" altLang="en-US" sz="32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は？</a:t>
              </a:r>
              <a:endParaRPr lang="ja-JP" altLang="en-US" sz="3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8618" y="3044529"/>
              <a:ext cx="4178072" cy="4656809"/>
            </a:xfrm>
            <a:prstGeom prst="rect">
              <a:avLst/>
            </a:prstGeom>
          </p:spPr>
        </p:pic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91553" y="3812456"/>
              <a:ext cx="3034327" cy="3655816"/>
            </a:xfrm>
            <a:prstGeom prst="rect">
              <a:avLst/>
            </a:prstGeom>
          </p:spPr>
        </p:pic>
      </p:grpSp>
      <p:grpSp>
        <p:nvGrpSpPr>
          <p:cNvPr id="7" name="グループ化 6"/>
          <p:cNvGrpSpPr/>
          <p:nvPr/>
        </p:nvGrpSpPr>
        <p:grpSpPr>
          <a:xfrm>
            <a:off x="3860800" y="608550"/>
            <a:ext cx="6400800" cy="6637867"/>
            <a:chOff x="3860800" y="608550"/>
            <a:chExt cx="6400800" cy="6637867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60800" y="608550"/>
              <a:ext cx="6400800" cy="6637867"/>
            </a:xfrm>
            <a:prstGeom prst="rect">
              <a:avLst/>
            </a:prstGeom>
          </p:spPr>
        </p:pic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55096" y="973890"/>
              <a:ext cx="1117600" cy="457200"/>
            </a:xfrm>
            <a:prstGeom prst="rect">
              <a:avLst/>
            </a:prstGeom>
          </p:spPr>
        </p:pic>
      </p:grpSp>
      <p:pic>
        <p:nvPicPr>
          <p:cNvPr id="11" name="図 10" descr="木枠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9" y="-635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2" name="グループ化 11"/>
          <p:cNvGrpSpPr/>
          <p:nvPr/>
        </p:nvGrpSpPr>
        <p:grpSpPr>
          <a:xfrm>
            <a:off x="4548795" y="971834"/>
            <a:ext cx="5212801" cy="2450816"/>
            <a:chOff x="4548795" y="971834"/>
            <a:chExt cx="5212801" cy="2450816"/>
          </a:xfrm>
        </p:grpSpPr>
        <p:pic>
          <p:nvPicPr>
            <p:cNvPr id="2" name="図 1" descr="3市トビラ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8795" y="1202490"/>
              <a:ext cx="5212801" cy="2220160"/>
            </a:xfrm>
            <a:prstGeom prst="rect">
              <a:avLst/>
            </a:prstGeom>
          </p:spPr>
        </p:pic>
        <p:sp>
          <p:nvSpPr>
            <p:cNvPr id="14" name="テキスト ボックス 13"/>
            <p:cNvSpPr txBox="1"/>
            <p:nvPr/>
          </p:nvSpPr>
          <p:spPr>
            <a:xfrm>
              <a:off x="4560670" y="971834"/>
              <a:ext cx="25547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じゅう</a:t>
              </a:r>
              <a:r>
                <a:rPr kumimoji="1" lang="en-US" altLang="ja-JP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　</a:t>
              </a:r>
              <a:r>
                <a:rPr kumimoji="1" lang="ja-JP" altLang="en-US" sz="1200" b="1" dirty="0" err="1" smtClean="0">
                  <a:latin typeface="HG丸ｺﾞｼｯｸM-PRO"/>
                  <a:ea typeface="HG丸ｺﾞｼｯｸM-PRO"/>
                  <a:cs typeface="HG丸ｺﾞｼｯｸM-PRO"/>
                </a:rPr>
                <a:t>ゆ　</a:t>
              </a:r>
              <a:r>
                <a:rPr kumimoji="1" lang="ja-JP" altLang="en-US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　と</a:t>
              </a:r>
              <a:r>
                <a:rPr kumimoji="1" lang="en-US" altLang="ja-JP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　い ろ</a:t>
              </a:r>
              <a:endParaRPr kumimoji="1" lang="ja-JP" altLang="en-US" sz="1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080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 descr="温泉イメージ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688638" cy="7562850"/>
          </a:xfrm>
          <a:prstGeom prst="rect">
            <a:avLst/>
          </a:prstGeom>
        </p:spPr>
      </p:pic>
      <p:grpSp>
        <p:nvGrpSpPr>
          <p:cNvPr id="5" name="グループ化 4"/>
          <p:cNvGrpSpPr/>
          <p:nvPr/>
        </p:nvGrpSpPr>
        <p:grpSpPr>
          <a:xfrm>
            <a:off x="1152581" y="5017746"/>
            <a:ext cx="2365825" cy="1759055"/>
            <a:chOff x="1152581" y="5017746"/>
            <a:chExt cx="2365825" cy="1759055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1291430" y="5278753"/>
              <a:ext cx="2226976" cy="1498048"/>
            </a:xfrm>
            <a:prstGeom prst="wedgeRoundRectCallout">
              <a:avLst>
                <a:gd name="adj1" fmla="val 87767"/>
                <a:gd name="adj2" fmla="val 1057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温泉ハカセ、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こんにちは～！</a:t>
              </a:r>
              <a:endParaRPr lang="ja-JP" altLang="en-US" sz="20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めぐり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楽しみ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です！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1152581" y="5017746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6" name="グループ化 5"/>
          <p:cNvGrpSpPr/>
          <p:nvPr/>
        </p:nvGrpSpPr>
        <p:grpSpPr>
          <a:xfrm>
            <a:off x="7298328" y="2335317"/>
            <a:ext cx="3061797" cy="976078"/>
            <a:chOff x="7298328" y="2335317"/>
            <a:chExt cx="3061797" cy="976078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7464578" y="2645049"/>
              <a:ext cx="2895547" cy="666346"/>
            </a:xfrm>
            <a:prstGeom prst="wedgeRoundRectCallout">
              <a:avLst>
                <a:gd name="adj1" fmla="val 11171"/>
                <a:gd name="adj2" fmla="val 11824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72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ジーナ温泉大好き～！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7298328" y="2335317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  <a:ln>
            <a:noFill/>
          </a:ln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>
                <a:solidFill>
                  <a:schemeClr val="bg1"/>
                </a:solidFill>
              </a:rPr>
              <a:t>2</a:t>
            </a:r>
            <a:endParaRPr lang="ja-JP" altLang="en-US" sz="1300" dirty="0">
              <a:solidFill>
                <a:schemeClr val="bg1"/>
              </a:solidFill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3899119" y="3577909"/>
            <a:ext cx="6238552" cy="3700965"/>
            <a:chOff x="3899119" y="3577909"/>
            <a:chExt cx="6238552" cy="3700965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99119" y="3577909"/>
              <a:ext cx="3515917" cy="3700965"/>
            </a:xfrm>
            <a:prstGeom prst="rect">
              <a:avLst/>
            </a:prstGeom>
          </p:spPr>
        </p:pic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88255" y="3746500"/>
              <a:ext cx="2549416" cy="3285914"/>
            </a:xfrm>
            <a:prstGeom prst="rect">
              <a:avLst/>
            </a:prstGeom>
          </p:spPr>
        </p:pic>
      </p:grpSp>
      <p:grpSp>
        <p:nvGrpSpPr>
          <p:cNvPr id="3" name="グループ化 2"/>
          <p:cNvGrpSpPr/>
          <p:nvPr/>
        </p:nvGrpSpPr>
        <p:grpSpPr>
          <a:xfrm>
            <a:off x="3148372" y="1033822"/>
            <a:ext cx="3065030" cy="1315395"/>
            <a:chOff x="3148372" y="1033822"/>
            <a:chExt cx="3065030" cy="1315395"/>
          </a:xfrm>
        </p:grpSpPr>
        <p:sp>
          <p:nvSpPr>
            <p:cNvPr id="19" name="角丸四角形吹き出し 18"/>
            <p:cNvSpPr/>
            <p:nvPr/>
          </p:nvSpPr>
          <p:spPr>
            <a:xfrm>
              <a:off x="3317855" y="1325049"/>
              <a:ext cx="2895547" cy="1024168"/>
            </a:xfrm>
            <a:prstGeom prst="wedgeRoundRectCallout">
              <a:avLst>
                <a:gd name="adj1" fmla="val -76972"/>
                <a:gd name="adj2" fmla="val 4268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72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ようこそ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温泉郷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・島原半島へ！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0" name="図形グループ 19"/>
            <p:cNvGrpSpPr/>
            <p:nvPr/>
          </p:nvGrpSpPr>
          <p:grpSpPr>
            <a:xfrm>
              <a:off x="3148372" y="1033822"/>
              <a:ext cx="335733" cy="509114"/>
              <a:chOff x="1327150" y="307976"/>
              <a:chExt cx="311150" cy="461665"/>
            </a:xfrm>
          </p:grpSpPr>
          <p:sp>
            <p:nvSpPr>
              <p:cNvPr id="21" name="円/楕円 20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5" name="テキスト ボックス 24"/>
            <p:cNvSpPr txBox="1"/>
            <p:nvPr/>
          </p:nvSpPr>
          <p:spPr>
            <a:xfrm>
              <a:off x="3875758" y="1737545"/>
              <a:ext cx="45873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きょう</a:t>
              </a:r>
              <a:endParaRPr kumimoji="1" lang="ja-JP" altLang="en-US" sz="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2" name="グループ化 1"/>
          <p:cNvGrpSpPr/>
          <p:nvPr/>
        </p:nvGrpSpPr>
        <p:grpSpPr>
          <a:xfrm>
            <a:off x="258662" y="419202"/>
            <a:ext cx="2781413" cy="4297812"/>
            <a:chOff x="258662" y="419202"/>
            <a:chExt cx="2781413" cy="4297812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935646" y="4347682"/>
              <a:ext cx="15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/>
                  <a:ea typeface="HG丸ｺﾞｼｯｸM-PRO"/>
                  <a:cs typeface="HG丸ｺﾞｼｯｸM-PRO"/>
                </a:rPr>
                <a:t>温泉ハカセ</a:t>
              </a:r>
              <a:endParaRPr kumimoji="1" lang="ja-JP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41" name="グループ化 140"/>
            <p:cNvGrpSpPr>
              <a:grpSpLocks noChangeAspect="1"/>
            </p:cNvGrpSpPr>
            <p:nvPr/>
          </p:nvGrpSpPr>
          <p:grpSpPr>
            <a:xfrm>
              <a:off x="258662" y="419202"/>
              <a:ext cx="2781413" cy="4056566"/>
              <a:chOff x="-2873415" y="889428"/>
              <a:chExt cx="2655893" cy="3873501"/>
            </a:xfrm>
          </p:grpSpPr>
          <p:sp>
            <p:nvSpPr>
              <p:cNvPr id="142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-2873415" y="889428"/>
                <a:ext cx="2655893" cy="38735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3" name="Freeform 5"/>
              <p:cNvSpPr>
                <a:spLocks/>
              </p:cNvSpPr>
              <p:nvPr/>
            </p:nvSpPr>
            <p:spPr bwMode="auto">
              <a:xfrm>
                <a:off x="-2055851" y="4443419"/>
                <a:ext cx="560389" cy="140828"/>
              </a:xfrm>
              <a:custGeom>
                <a:avLst/>
                <a:gdLst>
                  <a:gd name="T0" fmla="*/ 156 w 396"/>
                  <a:gd name="T1" fmla="*/ 0 h 104"/>
                  <a:gd name="T2" fmla="*/ 156 w 396"/>
                  <a:gd name="T3" fmla="*/ 0 h 104"/>
                  <a:gd name="T4" fmla="*/ 66 w 396"/>
                  <a:gd name="T5" fmla="*/ 84 h 104"/>
                  <a:gd name="T6" fmla="*/ 334 w 396"/>
                  <a:gd name="T7" fmla="*/ 84 h 104"/>
                  <a:gd name="T8" fmla="*/ 376 w 396"/>
                  <a:gd name="T9" fmla="*/ 4 h 104"/>
                  <a:gd name="T10" fmla="*/ 156 w 396"/>
                  <a:gd name="T1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6" h="104">
                    <a:moveTo>
                      <a:pt x="156" y="0"/>
                    </a:moveTo>
                    <a:lnTo>
                      <a:pt x="156" y="0"/>
                    </a:lnTo>
                    <a:cubicBezTo>
                      <a:pt x="156" y="0"/>
                      <a:pt x="0" y="70"/>
                      <a:pt x="66" y="84"/>
                    </a:cubicBezTo>
                    <a:cubicBezTo>
                      <a:pt x="132" y="97"/>
                      <a:pt x="272" y="104"/>
                      <a:pt x="334" y="84"/>
                    </a:cubicBezTo>
                    <a:cubicBezTo>
                      <a:pt x="396" y="64"/>
                      <a:pt x="376" y="4"/>
                      <a:pt x="376" y="4"/>
                    </a:cubicBez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74747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4" name="Freeform 6"/>
              <p:cNvSpPr>
                <a:spLocks/>
              </p:cNvSpPr>
              <p:nvPr/>
            </p:nvSpPr>
            <p:spPr bwMode="auto">
              <a:xfrm>
                <a:off x="-2055851" y="4443419"/>
                <a:ext cx="560389" cy="140828"/>
              </a:xfrm>
              <a:custGeom>
                <a:avLst/>
                <a:gdLst>
                  <a:gd name="T0" fmla="*/ 156 w 396"/>
                  <a:gd name="T1" fmla="*/ 0 h 104"/>
                  <a:gd name="T2" fmla="*/ 156 w 396"/>
                  <a:gd name="T3" fmla="*/ 0 h 104"/>
                  <a:gd name="T4" fmla="*/ 66 w 396"/>
                  <a:gd name="T5" fmla="*/ 84 h 104"/>
                  <a:gd name="T6" fmla="*/ 334 w 396"/>
                  <a:gd name="T7" fmla="*/ 84 h 104"/>
                  <a:gd name="T8" fmla="*/ 376 w 396"/>
                  <a:gd name="T9" fmla="*/ 4 h 104"/>
                  <a:gd name="T10" fmla="*/ 156 w 396"/>
                  <a:gd name="T11" fmla="*/ 0 h 104"/>
                  <a:gd name="T12" fmla="*/ 156 w 396"/>
                  <a:gd name="T13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6" h="104">
                    <a:moveTo>
                      <a:pt x="156" y="0"/>
                    </a:moveTo>
                    <a:lnTo>
                      <a:pt x="156" y="0"/>
                    </a:lnTo>
                    <a:cubicBezTo>
                      <a:pt x="156" y="0"/>
                      <a:pt x="0" y="70"/>
                      <a:pt x="66" y="84"/>
                    </a:cubicBezTo>
                    <a:cubicBezTo>
                      <a:pt x="132" y="97"/>
                      <a:pt x="272" y="104"/>
                      <a:pt x="334" y="84"/>
                    </a:cubicBezTo>
                    <a:cubicBezTo>
                      <a:pt x="396" y="64"/>
                      <a:pt x="376" y="4"/>
                      <a:pt x="376" y="4"/>
                    </a:cubicBez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5" name="Freeform 7"/>
              <p:cNvSpPr>
                <a:spLocks/>
              </p:cNvSpPr>
              <p:nvPr/>
            </p:nvSpPr>
            <p:spPr bwMode="auto">
              <a:xfrm>
                <a:off x="-1512925" y="4422219"/>
                <a:ext cx="558801" cy="140828"/>
              </a:xfrm>
              <a:custGeom>
                <a:avLst/>
                <a:gdLst>
                  <a:gd name="T0" fmla="*/ 240 w 396"/>
                  <a:gd name="T1" fmla="*/ 0 h 104"/>
                  <a:gd name="T2" fmla="*/ 240 w 396"/>
                  <a:gd name="T3" fmla="*/ 0 h 104"/>
                  <a:gd name="T4" fmla="*/ 330 w 396"/>
                  <a:gd name="T5" fmla="*/ 84 h 104"/>
                  <a:gd name="T6" fmla="*/ 62 w 396"/>
                  <a:gd name="T7" fmla="*/ 84 h 104"/>
                  <a:gd name="T8" fmla="*/ 20 w 396"/>
                  <a:gd name="T9" fmla="*/ 4 h 104"/>
                  <a:gd name="T10" fmla="*/ 240 w 396"/>
                  <a:gd name="T1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6" h="104">
                    <a:moveTo>
                      <a:pt x="240" y="0"/>
                    </a:moveTo>
                    <a:lnTo>
                      <a:pt x="240" y="0"/>
                    </a:lnTo>
                    <a:cubicBezTo>
                      <a:pt x="240" y="0"/>
                      <a:pt x="396" y="70"/>
                      <a:pt x="330" y="84"/>
                    </a:cubicBezTo>
                    <a:cubicBezTo>
                      <a:pt x="264" y="98"/>
                      <a:pt x="124" y="104"/>
                      <a:pt x="62" y="84"/>
                    </a:cubicBezTo>
                    <a:cubicBezTo>
                      <a:pt x="0" y="64"/>
                      <a:pt x="20" y="4"/>
                      <a:pt x="20" y="4"/>
                    </a:cubicBezTo>
                    <a:lnTo>
                      <a:pt x="240" y="0"/>
                    </a:lnTo>
                    <a:close/>
                  </a:path>
                </a:pathLst>
              </a:custGeom>
              <a:solidFill>
                <a:srgbClr val="474747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6" name="Freeform 8"/>
              <p:cNvSpPr>
                <a:spLocks/>
              </p:cNvSpPr>
              <p:nvPr/>
            </p:nvSpPr>
            <p:spPr bwMode="auto">
              <a:xfrm>
                <a:off x="-1512925" y="4422219"/>
                <a:ext cx="558801" cy="140828"/>
              </a:xfrm>
              <a:custGeom>
                <a:avLst/>
                <a:gdLst>
                  <a:gd name="T0" fmla="*/ 240 w 396"/>
                  <a:gd name="T1" fmla="*/ 0 h 104"/>
                  <a:gd name="T2" fmla="*/ 240 w 396"/>
                  <a:gd name="T3" fmla="*/ 0 h 104"/>
                  <a:gd name="T4" fmla="*/ 330 w 396"/>
                  <a:gd name="T5" fmla="*/ 84 h 104"/>
                  <a:gd name="T6" fmla="*/ 62 w 396"/>
                  <a:gd name="T7" fmla="*/ 84 h 104"/>
                  <a:gd name="T8" fmla="*/ 20 w 396"/>
                  <a:gd name="T9" fmla="*/ 4 h 104"/>
                  <a:gd name="T10" fmla="*/ 240 w 396"/>
                  <a:gd name="T11" fmla="*/ 0 h 104"/>
                  <a:gd name="T12" fmla="*/ 240 w 396"/>
                  <a:gd name="T13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6" h="104">
                    <a:moveTo>
                      <a:pt x="240" y="0"/>
                    </a:moveTo>
                    <a:lnTo>
                      <a:pt x="240" y="0"/>
                    </a:lnTo>
                    <a:cubicBezTo>
                      <a:pt x="240" y="0"/>
                      <a:pt x="396" y="70"/>
                      <a:pt x="330" y="84"/>
                    </a:cubicBezTo>
                    <a:cubicBezTo>
                      <a:pt x="264" y="98"/>
                      <a:pt x="124" y="104"/>
                      <a:pt x="62" y="84"/>
                    </a:cubicBezTo>
                    <a:cubicBezTo>
                      <a:pt x="0" y="64"/>
                      <a:pt x="20" y="4"/>
                      <a:pt x="20" y="4"/>
                    </a:cubicBezTo>
                    <a:lnTo>
                      <a:pt x="240" y="0"/>
                    </a:lnTo>
                    <a:lnTo>
                      <a:pt x="240" y="0"/>
                    </a:lnTo>
                    <a:close/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7" name="Freeform 9"/>
              <p:cNvSpPr>
                <a:spLocks/>
              </p:cNvSpPr>
              <p:nvPr/>
            </p:nvSpPr>
            <p:spPr bwMode="auto">
              <a:xfrm>
                <a:off x="-1487525" y="4170850"/>
                <a:ext cx="306388" cy="313454"/>
              </a:xfrm>
              <a:custGeom>
                <a:avLst/>
                <a:gdLst>
                  <a:gd name="T0" fmla="*/ 0 w 217"/>
                  <a:gd name="T1" fmla="*/ 42 h 232"/>
                  <a:gd name="T2" fmla="*/ 0 w 217"/>
                  <a:gd name="T3" fmla="*/ 42 h 232"/>
                  <a:gd name="T4" fmla="*/ 4 w 217"/>
                  <a:gd name="T5" fmla="*/ 208 h 232"/>
                  <a:gd name="T6" fmla="*/ 183 w 217"/>
                  <a:gd name="T7" fmla="*/ 228 h 232"/>
                  <a:gd name="T8" fmla="*/ 217 w 217"/>
                  <a:gd name="T9" fmla="*/ 184 h 232"/>
                  <a:gd name="T10" fmla="*/ 169 w 217"/>
                  <a:gd name="T11" fmla="*/ 0 h 232"/>
                  <a:gd name="T12" fmla="*/ 0 w 217"/>
                  <a:gd name="T13" fmla="*/ 4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7" h="232">
                    <a:moveTo>
                      <a:pt x="0" y="42"/>
                    </a:moveTo>
                    <a:lnTo>
                      <a:pt x="0" y="42"/>
                    </a:lnTo>
                    <a:lnTo>
                      <a:pt x="4" y="208"/>
                    </a:lnTo>
                    <a:cubicBezTo>
                      <a:pt x="4" y="208"/>
                      <a:pt x="177" y="232"/>
                      <a:pt x="183" y="228"/>
                    </a:cubicBezTo>
                    <a:cubicBezTo>
                      <a:pt x="189" y="224"/>
                      <a:pt x="217" y="184"/>
                      <a:pt x="217" y="184"/>
                    </a:cubicBezTo>
                    <a:lnTo>
                      <a:pt x="169" y="0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2E319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8" name="Freeform 10"/>
              <p:cNvSpPr>
                <a:spLocks/>
              </p:cNvSpPr>
              <p:nvPr/>
            </p:nvSpPr>
            <p:spPr bwMode="auto">
              <a:xfrm>
                <a:off x="-1487525" y="4170850"/>
                <a:ext cx="306388" cy="313454"/>
              </a:xfrm>
              <a:custGeom>
                <a:avLst/>
                <a:gdLst>
                  <a:gd name="T0" fmla="*/ 0 w 217"/>
                  <a:gd name="T1" fmla="*/ 42 h 232"/>
                  <a:gd name="T2" fmla="*/ 0 w 217"/>
                  <a:gd name="T3" fmla="*/ 42 h 232"/>
                  <a:gd name="T4" fmla="*/ 4 w 217"/>
                  <a:gd name="T5" fmla="*/ 208 h 232"/>
                  <a:gd name="T6" fmla="*/ 183 w 217"/>
                  <a:gd name="T7" fmla="*/ 228 h 232"/>
                  <a:gd name="T8" fmla="*/ 217 w 217"/>
                  <a:gd name="T9" fmla="*/ 184 h 232"/>
                  <a:gd name="T10" fmla="*/ 169 w 217"/>
                  <a:gd name="T11" fmla="*/ 0 h 232"/>
                  <a:gd name="T12" fmla="*/ 0 w 217"/>
                  <a:gd name="T13" fmla="*/ 42 h 232"/>
                  <a:gd name="T14" fmla="*/ 0 w 217"/>
                  <a:gd name="T15" fmla="*/ 4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7" h="232">
                    <a:moveTo>
                      <a:pt x="0" y="42"/>
                    </a:moveTo>
                    <a:lnTo>
                      <a:pt x="0" y="42"/>
                    </a:lnTo>
                    <a:lnTo>
                      <a:pt x="4" y="208"/>
                    </a:lnTo>
                    <a:cubicBezTo>
                      <a:pt x="4" y="208"/>
                      <a:pt x="177" y="232"/>
                      <a:pt x="183" y="228"/>
                    </a:cubicBezTo>
                    <a:cubicBezTo>
                      <a:pt x="189" y="224"/>
                      <a:pt x="217" y="184"/>
                      <a:pt x="217" y="184"/>
                    </a:cubicBezTo>
                    <a:lnTo>
                      <a:pt x="169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9" name="Freeform 11"/>
              <p:cNvSpPr>
                <a:spLocks/>
              </p:cNvSpPr>
              <p:nvPr/>
            </p:nvSpPr>
            <p:spPr bwMode="auto">
              <a:xfrm>
                <a:off x="-1846300" y="4184478"/>
                <a:ext cx="307976" cy="313454"/>
              </a:xfrm>
              <a:custGeom>
                <a:avLst/>
                <a:gdLst>
                  <a:gd name="T0" fmla="*/ 218 w 218"/>
                  <a:gd name="T1" fmla="*/ 42 h 232"/>
                  <a:gd name="T2" fmla="*/ 218 w 218"/>
                  <a:gd name="T3" fmla="*/ 42 h 232"/>
                  <a:gd name="T4" fmla="*/ 214 w 218"/>
                  <a:gd name="T5" fmla="*/ 208 h 232"/>
                  <a:gd name="T6" fmla="*/ 34 w 218"/>
                  <a:gd name="T7" fmla="*/ 228 h 232"/>
                  <a:gd name="T8" fmla="*/ 0 w 218"/>
                  <a:gd name="T9" fmla="*/ 184 h 232"/>
                  <a:gd name="T10" fmla="*/ 48 w 218"/>
                  <a:gd name="T11" fmla="*/ 0 h 232"/>
                  <a:gd name="T12" fmla="*/ 218 w 218"/>
                  <a:gd name="T13" fmla="*/ 4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32">
                    <a:moveTo>
                      <a:pt x="218" y="42"/>
                    </a:moveTo>
                    <a:lnTo>
                      <a:pt x="218" y="42"/>
                    </a:lnTo>
                    <a:lnTo>
                      <a:pt x="214" y="208"/>
                    </a:lnTo>
                    <a:cubicBezTo>
                      <a:pt x="214" y="208"/>
                      <a:pt x="40" y="232"/>
                      <a:pt x="34" y="228"/>
                    </a:cubicBezTo>
                    <a:cubicBezTo>
                      <a:pt x="28" y="224"/>
                      <a:pt x="0" y="184"/>
                      <a:pt x="0" y="184"/>
                    </a:cubicBezTo>
                    <a:lnTo>
                      <a:pt x="48" y="0"/>
                    </a:lnTo>
                    <a:lnTo>
                      <a:pt x="218" y="42"/>
                    </a:lnTo>
                    <a:close/>
                  </a:path>
                </a:pathLst>
              </a:custGeom>
              <a:solidFill>
                <a:srgbClr val="2E319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0" name="Freeform 12"/>
              <p:cNvSpPr>
                <a:spLocks/>
              </p:cNvSpPr>
              <p:nvPr/>
            </p:nvSpPr>
            <p:spPr bwMode="auto">
              <a:xfrm>
                <a:off x="-1846300" y="4184478"/>
                <a:ext cx="307976" cy="313454"/>
              </a:xfrm>
              <a:custGeom>
                <a:avLst/>
                <a:gdLst>
                  <a:gd name="T0" fmla="*/ 218 w 218"/>
                  <a:gd name="T1" fmla="*/ 42 h 232"/>
                  <a:gd name="T2" fmla="*/ 218 w 218"/>
                  <a:gd name="T3" fmla="*/ 42 h 232"/>
                  <a:gd name="T4" fmla="*/ 214 w 218"/>
                  <a:gd name="T5" fmla="*/ 208 h 232"/>
                  <a:gd name="T6" fmla="*/ 34 w 218"/>
                  <a:gd name="T7" fmla="*/ 228 h 232"/>
                  <a:gd name="T8" fmla="*/ 0 w 218"/>
                  <a:gd name="T9" fmla="*/ 184 h 232"/>
                  <a:gd name="T10" fmla="*/ 48 w 218"/>
                  <a:gd name="T11" fmla="*/ 0 h 232"/>
                  <a:gd name="T12" fmla="*/ 218 w 218"/>
                  <a:gd name="T13" fmla="*/ 42 h 232"/>
                  <a:gd name="T14" fmla="*/ 218 w 218"/>
                  <a:gd name="T15" fmla="*/ 4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8" h="232">
                    <a:moveTo>
                      <a:pt x="218" y="42"/>
                    </a:moveTo>
                    <a:lnTo>
                      <a:pt x="218" y="42"/>
                    </a:lnTo>
                    <a:lnTo>
                      <a:pt x="214" y="208"/>
                    </a:lnTo>
                    <a:cubicBezTo>
                      <a:pt x="214" y="208"/>
                      <a:pt x="40" y="232"/>
                      <a:pt x="34" y="228"/>
                    </a:cubicBezTo>
                    <a:cubicBezTo>
                      <a:pt x="28" y="224"/>
                      <a:pt x="0" y="184"/>
                      <a:pt x="0" y="184"/>
                    </a:cubicBezTo>
                    <a:lnTo>
                      <a:pt x="48" y="0"/>
                    </a:lnTo>
                    <a:lnTo>
                      <a:pt x="218" y="42"/>
                    </a:lnTo>
                    <a:lnTo>
                      <a:pt x="218" y="42"/>
                    </a:lnTo>
                    <a:close/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1" name="Freeform 13"/>
              <p:cNvSpPr>
                <a:spLocks/>
              </p:cNvSpPr>
              <p:nvPr/>
            </p:nvSpPr>
            <p:spPr bwMode="auto">
              <a:xfrm>
                <a:off x="-836648" y="3036662"/>
                <a:ext cx="379413" cy="316483"/>
              </a:xfrm>
              <a:custGeom>
                <a:avLst/>
                <a:gdLst>
                  <a:gd name="T0" fmla="*/ 0 w 268"/>
                  <a:gd name="T1" fmla="*/ 112 h 235"/>
                  <a:gd name="T2" fmla="*/ 0 w 268"/>
                  <a:gd name="T3" fmla="*/ 112 h 235"/>
                  <a:gd name="T4" fmla="*/ 74 w 268"/>
                  <a:gd name="T5" fmla="*/ 46 h 235"/>
                  <a:gd name="T6" fmla="*/ 114 w 268"/>
                  <a:gd name="T7" fmla="*/ 68 h 235"/>
                  <a:gd name="T8" fmla="*/ 216 w 268"/>
                  <a:gd name="T9" fmla="*/ 60 h 235"/>
                  <a:gd name="T10" fmla="*/ 184 w 268"/>
                  <a:gd name="T11" fmla="*/ 195 h 235"/>
                  <a:gd name="T12" fmla="*/ 92 w 268"/>
                  <a:gd name="T13" fmla="*/ 193 h 235"/>
                  <a:gd name="T14" fmla="*/ 78 w 268"/>
                  <a:gd name="T15" fmla="*/ 235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235">
                    <a:moveTo>
                      <a:pt x="0" y="112"/>
                    </a:moveTo>
                    <a:lnTo>
                      <a:pt x="0" y="112"/>
                    </a:lnTo>
                    <a:cubicBezTo>
                      <a:pt x="0" y="112"/>
                      <a:pt x="28" y="26"/>
                      <a:pt x="74" y="46"/>
                    </a:cubicBezTo>
                    <a:cubicBezTo>
                      <a:pt x="120" y="66"/>
                      <a:pt x="114" y="68"/>
                      <a:pt x="114" y="68"/>
                    </a:cubicBezTo>
                    <a:cubicBezTo>
                      <a:pt x="114" y="68"/>
                      <a:pt x="164" y="0"/>
                      <a:pt x="216" y="60"/>
                    </a:cubicBezTo>
                    <a:cubicBezTo>
                      <a:pt x="268" y="120"/>
                      <a:pt x="230" y="185"/>
                      <a:pt x="184" y="195"/>
                    </a:cubicBezTo>
                    <a:cubicBezTo>
                      <a:pt x="138" y="205"/>
                      <a:pt x="92" y="193"/>
                      <a:pt x="92" y="193"/>
                    </a:cubicBezTo>
                    <a:lnTo>
                      <a:pt x="78" y="235"/>
                    </a:lnTo>
                  </a:path>
                </a:pathLst>
              </a:custGeom>
              <a:solidFill>
                <a:srgbClr val="F9B6A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2" name="Freeform 14"/>
              <p:cNvSpPr>
                <a:spLocks/>
              </p:cNvSpPr>
              <p:nvPr/>
            </p:nvSpPr>
            <p:spPr bwMode="auto">
              <a:xfrm>
                <a:off x="-836648" y="3036662"/>
                <a:ext cx="379413" cy="316483"/>
              </a:xfrm>
              <a:custGeom>
                <a:avLst/>
                <a:gdLst>
                  <a:gd name="T0" fmla="*/ 0 w 268"/>
                  <a:gd name="T1" fmla="*/ 112 h 235"/>
                  <a:gd name="T2" fmla="*/ 0 w 268"/>
                  <a:gd name="T3" fmla="*/ 112 h 235"/>
                  <a:gd name="T4" fmla="*/ 74 w 268"/>
                  <a:gd name="T5" fmla="*/ 46 h 235"/>
                  <a:gd name="T6" fmla="*/ 114 w 268"/>
                  <a:gd name="T7" fmla="*/ 68 h 235"/>
                  <a:gd name="T8" fmla="*/ 216 w 268"/>
                  <a:gd name="T9" fmla="*/ 60 h 235"/>
                  <a:gd name="T10" fmla="*/ 184 w 268"/>
                  <a:gd name="T11" fmla="*/ 195 h 235"/>
                  <a:gd name="T12" fmla="*/ 92 w 268"/>
                  <a:gd name="T13" fmla="*/ 193 h 235"/>
                  <a:gd name="T14" fmla="*/ 78 w 268"/>
                  <a:gd name="T15" fmla="*/ 235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235">
                    <a:moveTo>
                      <a:pt x="0" y="112"/>
                    </a:moveTo>
                    <a:lnTo>
                      <a:pt x="0" y="112"/>
                    </a:lnTo>
                    <a:cubicBezTo>
                      <a:pt x="0" y="112"/>
                      <a:pt x="28" y="26"/>
                      <a:pt x="74" y="46"/>
                    </a:cubicBezTo>
                    <a:cubicBezTo>
                      <a:pt x="120" y="66"/>
                      <a:pt x="114" y="68"/>
                      <a:pt x="114" y="68"/>
                    </a:cubicBezTo>
                    <a:cubicBezTo>
                      <a:pt x="114" y="68"/>
                      <a:pt x="164" y="0"/>
                      <a:pt x="216" y="60"/>
                    </a:cubicBezTo>
                    <a:cubicBezTo>
                      <a:pt x="268" y="120"/>
                      <a:pt x="230" y="185"/>
                      <a:pt x="184" y="195"/>
                    </a:cubicBezTo>
                    <a:cubicBezTo>
                      <a:pt x="138" y="205"/>
                      <a:pt x="92" y="193"/>
                      <a:pt x="92" y="193"/>
                    </a:cubicBezTo>
                    <a:lnTo>
                      <a:pt x="78" y="235"/>
                    </a:lnTo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3" name="Freeform 15"/>
              <p:cNvSpPr>
                <a:spLocks/>
              </p:cNvSpPr>
              <p:nvPr/>
            </p:nvSpPr>
            <p:spPr bwMode="auto">
              <a:xfrm>
                <a:off x="-2187614" y="3148718"/>
                <a:ext cx="1473203" cy="1155388"/>
              </a:xfrm>
              <a:custGeom>
                <a:avLst/>
                <a:gdLst>
                  <a:gd name="T0" fmla="*/ 568 w 1043"/>
                  <a:gd name="T1" fmla="*/ 28 h 855"/>
                  <a:gd name="T2" fmla="*/ 568 w 1043"/>
                  <a:gd name="T3" fmla="*/ 28 h 855"/>
                  <a:gd name="T4" fmla="*/ 771 w 1043"/>
                  <a:gd name="T5" fmla="*/ 91 h 855"/>
                  <a:gd name="T6" fmla="*/ 821 w 1043"/>
                  <a:gd name="T7" fmla="*/ 139 h 855"/>
                  <a:gd name="T8" fmla="*/ 957 w 1043"/>
                  <a:gd name="T9" fmla="*/ 28 h 855"/>
                  <a:gd name="T10" fmla="*/ 1043 w 1043"/>
                  <a:gd name="T11" fmla="*/ 155 h 855"/>
                  <a:gd name="T12" fmla="*/ 917 w 1043"/>
                  <a:gd name="T13" fmla="*/ 277 h 855"/>
                  <a:gd name="T14" fmla="*/ 831 w 1043"/>
                  <a:gd name="T15" fmla="*/ 361 h 855"/>
                  <a:gd name="T16" fmla="*/ 713 w 1043"/>
                  <a:gd name="T17" fmla="*/ 359 h 855"/>
                  <a:gd name="T18" fmla="*/ 743 w 1043"/>
                  <a:gd name="T19" fmla="*/ 797 h 855"/>
                  <a:gd name="T20" fmla="*/ 500 w 1043"/>
                  <a:gd name="T21" fmla="*/ 845 h 855"/>
                  <a:gd name="T22" fmla="*/ 466 w 1043"/>
                  <a:gd name="T23" fmla="*/ 843 h 855"/>
                  <a:gd name="T24" fmla="*/ 446 w 1043"/>
                  <a:gd name="T25" fmla="*/ 811 h 855"/>
                  <a:gd name="T26" fmla="*/ 430 w 1043"/>
                  <a:gd name="T27" fmla="*/ 841 h 855"/>
                  <a:gd name="T28" fmla="*/ 198 w 1043"/>
                  <a:gd name="T29" fmla="*/ 851 h 855"/>
                  <a:gd name="T30" fmla="*/ 196 w 1043"/>
                  <a:gd name="T31" fmla="*/ 527 h 855"/>
                  <a:gd name="T32" fmla="*/ 144 w 1043"/>
                  <a:gd name="T33" fmla="*/ 551 h 855"/>
                  <a:gd name="T34" fmla="*/ 60 w 1043"/>
                  <a:gd name="T35" fmla="*/ 275 h 855"/>
                  <a:gd name="T36" fmla="*/ 268 w 1043"/>
                  <a:gd name="T37" fmla="*/ 32 h 855"/>
                  <a:gd name="T38" fmla="*/ 352 w 1043"/>
                  <a:gd name="T39" fmla="*/ 22 h 855"/>
                  <a:gd name="T40" fmla="*/ 378 w 1043"/>
                  <a:gd name="T41" fmla="*/ 10 h 855"/>
                  <a:gd name="T42" fmla="*/ 446 w 1043"/>
                  <a:gd name="T43" fmla="*/ 38 h 855"/>
                  <a:gd name="T44" fmla="*/ 516 w 1043"/>
                  <a:gd name="T45" fmla="*/ 0 h 855"/>
                  <a:gd name="T46" fmla="*/ 550 w 1043"/>
                  <a:gd name="T47" fmla="*/ 28 h 855"/>
                  <a:gd name="T48" fmla="*/ 568 w 1043"/>
                  <a:gd name="T49" fmla="*/ 28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43" h="855">
                    <a:moveTo>
                      <a:pt x="568" y="28"/>
                    </a:moveTo>
                    <a:lnTo>
                      <a:pt x="568" y="28"/>
                    </a:lnTo>
                    <a:cubicBezTo>
                      <a:pt x="568" y="28"/>
                      <a:pt x="709" y="34"/>
                      <a:pt x="771" y="91"/>
                    </a:cubicBezTo>
                    <a:cubicBezTo>
                      <a:pt x="833" y="149"/>
                      <a:pt x="821" y="139"/>
                      <a:pt x="821" y="139"/>
                    </a:cubicBezTo>
                    <a:cubicBezTo>
                      <a:pt x="821" y="139"/>
                      <a:pt x="859" y="69"/>
                      <a:pt x="957" y="28"/>
                    </a:cubicBezTo>
                    <a:cubicBezTo>
                      <a:pt x="957" y="28"/>
                      <a:pt x="1025" y="131"/>
                      <a:pt x="1043" y="155"/>
                    </a:cubicBezTo>
                    <a:cubicBezTo>
                      <a:pt x="1043" y="155"/>
                      <a:pt x="935" y="251"/>
                      <a:pt x="917" y="277"/>
                    </a:cubicBezTo>
                    <a:cubicBezTo>
                      <a:pt x="899" y="303"/>
                      <a:pt x="873" y="363"/>
                      <a:pt x="831" y="361"/>
                    </a:cubicBezTo>
                    <a:cubicBezTo>
                      <a:pt x="789" y="359"/>
                      <a:pt x="713" y="359"/>
                      <a:pt x="713" y="359"/>
                    </a:cubicBezTo>
                    <a:cubicBezTo>
                      <a:pt x="713" y="359"/>
                      <a:pt x="699" y="691"/>
                      <a:pt x="743" y="797"/>
                    </a:cubicBezTo>
                    <a:cubicBezTo>
                      <a:pt x="743" y="797"/>
                      <a:pt x="534" y="847"/>
                      <a:pt x="500" y="845"/>
                    </a:cubicBezTo>
                    <a:lnTo>
                      <a:pt x="466" y="843"/>
                    </a:lnTo>
                    <a:lnTo>
                      <a:pt x="446" y="811"/>
                    </a:lnTo>
                    <a:lnTo>
                      <a:pt x="430" y="841"/>
                    </a:lnTo>
                    <a:cubicBezTo>
                      <a:pt x="430" y="841"/>
                      <a:pt x="218" y="855"/>
                      <a:pt x="198" y="851"/>
                    </a:cubicBezTo>
                    <a:cubicBezTo>
                      <a:pt x="178" y="847"/>
                      <a:pt x="196" y="527"/>
                      <a:pt x="196" y="527"/>
                    </a:cubicBezTo>
                    <a:lnTo>
                      <a:pt x="144" y="551"/>
                    </a:lnTo>
                    <a:cubicBezTo>
                      <a:pt x="144" y="551"/>
                      <a:pt x="0" y="413"/>
                      <a:pt x="60" y="275"/>
                    </a:cubicBezTo>
                    <a:cubicBezTo>
                      <a:pt x="120" y="137"/>
                      <a:pt x="236" y="42"/>
                      <a:pt x="268" y="32"/>
                    </a:cubicBezTo>
                    <a:cubicBezTo>
                      <a:pt x="300" y="22"/>
                      <a:pt x="352" y="22"/>
                      <a:pt x="352" y="22"/>
                    </a:cubicBezTo>
                    <a:lnTo>
                      <a:pt x="378" y="10"/>
                    </a:lnTo>
                    <a:lnTo>
                      <a:pt x="446" y="38"/>
                    </a:lnTo>
                    <a:lnTo>
                      <a:pt x="516" y="0"/>
                    </a:lnTo>
                    <a:lnTo>
                      <a:pt x="550" y="28"/>
                    </a:lnTo>
                    <a:lnTo>
                      <a:pt x="568" y="28"/>
                    </a:lnTo>
                    <a:close/>
                  </a:path>
                </a:pathLst>
              </a:custGeom>
              <a:solidFill>
                <a:srgbClr val="FEFEFE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4" name="Freeform 16"/>
              <p:cNvSpPr>
                <a:spLocks/>
              </p:cNvSpPr>
              <p:nvPr/>
            </p:nvSpPr>
            <p:spPr bwMode="auto">
              <a:xfrm>
                <a:off x="-2187614" y="3148718"/>
                <a:ext cx="1473203" cy="1155388"/>
              </a:xfrm>
              <a:custGeom>
                <a:avLst/>
                <a:gdLst>
                  <a:gd name="T0" fmla="*/ 568 w 1043"/>
                  <a:gd name="T1" fmla="*/ 28 h 855"/>
                  <a:gd name="T2" fmla="*/ 568 w 1043"/>
                  <a:gd name="T3" fmla="*/ 28 h 855"/>
                  <a:gd name="T4" fmla="*/ 771 w 1043"/>
                  <a:gd name="T5" fmla="*/ 91 h 855"/>
                  <a:gd name="T6" fmla="*/ 821 w 1043"/>
                  <a:gd name="T7" fmla="*/ 139 h 855"/>
                  <a:gd name="T8" fmla="*/ 957 w 1043"/>
                  <a:gd name="T9" fmla="*/ 28 h 855"/>
                  <a:gd name="T10" fmla="*/ 1043 w 1043"/>
                  <a:gd name="T11" fmla="*/ 155 h 855"/>
                  <a:gd name="T12" fmla="*/ 917 w 1043"/>
                  <a:gd name="T13" fmla="*/ 277 h 855"/>
                  <a:gd name="T14" fmla="*/ 831 w 1043"/>
                  <a:gd name="T15" fmla="*/ 361 h 855"/>
                  <a:gd name="T16" fmla="*/ 713 w 1043"/>
                  <a:gd name="T17" fmla="*/ 359 h 855"/>
                  <a:gd name="T18" fmla="*/ 743 w 1043"/>
                  <a:gd name="T19" fmla="*/ 797 h 855"/>
                  <a:gd name="T20" fmla="*/ 500 w 1043"/>
                  <a:gd name="T21" fmla="*/ 845 h 855"/>
                  <a:gd name="T22" fmla="*/ 466 w 1043"/>
                  <a:gd name="T23" fmla="*/ 843 h 855"/>
                  <a:gd name="T24" fmla="*/ 446 w 1043"/>
                  <a:gd name="T25" fmla="*/ 811 h 855"/>
                  <a:gd name="T26" fmla="*/ 430 w 1043"/>
                  <a:gd name="T27" fmla="*/ 841 h 855"/>
                  <a:gd name="T28" fmla="*/ 198 w 1043"/>
                  <a:gd name="T29" fmla="*/ 851 h 855"/>
                  <a:gd name="T30" fmla="*/ 196 w 1043"/>
                  <a:gd name="T31" fmla="*/ 527 h 855"/>
                  <a:gd name="T32" fmla="*/ 144 w 1043"/>
                  <a:gd name="T33" fmla="*/ 551 h 855"/>
                  <a:gd name="T34" fmla="*/ 60 w 1043"/>
                  <a:gd name="T35" fmla="*/ 275 h 855"/>
                  <a:gd name="T36" fmla="*/ 268 w 1043"/>
                  <a:gd name="T37" fmla="*/ 32 h 855"/>
                  <a:gd name="T38" fmla="*/ 352 w 1043"/>
                  <a:gd name="T39" fmla="*/ 22 h 855"/>
                  <a:gd name="T40" fmla="*/ 378 w 1043"/>
                  <a:gd name="T41" fmla="*/ 10 h 855"/>
                  <a:gd name="T42" fmla="*/ 446 w 1043"/>
                  <a:gd name="T43" fmla="*/ 38 h 855"/>
                  <a:gd name="T44" fmla="*/ 516 w 1043"/>
                  <a:gd name="T45" fmla="*/ 0 h 855"/>
                  <a:gd name="T46" fmla="*/ 550 w 1043"/>
                  <a:gd name="T47" fmla="*/ 28 h 855"/>
                  <a:gd name="T48" fmla="*/ 568 w 1043"/>
                  <a:gd name="T49" fmla="*/ 28 h 855"/>
                  <a:gd name="T50" fmla="*/ 568 w 1043"/>
                  <a:gd name="T51" fmla="*/ 28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43" h="855">
                    <a:moveTo>
                      <a:pt x="568" y="28"/>
                    </a:moveTo>
                    <a:lnTo>
                      <a:pt x="568" y="28"/>
                    </a:lnTo>
                    <a:cubicBezTo>
                      <a:pt x="568" y="28"/>
                      <a:pt x="709" y="34"/>
                      <a:pt x="771" y="91"/>
                    </a:cubicBezTo>
                    <a:cubicBezTo>
                      <a:pt x="833" y="149"/>
                      <a:pt x="821" y="139"/>
                      <a:pt x="821" y="139"/>
                    </a:cubicBezTo>
                    <a:cubicBezTo>
                      <a:pt x="821" y="139"/>
                      <a:pt x="859" y="69"/>
                      <a:pt x="957" y="28"/>
                    </a:cubicBezTo>
                    <a:cubicBezTo>
                      <a:pt x="957" y="28"/>
                      <a:pt x="1025" y="131"/>
                      <a:pt x="1043" y="155"/>
                    </a:cubicBezTo>
                    <a:cubicBezTo>
                      <a:pt x="1043" y="155"/>
                      <a:pt x="935" y="251"/>
                      <a:pt x="917" y="277"/>
                    </a:cubicBezTo>
                    <a:cubicBezTo>
                      <a:pt x="899" y="303"/>
                      <a:pt x="873" y="363"/>
                      <a:pt x="831" y="361"/>
                    </a:cubicBezTo>
                    <a:cubicBezTo>
                      <a:pt x="789" y="359"/>
                      <a:pt x="713" y="359"/>
                      <a:pt x="713" y="359"/>
                    </a:cubicBezTo>
                    <a:cubicBezTo>
                      <a:pt x="713" y="359"/>
                      <a:pt x="699" y="691"/>
                      <a:pt x="743" y="797"/>
                    </a:cubicBezTo>
                    <a:cubicBezTo>
                      <a:pt x="743" y="797"/>
                      <a:pt x="534" y="847"/>
                      <a:pt x="500" y="845"/>
                    </a:cubicBezTo>
                    <a:lnTo>
                      <a:pt x="466" y="843"/>
                    </a:lnTo>
                    <a:lnTo>
                      <a:pt x="446" y="811"/>
                    </a:lnTo>
                    <a:lnTo>
                      <a:pt x="430" y="841"/>
                    </a:lnTo>
                    <a:cubicBezTo>
                      <a:pt x="430" y="841"/>
                      <a:pt x="218" y="855"/>
                      <a:pt x="198" y="851"/>
                    </a:cubicBezTo>
                    <a:cubicBezTo>
                      <a:pt x="178" y="847"/>
                      <a:pt x="196" y="527"/>
                      <a:pt x="196" y="527"/>
                    </a:cubicBezTo>
                    <a:lnTo>
                      <a:pt x="144" y="551"/>
                    </a:lnTo>
                    <a:cubicBezTo>
                      <a:pt x="144" y="551"/>
                      <a:pt x="0" y="413"/>
                      <a:pt x="60" y="275"/>
                    </a:cubicBezTo>
                    <a:cubicBezTo>
                      <a:pt x="120" y="137"/>
                      <a:pt x="236" y="42"/>
                      <a:pt x="268" y="32"/>
                    </a:cubicBezTo>
                    <a:cubicBezTo>
                      <a:pt x="300" y="22"/>
                      <a:pt x="352" y="22"/>
                      <a:pt x="352" y="22"/>
                    </a:cubicBezTo>
                    <a:lnTo>
                      <a:pt x="378" y="10"/>
                    </a:lnTo>
                    <a:lnTo>
                      <a:pt x="446" y="38"/>
                    </a:lnTo>
                    <a:lnTo>
                      <a:pt x="516" y="0"/>
                    </a:lnTo>
                    <a:lnTo>
                      <a:pt x="550" y="28"/>
                    </a:lnTo>
                    <a:lnTo>
                      <a:pt x="568" y="28"/>
                    </a:lnTo>
                    <a:lnTo>
                      <a:pt x="568" y="28"/>
                    </a:lnTo>
                    <a:close/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5" name="Freeform 17"/>
              <p:cNvSpPr>
                <a:spLocks/>
              </p:cNvSpPr>
              <p:nvPr/>
            </p:nvSpPr>
            <p:spPr bwMode="auto">
              <a:xfrm>
                <a:off x="-1646275" y="3304688"/>
                <a:ext cx="147638" cy="417938"/>
              </a:xfrm>
              <a:custGeom>
                <a:avLst/>
                <a:gdLst>
                  <a:gd name="T0" fmla="*/ 48 w 104"/>
                  <a:gd name="T1" fmla="*/ 0 h 310"/>
                  <a:gd name="T2" fmla="*/ 48 w 104"/>
                  <a:gd name="T3" fmla="*/ 0 h 310"/>
                  <a:gd name="T4" fmla="*/ 0 w 104"/>
                  <a:gd name="T5" fmla="*/ 194 h 310"/>
                  <a:gd name="T6" fmla="*/ 62 w 104"/>
                  <a:gd name="T7" fmla="*/ 310 h 310"/>
                  <a:gd name="T8" fmla="*/ 104 w 104"/>
                  <a:gd name="T9" fmla="*/ 226 h 310"/>
                  <a:gd name="T10" fmla="*/ 84 w 104"/>
                  <a:gd name="T11" fmla="*/ 2 h 310"/>
                  <a:gd name="T12" fmla="*/ 48 w 104"/>
                  <a:gd name="T13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4" h="310">
                    <a:moveTo>
                      <a:pt x="48" y="0"/>
                    </a:moveTo>
                    <a:lnTo>
                      <a:pt x="48" y="0"/>
                    </a:lnTo>
                    <a:lnTo>
                      <a:pt x="0" y="194"/>
                    </a:lnTo>
                    <a:lnTo>
                      <a:pt x="62" y="310"/>
                    </a:lnTo>
                    <a:lnTo>
                      <a:pt x="104" y="226"/>
                    </a:lnTo>
                    <a:lnTo>
                      <a:pt x="84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695E5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6" name="Freeform 18"/>
              <p:cNvSpPr>
                <a:spLocks/>
              </p:cNvSpPr>
              <p:nvPr/>
            </p:nvSpPr>
            <p:spPr bwMode="auto">
              <a:xfrm>
                <a:off x="-1646275" y="3304688"/>
                <a:ext cx="147638" cy="417938"/>
              </a:xfrm>
              <a:custGeom>
                <a:avLst/>
                <a:gdLst>
                  <a:gd name="T0" fmla="*/ 48 w 104"/>
                  <a:gd name="T1" fmla="*/ 0 h 310"/>
                  <a:gd name="T2" fmla="*/ 48 w 104"/>
                  <a:gd name="T3" fmla="*/ 0 h 310"/>
                  <a:gd name="T4" fmla="*/ 0 w 104"/>
                  <a:gd name="T5" fmla="*/ 194 h 310"/>
                  <a:gd name="T6" fmla="*/ 62 w 104"/>
                  <a:gd name="T7" fmla="*/ 310 h 310"/>
                  <a:gd name="T8" fmla="*/ 104 w 104"/>
                  <a:gd name="T9" fmla="*/ 226 h 310"/>
                  <a:gd name="T10" fmla="*/ 84 w 104"/>
                  <a:gd name="T11" fmla="*/ 2 h 310"/>
                  <a:gd name="T12" fmla="*/ 48 w 104"/>
                  <a:gd name="T13" fmla="*/ 0 h 310"/>
                  <a:gd name="T14" fmla="*/ 48 w 104"/>
                  <a:gd name="T15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310">
                    <a:moveTo>
                      <a:pt x="48" y="0"/>
                    </a:moveTo>
                    <a:lnTo>
                      <a:pt x="48" y="0"/>
                    </a:lnTo>
                    <a:lnTo>
                      <a:pt x="0" y="194"/>
                    </a:lnTo>
                    <a:lnTo>
                      <a:pt x="62" y="310"/>
                    </a:lnTo>
                    <a:lnTo>
                      <a:pt x="104" y="226"/>
                    </a:lnTo>
                    <a:lnTo>
                      <a:pt x="84" y="2"/>
                    </a:lnTo>
                    <a:lnTo>
                      <a:pt x="48" y="0"/>
                    </a:lnTo>
                    <a:lnTo>
                      <a:pt x="48" y="0"/>
                    </a:lnTo>
                    <a:close/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7" name="Freeform 19"/>
              <p:cNvSpPr>
                <a:spLocks/>
              </p:cNvSpPr>
              <p:nvPr/>
            </p:nvSpPr>
            <p:spPr bwMode="auto">
              <a:xfrm>
                <a:off x="-1727238" y="3192632"/>
                <a:ext cx="323851" cy="533023"/>
              </a:xfrm>
              <a:custGeom>
                <a:avLst/>
                <a:gdLst>
                  <a:gd name="T0" fmla="*/ 34 w 230"/>
                  <a:gd name="T1" fmla="*/ 0 h 395"/>
                  <a:gd name="T2" fmla="*/ 34 w 230"/>
                  <a:gd name="T3" fmla="*/ 0 h 395"/>
                  <a:gd name="T4" fmla="*/ 126 w 230"/>
                  <a:gd name="T5" fmla="*/ 395 h 395"/>
                  <a:gd name="T6" fmla="*/ 220 w 230"/>
                  <a:gd name="T7" fmla="*/ 1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0" h="395">
                    <a:moveTo>
                      <a:pt x="34" y="0"/>
                    </a:moveTo>
                    <a:lnTo>
                      <a:pt x="34" y="0"/>
                    </a:lnTo>
                    <a:cubicBezTo>
                      <a:pt x="34" y="0"/>
                      <a:pt x="0" y="267"/>
                      <a:pt x="126" y="395"/>
                    </a:cubicBezTo>
                    <a:cubicBezTo>
                      <a:pt x="126" y="395"/>
                      <a:pt x="230" y="181"/>
                      <a:pt x="220" y="10"/>
                    </a:cubicBezTo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8" name="Freeform 20"/>
              <p:cNvSpPr>
                <a:spLocks/>
              </p:cNvSpPr>
              <p:nvPr/>
            </p:nvSpPr>
            <p:spPr bwMode="auto">
              <a:xfrm>
                <a:off x="-1479587" y="3210803"/>
                <a:ext cx="179388" cy="410367"/>
              </a:xfrm>
              <a:custGeom>
                <a:avLst/>
                <a:gdLst>
                  <a:gd name="T0" fmla="*/ 91 w 127"/>
                  <a:gd name="T1" fmla="*/ 0 h 303"/>
                  <a:gd name="T2" fmla="*/ 91 w 127"/>
                  <a:gd name="T3" fmla="*/ 0 h 303"/>
                  <a:gd name="T4" fmla="*/ 113 w 127"/>
                  <a:gd name="T5" fmla="*/ 43 h 303"/>
                  <a:gd name="T6" fmla="*/ 75 w 127"/>
                  <a:gd name="T7" fmla="*/ 91 h 303"/>
                  <a:gd name="T8" fmla="*/ 93 w 127"/>
                  <a:gd name="T9" fmla="*/ 217 h 303"/>
                  <a:gd name="T10" fmla="*/ 0 w 127"/>
                  <a:gd name="T11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7" h="303">
                    <a:moveTo>
                      <a:pt x="91" y="0"/>
                    </a:moveTo>
                    <a:lnTo>
                      <a:pt x="91" y="0"/>
                    </a:lnTo>
                    <a:lnTo>
                      <a:pt x="113" y="43"/>
                    </a:lnTo>
                    <a:lnTo>
                      <a:pt x="75" y="91"/>
                    </a:lnTo>
                    <a:cubicBezTo>
                      <a:pt x="75" y="91"/>
                      <a:pt x="127" y="183"/>
                      <a:pt x="93" y="217"/>
                    </a:cubicBezTo>
                    <a:cubicBezTo>
                      <a:pt x="60" y="251"/>
                      <a:pt x="0" y="303"/>
                      <a:pt x="0" y="303"/>
                    </a:cubicBezTo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9" name="Freeform 21"/>
              <p:cNvSpPr>
                <a:spLocks/>
              </p:cNvSpPr>
              <p:nvPr/>
            </p:nvSpPr>
            <p:spPr bwMode="auto">
              <a:xfrm>
                <a:off x="-1930438" y="3209289"/>
                <a:ext cx="228600" cy="363425"/>
              </a:xfrm>
              <a:custGeom>
                <a:avLst/>
                <a:gdLst>
                  <a:gd name="T0" fmla="*/ 154 w 162"/>
                  <a:gd name="T1" fmla="*/ 0 h 269"/>
                  <a:gd name="T2" fmla="*/ 154 w 162"/>
                  <a:gd name="T3" fmla="*/ 0 h 269"/>
                  <a:gd name="T4" fmla="*/ 122 w 162"/>
                  <a:gd name="T5" fmla="*/ 91 h 269"/>
                  <a:gd name="T6" fmla="*/ 162 w 162"/>
                  <a:gd name="T7" fmla="*/ 269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2" h="269">
                    <a:moveTo>
                      <a:pt x="154" y="0"/>
                    </a:moveTo>
                    <a:lnTo>
                      <a:pt x="154" y="0"/>
                    </a:lnTo>
                    <a:cubicBezTo>
                      <a:pt x="154" y="0"/>
                      <a:pt x="62" y="24"/>
                      <a:pt x="122" y="91"/>
                    </a:cubicBezTo>
                    <a:cubicBezTo>
                      <a:pt x="122" y="91"/>
                      <a:pt x="0" y="177"/>
                      <a:pt x="162" y="269"/>
                    </a:cubicBezTo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0" name="Freeform 22"/>
              <p:cNvSpPr>
                <a:spLocks/>
              </p:cNvSpPr>
              <p:nvPr/>
            </p:nvSpPr>
            <p:spPr bwMode="auto">
              <a:xfrm>
                <a:off x="-1570075" y="3855882"/>
                <a:ext cx="49213" cy="45428"/>
              </a:xfrm>
              <a:custGeom>
                <a:avLst/>
                <a:gdLst>
                  <a:gd name="T0" fmla="*/ 34 w 34"/>
                  <a:gd name="T1" fmla="*/ 17 h 34"/>
                  <a:gd name="T2" fmla="*/ 34 w 34"/>
                  <a:gd name="T3" fmla="*/ 17 h 34"/>
                  <a:gd name="T4" fmla="*/ 17 w 34"/>
                  <a:gd name="T5" fmla="*/ 34 h 34"/>
                  <a:gd name="T6" fmla="*/ 0 w 34"/>
                  <a:gd name="T7" fmla="*/ 17 h 34"/>
                  <a:gd name="T8" fmla="*/ 17 w 34"/>
                  <a:gd name="T9" fmla="*/ 0 h 34"/>
                  <a:gd name="T10" fmla="*/ 34 w 34"/>
                  <a:gd name="T11" fmla="*/ 17 h 34"/>
                  <a:gd name="T12" fmla="*/ 34 w 34"/>
                  <a:gd name="T13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4">
                    <a:moveTo>
                      <a:pt x="34" y="17"/>
                    </a:moveTo>
                    <a:lnTo>
                      <a:pt x="34" y="17"/>
                    </a:lnTo>
                    <a:cubicBezTo>
                      <a:pt x="34" y="26"/>
                      <a:pt x="26" y="34"/>
                      <a:pt x="17" y="34"/>
                    </a:cubicBezTo>
                    <a:cubicBezTo>
                      <a:pt x="7" y="34"/>
                      <a:pt x="0" y="26"/>
                      <a:pt x="0" y="17"/>
                    </a:cubicBezTo>
                    <a:cubicBezTo>
                      <a:pt x="0" y="8"/>
                      <a:pt x="7" y="0"/>
                      <a:pt x="17" y="0"/>
                    </a:cubicBezTo>
                    <a:cubicBezTo>
                      <a:pt x="26" y="0"/>
                      <a:pt x="34" y="8"/>
                      <a:pt x="34" y="17"/>
                    </a:cubicBezTo>
                    <a:lnTo>
                      <a:pt x="34" y="17"/>
                    </a:lnTo>
                    <a:close/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1" name="Freeform 23"/>
              <p:cNvSpPr>
                <a:spLocks/>
              </p:cNvSpPr>
              <p:nvPr/>
            </p:nvSpPr>
            <p:spPr bwMode="auto">
              <a:xfrm>
                <a:off x="-1566900" y="4020937"/>
                <a:ext cx="47625" cy="56028"/>
              </a:xfrm>
              <a:custGeom>
                <a:avLst/>
                <a:gdLst>
                  <a:gd name="T0" fmla="*/ 34 w 34"/>
                  <a:gd name="T1" fmla="*/ 21 h 42"/>
                  <a:gd name="T2" fmla="*/ 34 w 34"/>
                  <a:gd name="T3" fmla="*/ 21 h 42"/>
                  <a:gd name="T4" fmla="*/ 17 w 34"/>
                  <a:gd name="T5" fmla="*/ 42 h 42"/>
                  <a:gd name="T6" fmla="*/ 0 w 34"/>
                  <a:gd name="T7" fmla="*/ 21 h 42"/>
                  <a:gd name="T8" fmla="*/ 17 w 34"/>
                  <a:gd name="T9" fmla="*/ 0 h 42"/>
                  <a:gd name="T10" fmla="*/ 34 w 34"/>
                  <a:gd name="T11" fmla="*/ 21 h 42"/>
                  <a:gd name="T12" fmla="*/ 34 w 34"/>
                  <a:gd name="T13" fmla="*/ 2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2">
                    <a:moveTo>
                      <a:pt x="34" y="21"/>
                    </a:moveTo>
                    <a:lnTo>
                      <a:pt x="34" y="21"/>
                    </a:lnTo>
                    <a:cubicBezTo>
                      <a:pt x="34" y="32"/>
                      <a:pt x="26" y="42"/>
                      <a:pt x="17" y="42"/>
                    </a:cubicBezTo>
                    <a:cubicBezTo>
                      <a:pt x="7" y="42"/>
                      <a:pt x="0" y="32"/>
                      <a:pt x="0" y="21"/>
                    </a:cubicBezTo>
                    <a:cubicBezTo>
                      <a:pt x="0" y="9"/>
                      <a:pt x="7" y="0"/>
                      <a:pt x="17" y="0"/>
                    </a:cubicBezTo>
                    <a:cubicBezTo>
                      <a:pt x="26" y="0"/>
                      <a:pt x="34" y="9"/>
                      <a:pt x="34" y="21"/>
                    </a:cubicBezTo>
                    <a:lnTo>
                      <a:pt x="34" y="21"/>
                    </a:lnTo>
                    <a:close/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2" name="Freeform 24"/>
              <p:cNvSpPr>
                <a:spLocks/>
              </p:cNvSpPr>
              <p:nvPr/>
            </p:nvSpPr>
            <p:spPr bwMode="auto">
              <a:xfrm>
                <a:off x="-1665325" y="3222918"/>
                <a:ext cx="225425" cy="99942"/>
              </a:xfrm>
              <a:custGeom>
                <a:avLst/>
                <a:gdLst>
                  <a:gd name="T0" fmla="*/ 0 w 160"/>
                  <a:gd name="T1" fmla="*/ 63 h 75"/>
                  <a:gd name="T2" fmla="*/ 0 w 160"/>
                  <a:gd name="T3" fmla="*/ 63 h 75"/>
                  <a:gd name="T4" fmla="*/ 72 w 160"/>
                  <a:gd name="T5" fmla="*/ 0 h 75"/>
                  <a:gd name="T6" fmla="*/ 160 w 160"/>
                  <a:gd name="T7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75">
                    <a:moveTo>
                      <a:pt x="0" y="63"/>
                    </a:moveTo>
                    <a:lnTo>
                      <a:pt x="0" y="63"/>
                    </a:lnTo>
                    <a:lnTo>
                      <a:pt x="72" y="0"/>
                    </a:lnTo>
                    <a:cubicBezTo>
                      <a:pt x="72" y="0"/>
                      <a:pt x="134" y="16"/>
                      <a:pt x="160" y="75"/>
                    </a:cubicBezTo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3" name="Freeform 25"/>
              <p:cNvSpPr>
                <a:spLocks/>
              </p:cNvSpPr>
              <p:nvPr/>
            </p:nvSpPr>
            <p:spPr bwMode="auto">
              <a:xfrm>
                <a:off x="-1606587" y="3236545"/>
                <a:ext cx="104775" cy="92371"/>
              </a:xfrm>
              <a:custGeom>
                <a:avLst/>
                <a:gdLst>
                  <a:gd name="T0" fmla="*/ 74 w 74"/>
                  <a:gd name="T1" fmla="*/ 34 h 69"/>
                  <a:gd name="T2" fmla="*/ 74 w 74"/>
                  <a:gd name="T3" fmla="*/ 34 h 69"/>
                  <a:gd name="T4" fmla="*/ 37 w 74"/>
                  <a:gd name="T5" fmla="*/ 69 h 69"/>
                  <a:gd name="T6" fmla="*/ 12 w 74"/>
                  <a:gd name="T7" fmla="*/ 61 h 69"/>
                  <a:gd name="T8" fmla="*/ 0 w 74"/>
                  <a:gd name="T9" fmla="*/ 34 h 69"/>
                  <a:gd name="T10" fmla="*/ 37 w 74"/>
                  <a:gd name="T11" fmla="*/ 0 h 69"/>
                  <a:gd name="T12" fmla="*/ 74 w 74"/>
                  <a:gd name="T13" fmla="*/ 3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69">
                    <a:moveTo>
                      <a:pt x="74" y="34"/>
                    </a:moveTo>
                    <a:lnTo>
                      <a:pt x="74" y="34"/>
                    </a:lnTo>
                    <a:cubicBezTo>
                      <a:pt x="74" y="54"/>
                      <a:pt x="57" y="69"/>
                      <a:pt x="37" y="69"/>
                    </a:cubicBezTo>
                    <a:cubicBezTo>
                      <a:pt x="27" y="69"/>
                      <a:pt x="19" y="66"/>
                      <a:pt x="12" y="61"/>
                    </a:cubicBezTo>
                    <a:cubicBezTo>
                      <a:pt x="5" y="55"/>
                      <a:pt x="0" y="45"/>
                      <a:pt x="0" y="34"/>
                    </a:cubicBezTo>
                    <a:cubicBezTo>
                      <a:pt x="0" y="15"/>
                      <a:pt x="16" y="0"/>
                      <a:pt x="37" y="0"/>
                    </a:cubicBezTo>
                    <a:cubicBezTo>
                      <a:pt x="57" y="0"/>
                      <a:pt x="74" y="15"/>
                      <a:pt x="74" y="34"/>
                    </a:cubicBezTo>
                    <a:close/>
                  </a:path>
                </a:pathLst>
              </a:custGeom>
              <a:solidFill>
                <a:srgbClr val="695E5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4" name="Freeform 26"/>
              <p:cNvSpPr>
                <a:spLocks/>
              </p:cNvSpPr>
              <p:nvPr/>
            </p:nvSpPr>
            <p:spPr bwMode="auto">
              <a:xfrm>
                <a:off x="-1606587" y="3236545"/>
                <a:ext cx="104775" cy="92371"/>
              </a:xfrm>
              <a:custGeom>
                <a:avLst/>
                <a:gdLst>
                  <a:gd name="T0" fmla="*/ 74 w 74"/>
                  <a:gd name="T1" fmla="*/ 34 h 69"/>
                  <a:gd name="T2" fmla="*/ 74 w 74"/>
                  <a:gd name="T3" fmla="*/ 34 h 69"/>
                  <a:gd name="T4" fmla="*/ 37 w 74"/>
                  <a:gd name="T5" fmla="*/ 69 h 69"/>
                  <a:gd name="T6" fmla="*/ 12 w 74"/>
                  <a:gd name="T7" fmla="*/ 61 h 69"/>
                  <a:gd name="T8" fmla="*/ 0 w 74"/>
                  <a:gd name="T9" fmla="*/ 34 h 69"/>
                  <a:gd name="T10" fmla="*/ 37 w 74"/>
                  <a:gd name="T11" fmla="*/ 0 h 69"/>
                  <a:gd name="T12" fmla="*/ 74 w 74"/>
                  <a:gd name="T13" fmla="*/ 34 h 69"/>
                  <a:gd name="T14" fmla="*/ 74 w 74"/>
                  <a:gd name="T15" fmla="*/ 3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69">
                    <a:moveTo>
                      <a:pt x="74" y="34"/>
                    </a:moveTo>
                    <a:lnTo>
                      <a:pt x="74" y="34"/>
                    </a:lnTo>
                    <a:cubicBezTo>
                      <a:pt x="74" y="54"/>
                      <a:pt x="57" y="69"/>
                      <a:pt x="37" y="69"/>
                    </a:cubicBezTo>
                    <a:cubicBezTo>
                      <a:pt x="27" y="69"/>
                      <a:pt x="19" y="66"/>
                      <a:pt x="12" y="61"/>
                    </a:cubicBezTo>
                    <a:cubicBezTo>
                      <a:pt x="5" y="55"/>
                      <a:pt x="0" y="45"/>
                      <a:pt x="0" y="34"/>
                    </a:cubicBezTo>
                    <a:cubicBezTo>
                      <a:pt x="0" y="15"/>
                      <a:pt x="16" y="0"/>
                      <a:pt x="37" y="0"/>
                    </a:cubicBezTo>
                    <a:cubicBezTo>
                      <a:pt x="57" y="0"/>
                      <a:pt x="74" y="15"/>
                      <a:pt x="74" y="34"/>
                    </a:cubicBezTo>
                    <a:lnTo>
                      <a:pt x="74" y="34"/>
                    </a:lnTo>
                    <a:close/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5" name="Freeform 27"/>
              <p:cNvSpPr>
                <a:spLocks/>
              </p:cNvSpPr>
              <p:nvPr/>
            </p:nvSpPr>
            <p:spPr bwMode="auto">
              <a:xfrm>
                <a:off x="-760448" y="3147204"/>
                <a:ext cx="147638" cy="130227"/>
              </a:xfrm>
              <a:custGeom>
                <a:avLst/>
                <a:gdLst>
                  <a:gd name="T0" fmla="*/ 64 w 104"/>
                  <a:gd name="T1" fmla="*/ 0 h 97"/>
                  <a:gd name="T2" fmla="*/ 64 w 104"/>
                  <a:gd name="T3" fmla="*/ 0 h 97"/>
                  <a:gd name="T4" fmla="*/ 104 w 104"/>
                  <a:gd name="T5" fmla="*/ 42 h 97"/>
                  <a:gd name="T6" fmla="*/ 40 w 104"/>
                  <a:gd name="T7" fmla="*/ 40 h 97"/>
                  <a:gd name="T8" fmla="*/ 46 w 104"/>
                  <a:gd name="T9" fmla="*/ 68 h 97"/>
                  <a:gd name="T10" fmla="*/ 92 w 104"/>
                  <a:gd name="T11" fmla="*/ 83 h 97"/>
                  <a:gd name="T12" fmla="*/ 38 w 104"/>
                  <a:gd name="T13" fmla="*/ 78 h 97"/>
                  <a:gd name="T14" fmla="*/ 38 w 104"/>
                  <a:gd name="T15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97">
                    <a:moveTo>
                      <a:pt x="64" y="0"/>
                    </a:moveTo>
                    <a:lnTo>
                      <a:pt x="64" y="0"/>
                    </a:lnTo>
                    <a:cubicBezTo>
                      <a:pt x="64" y="0"/>
                      <a:pt x="48" y="36"/>
                      <a:pt x="104" y="42"/>
                    </a:cubicBezTo>
                    <a:lnTo>
                      <a:pt x="40" y="40"/>
                    </a:lnTo>
                    <a:cubicBezTo>
                      <a:pt x="40" y="40"/>
                      <a:pt x="0" y="52"/>
                      <a:pt x="46" y="68"/>
                    </a:cubicBezTo>
                    <a:lnTo>
                      <a:pt x="92" y="83"/>
                    </a:lnTo>
                    <a:cubicBezTo>
                      <a:pt x="92" y="83"/>
                      <a:pt x="38" y="64"/>
                      <a:pt x="38" y="78"/>
                    </a:cubicBezTo>
                    <a:lnTo>
                      <a:pt x="38" y="97"/>
                    </a:lnTo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6" name="Freeform 28"/>
              <p:cNvSpPr>
                <a:spLocks/>
              </p:cNvSpPr>
              <p:nvPr/>
            </p:nvSpPr>
            <p:spPr bwMode="auto">
              <a:xfrm>
                <a:off x="-714411" y="2665666"/>
                <a:ext cx="149225" cy="513338"/>
              </a:xfrm>
              <a:custGeom>
                <a:avLst/>
                <a:gdLst>
                  <a:gd name="T0" fmla="*/ 0 w 106"/>
                  <a:gd name="T1" fmla="*/ 372 h 380"/>
                  <a:gd name="T2" fmla="*/ 0 w 106"/>
                  <a:gd name="T3" fmla="*/ 372 h 380"/>
                  <a:gd name="T4" fmla="*/ 86 w 106"/>
                  <a:gd name="T5" fmla="*/ 28 h 380"/>
                  <a:gd name="T6" fmla="*/ 106 w 106"/>
                  <a:gd name="T7" fmla="*/ 36 h 380"/>
                  <a:gd name="T8" fmla="*/ 22 w 106"/>
                  <a:gd name="T9" fmla="*/ 380 h 380"/>
                  <a:gd name="T10" fmla="*/ 0 w 106"/>
                  <a:gd name="T11" fmla="*/ 372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" h="380">
                    <a:moveTo>
                      <a:pt x="0" y="372"/>
                    </a:moveTo>
                    <a:lnTo>
                      <a:pt x="0" y="372"/>
                    </a:lnTo>
                    <a:cubicBezTo>
                      <a:pt x="0" y="372"/>
                      <a:pt x="68" y="56"/>
                      <a:pt x="86" y="28"/>
                    </a:cubicBezTo>
                    <a:cubicBezTo>
                      <a:pt x="104" y="0"/>
                      <a:pt x="106" y="36"/>
                      <a:pt x="106" y="36"/>
                    </a:cubicBezTo>
                    <a:lnTo>
                      <a:pt x="22" y="380"/>
                    </a:lnTo>
                    <a:lnTo>
                      <a:pt x="0" y="372"/>
                    </a:lnTo>
                    <a:close/>
                  </a:path>
                </a:pathLst>
              </a:custGeom>
              <a:solidFill>
                <a:srgbClr val="757575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7" name="Freeform 29"/>
              <p:cNvSpPr>
                <a:spLocks/>
              </p:cNvSpPr>
              <p:nvPr/>
            </p:nvSpPr>
            <p:spPr bwMode="auto">
              <a:xfrm>
                <a:off x="-714411" y="2665666"/>
                <a:ext cx="149225" cy="513338"/>
              </a:xfrm>
              <a:custGeom>
                <a:avLst/>
                <a:gdLst>
                  <a:gd name="T0" fmla="*/ 0 w 106"/>
                  <a:gd name="T1" fmla="*/ 372 h 380"/>
                  <a:gd name="T2" fmla="*/ 0 w 106"/>
                  <a:gd name="T3" fmla="*/ 372 h 380"/>
                  <a:gd name="T4" fmla="*/ 86 w 106"/>
                  <a:gd name="T5" fmla="*/ 28 h 380"/>
                  <a:gd name="T6" fmla="*/ 106 w 106"/>
                  <a:gd name="T7" fmla="*/ 36 h 380"/>
                  <a:gd name="T8" fmla="*/ 22 w 106"/>
                  <a:gd name="T9" fmla="*/ 380 h 380"/>
                  <a:gd name="T10" fmla="*/ 0 w 106"/>
                  <a:gd name="T11" fmla="*/ 372 h 380"/>
                  <a:gd name="T12" fmla="*/ 0 w 106"/>
                  <a:gd name="T13" fmla="*/ 372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80">
                    <a:moveTo>
                      <a:pt x="0" y="372"/>
                    </a:moveTo>
                    <a:lnTo>
                      <a:pt x="0" y="372"/>
                    </a:lnTo>
                    <a:cubicBezTo>
                      <a:pt x="0" y="372"/>
                      <a:pt x="68" y="56"/>
                      <a:pt x="86" y="28"/>
                    </a:cubicBezTo>
                    <a:cubicBezTo>
                      <a:pt x="104" y="0"/>
                      <a:pt x="106" y="36"/>
                      <a:pt x="106" y="36"/>
                    </a:cubicBezTo>
                    <a:lnTo>
                      <a:pt x="22" y="380"/>
                    </a:lnTo>
                    <a:lnTo>
                      <a:pt x="0" y="372"/>
                    </a:lnTo>
                    <a:lnTo>
                      <a:pt x="0" y="372"/>
                    </a:lnTo>
                    <a:close/>
                  </a:path>
                </a:pathLst>
              </a:custGeom>
              <a:noFill/>
              <a:ln w="9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8" name="Freeform 30"/>
              <p:cNvSpPr>
                <a:spLocks/>
              </p:cNvSpPr>
              <p:nvPr/>
            </p:nvSpPr>
            <p:spPr bwMode="auto">
              <a:xfrm>
                <a:off x="-604873" y="2652038"/>
                <a:ext cx="65088" cy="68143"/>
              </a:xfrm>
              <a:custGeom>
                <a:avLst/>
                <a:gdLst>
                  <a:gd name="T0" fmla="*/ 46 w 46"/>
                  <a:gd name="T1" fmla="*/ 25 h 50"/>
                  <a:gd name="T2" fmla="*/ 46 w 46"/>
                  <a:gd name="T3" fmla="*/ 25 h 50"/>
                  <a:gd name="T4" fmla="*/ 23 w 46"/>
                  <a:gd name="T5" fmla="*/ 50 h 50"/>
                  <a:gd name="T6" fmla="*/ 0 w 46"/>
                  <a:gd name="T7" fmla="*/ 25 h 50"/>
                  <a:gd name="T8" fmla="*/ 23 w 46"/>
                  <a:gd name="T9" fmla="*/ 0 h 50"/>
                  <a:gd name="T10" fmla="*/ 46 w 46"/>
                  <a:gd name="T11" fmla="*/ 2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50">
                    <a:moveTo>
                      <a:pt x="46" y="25"/>
                    </a:moveTo>
                    <a:lnTo>
                      <a:pt x="46" y="25"/>
                    </a:lnTo>
                    <a:cubicBezTo>
                      <a:pt x="46" y="39"/>
                      <a:pt x="36" y="50"/>
                      <a:pt x="23" y="50"/>
                    </a:cubicBezTo>
                    <a:cubicBezTo>
                      <a:pt x="10" y="50"/>
                      <a:pt x="0" y="39"/>
                      <a:pt x="0" y="25"/>
                    </a:cubicBezTo>
                    <a:cubicBezTo>
                      <a:pt x="0" y="11"/>
                      <a:pt x="10" y="0"/>
                      <a:pt x="23" y="0"/>
                    </a:cubicBezTo>
                    <a:cubicBezTo>
                      <a:pt x="36" y="0"/>
                      <a:pt x="46" y="11"/>
                      <a:pt x="46" y="25"/>
                    </a:cubicBezTo>
                    <a:close/>
                  </a:path>
                </a:pathLst>
              </a:custGeom>
              <a:solidFill>
                <a:srgbClr val="FEFEFE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9" name="Freeform 31"/>
              <p:cNvSpPr>
                <a:spLocks/>
              </p:cNvSpPr>
              <p:nvPr/>
            </p:nvSpPr>
            <p:spPr bwMode="auto">
              <a:xfrm>
                <a:off x="-604873" y="2652038"/>
                <a:ext cx="65088" cy="68143"/>
              </a:xfrm>
              <a:custGeom>
                <a:avLst/>
                <a:gdLst>
                  <a:gd name="T0" fmla="*/ 46 w 46"/>
                  <a:gd name="T1" fmla="*/ 25 h 50"/>
                  <a:gd name="T2" fmla="*/ 46 w 46"/>
                  <a:gd name="T3" fmla="*/ 25 h 50"/>
                  <a:gd name="T4" fmla="*/ 23 w 46"/>
                  <a:gd name="T5" fmla="*/ 50 h 50"/>
                  <a:gd name="T6" fmla="*/ 0 w 46"/>
                  <a:gd name="T7" fmla="*/ 25 h 50"/>
                  <a:gd name="T8" fmla="*/ 23 w 46"/>
                  <a:gd name="T9" fmla="*/ 0 h 50"/>
                  <a:gd name="T10" fmla="*/ 46 w 46"/>
                  <a:gd name="T11" fmla="*/ 25 h 50"/>
                  <a:gd name="T12" fmla="*/ 46 w 46"/>
                  <a:gd name="T13" fmla="*/ 2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50">
                    <a:moveTo>
                      <a:pt x="46" y="25"/>
                    </a:moveTo>
                    <a:lnTo>
                      <a:pt x="46" y="25"/>
                    </a:lnTo>
                    <a:cubicBezTo>
                      <a:pt x="46" y="39"/>
                      <a:pt x="36" y="50"/>
                      <a:pt x="23" y="50"/>
                    </a:cubicBezTo>
                    <a:cubicBezTo>
                      <a:pt x="10" y="50"/>
                      <a:pt x="0" y="39"/>
                      <a:pt x="0" y="25"/>
                    </a:cubicBezTo>
                    <a:cubicBezTo>
                      <a:pt x="0" y="11"/>
                      <a:pt x="10" y="0"/>
                      <a:pt x="23" y="0"/>
                    </a:cubicBezTo>
                    <a:cubicBezTo>
                      <a:pt x="36" y="0"/>
                      <a:pt x="46" y="11"/>
                      <a:pt x="46" y="25"/>
                    </a:cubicBezTo>
                    <a:lnTo>
                      <a:pt x="46" y="25"/>
                    </a:lnTo>
                    <a:close/>
                  </a:path>
                </a:pathLst>
              </a:custGeom>
              <a:noFill/>
              <a:ln w="9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70" name="Freeform 32"/>
              <p:cNvSpPr>
                <a:spLocks/>
              </p:cNvSpPr>
              <p:nvPr/>
            </p:nvSpPr>
            <p:spPr bwMode="auto">
              <a:xfrm>
                <a:off x="-1916151" y="3783197"/>
                <a:ext cx="182563" cy="162027"/>
              </a:xfrm>
              <a:custGeom>
                <a:avLst/>
                <a:gdLst>
                  <a:gd name="T0" fmla="*/ 117 w 129"/>
                  <a:gd name="T1" fmla="*/ 120 h 120"/>
                  <a:gd name="T2" fmla="*/ 117 w 129"/>
                  <a:gd name="T3" fmla="*/ 120 h 120"/>
                  <a:gd name="T4" fmla="*/ 129 w 129"/>
                  <a:gd name="T5" fmla="*/ 30 h 120"/>
                  <a:gd name="T6" fmla="*/ 11 w 129"/>
                  <a:gd name="T7" fmla="*/ 56 h 120"/>
                  <a:gd name="T8" fmla="*/ 7 w 129"/>
                  <a:gd name="T9" fmla="*/ 74 h 120"/>
                  <a:gd name="T10" fmla="*/ 3 w 129"/>
                  <a:gd name="T11" fmla="*/ 104 h 120"/>
                  <a:gd name="T12" fmla="*/ 117 w 129"/>
                  <a:gd name="T13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120">
                    <a:moveTo>
                      <a:pt x="117" y="120"/>
                    </a:moveTo>
                    <a:lnTo>
                      <a:pt x="117" y="120"/>
                    </a:lnTo>
                    <a:lnTo>
                      <a:pt x="129" y="30"/>
                    </a:lnTo>
                    <a:cubicBezTo>
                      <a:pt x="129" y="30"/>
                      <a:pt x="53" y="0"/>
                      <a:pt x="11" y="56"/>
                    </a:cubicBezTo>
                    <a:cubicBezTo>
                      <a:pt x="0" y="71"/>
                      <a:pt x="7" y="74"/>
                      <a:pt x="7" y="74"/>
                    </a:cubicBezTo>
                    <a:lnTo>
                      <a:pt x="3" y="104"/>
                    </a:lnTo>
                    <a:lnTo>
                      <a:pt x="117" y="120"/>
                    </a:lnTo>
                    <a:close/>
                  </a:path>
                </a:pathLst>
              </a:custGeom>
              <a:solidFill>
                <a:srgbClr val="F9B6A1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71" name="Freeform 33"/>
              <p:cNvSpPr>
                <a:spLocks/>
              </p:cNvSpPr>
              <p:nvPr/>
            </p:nvSpPr>
            <p:spPr bwMode="auto">
              <a:xfrm>
                <a:off x="-1925676" y="3925539"/>
                <a:ext cx="209550" cy="107514"/>
              </a:xfrm>
              <a:custGeom>
                <a:avLst/>
                <a:gdLst>
                  <a:gd name="T0" fmla="*/ 22 w 148"/>
                  <a:gd name="T1" fmla="*/ 0 h 80"/>
                  <a:gd name="T2" fmla="*/ 22 w 148"/>
                  <a:gd name="T3" fmla="*/ 0 h 80"/>
                  <a:gd name="T4" fmla="*/ 148 w 148"/>
                  <a:gd name="T5" fmla="*/ 24 h 80"/>
                  <a:gd name="T6" fmla="*/ 144 w 148"/>
                  <a:gd name="T7" fmla="*/ 80 h 80"/>
                  <a:gd name="T8" fmla="*/ 0 w 148"/>
                  <a:gd name="T9" fmla="*/ 5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80">
                    <a:moveTo>
                      <a:pt x="22" y="0"/>
                    </a:moveTo>
                    <a:lnTo>
                      <a:pt x="22" y="0"/>
                    </a:lnTo>
                    <a:cubicBezTo>
                      <a:pt x="32" y="0"/>
                      <a:pt x="148" y="24"/>
                      <a:pt x="148" y="24"/>
                    </a:cubicBezTo>
                    <a:lnTo>
                      <a:pt x="144" y="80"/>
                    </a:lnTo>
                    <a:cubicBezTo>
                      <a:pt x="144" y="80"/>
                      <a:pt x="70" y="72"/>
                      <a:pt x="0" y="58"/>
                    </a:cubicBezTo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72" name="Freeform 34"/>
              <p:cNvSpPr>
                <a:spLocks/>
              </p:cNvSpPr>
              <p:nvPr/>
            </p:nvSpPr>
            <p:spPr bwMode="auto">
              <a:xfrm>
                <a:off x="-1944726" y="3507600"/>
                <a:ext cx="276226" cy="351310"/>
              </a:xfrm>
              <a:custGeom>
                <a:avLst/>
                <a:gdLst>
                  <a:gd name="T0" fmla="*/ 0 w 196"/>
                  <a:gd name="T1" fmla="*/ 0 h 260"/>
                  <a:gd name="T2" fmla="*/ 0 w 196"/>
                  <a:gd name="T3" fmla="*/ 0 h 260"/>
                  <a:gd name="T4" fmla="*/ 172 w 196"/>
                  <a:gd name="T5" fmla="*/ 166 h 260"/>
                  <a:gd name="T6" fmla="*/ 176 w 196"/>
                  <a:gd name="T7" fmla="*/ 260 h 260"/>
                  <a:gd name="T8" fmla="*/ 28 w 196"/>
                  <a:gd name="T9" fmla="*/ 256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26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148" y="74"/>
                      <a:pt x="172" y="166"/>
                    </a:cubicBezTo>
                    <a:cubicBezTo>
                      <a:pt x="196" y="258"/>
                      <a:pt x="176" y="260"/>
                      <a:pt x="176" y="260"/>
                    </a:cubicBezTo>
                    <a:cubicBezTo>
                      <a:pt x="176" y="260"/>
                      <a:pt x="146" y="184"/>
                      <a:pt x="28" y="256"/>
                    </a:cubicBezTo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73" name="Freeform 35"/>
              <p:cNvSpPr>
                <a:spLocks/>
              </p:cNvSpPr>
              <p:nvPr/>
            </p:nvSpPr>
            <p:spPr bwMode="auto">
              <a:xfrm>
                <a:off x="-1758988" y="3825597"/>
                <a:ext cx="22225" cy="124170"/>
              </a:xfrm>
              <a:custGeom>
                <a:avLst/>
                <a:gdLst>
                  <a:gd name="T0" fmla="*/ 16 w 16"/>
                  <a:gd name="T1" fmla="*/ 0 h 92"/>
                  <a:gd name="T2" fmla="*/ 16 w 16"/>
                  <a:gd name="T3" fmla="*/ 0 h 92"/>
                  <a:gd name="T4" fmla="*/ 0 w 16"/>
                  <a:gd name="T5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92">
                    <a:moveTo>
                      <a:pt x="16" y="0"/>
                    </a:moveTo>
                    <a:lnTo>
                      <a:pt x="16" y="0"/>
                    </a:lnTo>
                    <a:lnTo>
                      <a:pt x="0" y="92"/>
                    </a:lnTo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74" name="Freeform 36"/>
              <p:cNvSpPr>
                <a:spLocks/>
              </p:cNvSpPr>
              <p:nvPr/>
            </p:nvSpPr>
            <p:spPr bwMode="auto">
              <a:xfrm>
                <a:off x="-1279562" y="4287448"/>
                <a:ext cx="36513" cy="172627"/>
              </a:xfrm>
              <a:custGeom>
                <a:avLst/>
                <a:gdLst>
                  <a:gd name="T0" fmla="*/ 0 w 26"/>
                  <a:gd name="T1" fmla="*/ 0 h 128"/>
                  <a:gd name="T2" fmla="*/ 0 w 26"/>
                  <a:gd name="T3" fmla="*/ 0 h 128"/>
                  <a:gd name="T4" fmla="*/ 26 w 26"/>
                  <a:gd name="T5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128">
                    <a:moveTo>
                      <a:pt x="0" y="0"/>
                    </a:moveTo>
                    <a:lnTo>
                      <a:pt x="0" y="0"/>
                    </a:lnTo>
                    <a:lnTo>
                      <a:pt x="26" y="128"/>
                    </a:lnTo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75" name="Freeform 37"/>
              <p:cNvSpPr>
                <a:spLocks/>
              </p:cNvSpPr>
              <p:nvPr/>
            </p:nvSpPr>
            <p:spPr bwMode="auto">
              <a:xfrm>
                <a:off x="-1787563" y="4317734"/>
                <a:ext cx="39688" cy="152942"/>
              </a:xfrm>
              <a:custGeom>
                <a:avLst/>
                <a:gdLst>
                  <a:gd name="T0" fmla="*/ 28 w 28"/>
                  <a:gd name="T1" fmla="*/ 0 h 114"/>
                  <a:gd name="T2" fmla="*/ 28 w 28"/>
                  <a:gd name="T3" fmla="*/ 0 h 114"/>
                  <a:gd name="T4" fmla="*/ 0 w 28"/>
                  <a:gd name="T5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114">
                    <a:moveTo>
                      <a:pt x="28" y="0"/>
                    </a:moveTo>
                    <a:lnTo>
                      <a:pt x="28" y="0"/>
                    </a:lnTo>
                    <a:lnTo>
                      <a:pt x="0" y="114"/>
                    </a:lnTo>
                  </a:path>
                </a:pathLst>
              </a:custGeom>
              <a:noFill/>
              <a:ln w="1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176" name="図形グループ 26"/>
              <p:cNvGrpSpPr/>
              <p:nvPr/>
            </p:nvGrpSpPr>
            <p:grpSpPr>
              <a:xfrm>
                <a:off x="-2059273" y="1840153"/>
                <a:ext cx="335733" cy="485629"/>
                <a:chOff x="1327150" y="307976"/>
                <a:chExt cx="311150" cy="461665"/>
              </a:xfrm>
            </p:grpSpPr>
            <p:sp>
              <p:nvSpPr>
                <p:cNvPr id="196" name="円/楕円 195"/>
                <p:cNvSpPr/>
                <p:nvPr/>
              </p:nvSpPr>
              <p:spPr>
                <a:xfrm>
                  <a:off x="1327150" y="409690"/>
                  <a:ext cx="311150" cy="31115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7" name="テキスト ボックス 196"/>
                <p:cNvSpPr txBox="1"/>
                <p:nvPr/>
              </p:nvSpPr>
              <p:spPr>
                <a:xfrm>
                  <a:off x="1337733" y="307976"/>
                  <a:ext cx="289984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 anchor="ctr" anchorCtr="1">
                  <a:spAutoFit/>
                </a:bodyPr>
                <a:lstStyle/>
                <a:p>
                  <a:r>
                    <a:rPr lang="en-US" altLang="ja-JP" sz="2600" dirty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2</a:t>
                  </a:r>
                  <a:endParaRPr lang="ja-JP" altLang="en-US" sz="2600" dirty="0">
                    <a:solidFill>
                      <a:schemeClr val="bg1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77" name="Freeform 38"/>
              <p:cNvSpPr>
                <a:spLocks/>
              </p:cNvSpPr>
              <p:nvPr/>
            </p:nvSpPr>
            <p:spPr bwMode="auto">
              <a:xfrm>
                <a:off x="-2567707" y="1176446"/>
                <a:ext cx="2001872" cy="1982258"/>
              </a:xfrm>
              <a:custGeom>
                <a:avLst/>
                <a:gdLst>
                  <a:gd name="T0" fmla="*/ 250 w 1549"/>
                  <a:gd name="T1" fmla="*/ 610 h 1435"/>
                  <a:gd name="T2" fmla="*/ 250 w 1549"/>
                  <a:gd name="T3" fmla="*/ 610 h 1435"/>
                  <a:gd name="T4" fmla="*/ 247 w 1549"/>
                  <a:gd name="T5" fmla="*/ 601 h 1435"/>
                  <a:gd name="T6" fmla="*/ 132 w 1549"/>
                  <a:gd name="T7" fmla="*/ 463 h 1435"/>
                  <a:gd name="T8" fmla="*/ 51 w 1549"/>
                  <a:gd name="T9" fmla="*/ 632 h 1435"/>
                  <a:gd name="T10" fmla="*/ 169 w 1549"/>
                  <a:gd name="T11" fmla="*/ 859 h 1435"/>
                  <a:gd name="T12" fmla="*/ 275 w 1549"/>
                  <a:gd name="T13" fmla="*/ 1014 h 1435"/>
                  <a:gd name="T14" fmla="*/ 314 w 1549"/>
                  <a:gd name="T15" fmla="*/ 969 h 1435"/>
                  <a:gd name="T16" fmla="*/ 422 w 1549"/>
                  <a:gd name="T17" fmla="*/ 1169 h 1435"/>
                  <a:gd name="T18" fmla="*/ 626 w 1549"/>
                  <a:gd name="T19" fmla="*/ 1364 h 1435"/>
                  <a:gd name="T20" fmla="*/ 822 w 1549"/>
                  <a:gd name="T21" fmla="*/ 1433 h 1435"/>
                  <a:gd name="T22" fmla="*/ 1026 w 1549"/>
                  <a:gd name="T23" fmla="*/ 1346 h 1435"/>
                  <a:gd name="T24" fmla="*/ 1237 w 1549"/>
                  <a:gd name="T25" fmla="*/ 1126 h 1435"/>
                  <a:gd name="T26" fmla="*/ 1279 w 1549"/>
                  <a:gd name="T27" fmla="*/ 891 h 1435"/>
                  <a:gd name="T28" fmla="*/ 1372 w 1549"/>
                  <a:gd name="T29" fmla="*/ 908 h 1435"/>
                  <a:gd name="T30" fmla="*/ 1547 w 1549"/>
                  <a:gd name="T31" fmla="*/ 627 h 1435"/>
                  <a:gd name="T32" fmla="*/ 1478 w 1549"/>
                  <a:gd name="T33" fmla="*/ 502 h 1435"/>
                  <a:gd name="T34" fmla="*/ 1372 w 1549"/>
                  <a:gd name="T35" fmla="*/ 563 h 1435"/>
                  <a:gd name="T36" fmla="*/ 1306 w 1549"/>
                  <a:gd name="T37" fmla="*/ 706 h 1435"/>
                  <a:gd name="T38" fmla="*/ 1306 w 1549"/>
                  <a:gd name="T39" fmla="*/ 330 h 1435"/>
                  <a:gd name="T40" fmla="*/ 907 w 1549"/>
                  <a:gd name="T41" fmla="*/ 5 h 1435"/>
                  <a:gd name="T42" fmla="*/ 403 w 1549"/>
                  <a:gd name="T43" fmla="*/ 67 h 1435"/>
                  <a:gd name="T44" fmla="*/ 250 w 1549"/>
                  <a:gd name="T45" fmla="*/ 610 h 1435"/>
                  <a:gd name="connsiteX0" fmla="*/ 1398 w 9771"/>
                  <a:gd name="connsiteY0" fmla="*/ 4227 h 9962"/>
                  <a:gd name="connsiteX1" fmla="*/ 1398 w 9771"/>
                  <a:gd name="connsiteY1" fmla="*/ 4227 h 9962"/>
                  <a:gd name="connsiteX2" fmla="*/ 1379 w 9771"/>
                  <a:gd name="connsiteY2" fmla="*/ 4164 h 9962"/>
                  <a:gd name="connsiteX3" fmla="*/ 636 w 9771"/>
                  <a:gd name="connsiteY3" fmla="*/ 3202 h 9962"/>
                  <a:gd name="connsiteX4" fmla="*/ 113 w 9771"/>
                  <a:gd name="connsiteY4" fmla="*/ 4380 h 9962"/>
                  <a:gd name="connsiteX5" fmla="*/ 875 w 9771"/>
                  <a:gd name="connsiteY5" fmla="*/ 5962 h 9962"/>
                  <a:gd name="connsiteX6" fmla="*/ 1559 w 9771"/>
                  <a:gd name="connsiteY6" fmla="*/ 7042 h 9962"/>
                  <a:gd name="connsiteX7" fmla="*/ 1811 w 9771"/>
                  <a:gd name="connsiteY7" fmla="*/ 6729 h 9962"/>
                  <a:gd name="connsiteX8" fmla="*/ 2508 w 9771"/>
                  <a:gd name="connsiteY8" fmla="*/ 8122 h 9962"/>
                  <a:gd name="connsiteX9" fmla="*/ 3156 w 9771"/>
                  <a:gd name="connsiteY9" fmla="*/ 8905 h 9962"/>
                  <a:gd name="connsiteX10" fmla="*/ 3825 w 9771"/>
                  <a:gd name="connsiteY10" fmla="*/ 9481 h 9962"/>
                  <a:gd name="connsiteX11" fmla="*/ 5091 w 9771"/>
                  <a:gd name="connsiteY11" fmla="*/ 9962 h 9962"/>
                  <a:gd name="connsiteX12" fmla="*/ 6408 w 9771"/>
                  <a:gd name="connsiteY12" fmla="*/ 9356 h 9962"/>
                  <a:gd name="connsiteX13" fmla="*/ 7770 w 9771"/>
                  <a:gd name="connsiteY13" fmla="*/ 7823 h 9962"/>
                  <a:gd name="connsiteX14" fmla="*/ 8041 w 9771"/>
                  <a:gd name="connsiteY14" fmla="*/ 6185 h 9962"/>
                  <a:gd name="connsiteX15" fmla="*/ 8641 w 9771"/>
                  <a:gd name="connsiteY15" fmla="*/ 6304 h 9962"/>
                  <a:gd name="connsiteX16" fmla="*/ 9771 w 9771"/>
                  <a:gd name="connsiteY16" fmla="*/ 4345 h 9962"/>
                  <a:gd name="connsiteX17" fmla="*/ 9326 w 9771"/>
                  <a:gd name="connsiteY17" fmla="*/ 3474 h 9962"/>
                  <a:gd name="connsiteX18" fmla="*/ 8641 w 9771"/>
                  <a:gd name="connsiteY18" fmla="*/ 3899 h 9962"/>
                  <a:gd name="connsiteX19" fmla="*/ 8215 w 9771"/>
                  <a:gd name="connsiteY19" fmla="*/ 4896 h 9962"/>
                  <a:gd name="connsiteX20" fmla="*/ 8215 w 9771"/>
                  <a:gd name="connsiteY20" fmla="*/ 2276 h 9962"/>
                  <a:gd name="connsiteX21" fmla="*/ 5639 w 9771"/>
                  <a:gd name="connsiteY21" fmla="*/ 11 h 9962"/>
                  <a:gd name="connsiteX22" fmla="*/ 2386 w 9771"/>
                  <a:gd name="connsiteY22" fmla="*/ 443 h 9962"/>
                  <a:gd name="connsiteX23" fmla="*/ 1398 w 9771"/>
                  <a:gd name="connsiteY23" fmla="*/ 4227 h 9962"/>
                  <a:gd name="connsiteX0" fmla="*/ 1431 w 10000"/>
                  <a:gd name="connsiteY0" fmla="*/ 4243 h 10000"/>
                  <a:gd name="connsiteX1" fmla="*/ 1431 w 10000"/>
                  <a:gd name="connsiteY1" fmla="*/ 4243 h 10000"/>
                  <a:gd name="connsiteX2" fmla="*/ 1411 w 10000"/>
                  <a:gd name="connsiteY2" fmla="*/ 4180 h 10000"/>
                  <a:gd name="connsiteX3" fmla="*/ 651 w 10000"/>
                  <a:gd name="connsiteY3" fmla="*/ 3214 h 10000"/>
                  <a:gd name="connsiteX4" fmla="*/ 116 w 10000"/>
                  <a:gd name="connsiteY4" fmla="*/ 4397 h 10000"/>
                  <a:gd name="connsiteX5" fmla="*/ 896 w 10000"/>
                  <a:gd name="connsiteY5" fmla="*/ 5985 h 10000"/>
                  <a:gd name="connsiteX6" fmla="*/ 1596 w 10000"/>
                  <a:gd name="connsiteY6" fmla="*/ 7069 h 10000"/>
                  <a:gd name="connsiteX7" fmla="*/ 1853 w 10000"/>
                  <a:gd name="connsiteY7" fmla="*/ 6755 h 10000"/>
                  <a:gd name="connsiteX8" fmla="*/ 2567 w 10000"/>
                  <a:gd name="connsiteY8" fmla="*/ 8153 h 10000"/>
                  <a:gd name="connsiteX9" fmla="*/ 3230 w 10000"/>
                  <a:gd name="connsiteY9" fmla="*/ 8939 h 10000"/>
                  <a:gd name="connsiteX10" fmla="*/ 3915 w 10000"/>
                  <a:gd name="connsiteY10" fmla="*/ 9517 h 10000"/>
                  <a:gd name="connsiteX11" fmla="*/ 5210 w 10000"/>
                  <a:gd name="connsiteY11" fmla="*/ 10000 h 10000"/>
                  <a:gd name="connsiteX12" fmla="*/ 6558 w 10000"/>
                  <a:gd name="connsiteY12" fmla="*/ 9392 h 10000"/>
                  <a:gd name="connsiteX13" fmla="*/ 7327 w 10000"/>
                  <a:gd name="connsiteY13" fmla="*/ 8752 h 10000"/>
                  <a:gd name="connsiteX14" fmla="*/ 7952 w 10000"/>
                  <a:gd name="connsiteY14" fmla="*/ 7853 h 10000"/>
                  <a:gd name="connsiteX15" fmla="*/ 8229 w 10000"/>
                  <a:gd name="connsiteY15" fmla="*/ 6209 h 10000"/>
                  <a:gd name="connsiteX16" fmla="*/ 8844 w 10000"/>
                  <a:gd name="connsiteY16" fmla="*/ 6328 h 10000"/>
                  <a:gd name="connsiteX17" fmla="*/ 10000 w 10000"/>
                  <a:gd name="connsiteY17" fmla="*/ 4362 h 10000"/>
                  <a:gd name="connsiteX18" fmla="*/ 9545 w 10000"/>
                  <a:gd name="connsiteY18" fmla="*/ 3487 h 10000"/>
                  <a:gd name="connsiteX19" fmla="*/ 8844 w 10000"/>
                  <a:gd name="connsiteY19" fmla="*/ 3914 h 10000"/>
                  <a:gd name="connsiteX20" fmla="*/ 8408 w 10000"/>
                  <a:gd name="connsiteY20" fmla="*/ 4915 h 10000"/>
                  <a:gd name="connsiteX21" fmla="*/ 8408 w 10000"/>
                  <a:gd name="connsiteY21" fmla="*/ 2285 h 10000"/>
                  <a:gd name="connsiteX22" fmla="*/ 5771 w 10000"/>
                  <a:gd name="connsiteY22" fmla="*/ 11 h 10000"/>
                  <a:gd name="connsiteX23" fmla="*/ 2442 w 10000"/>
                  <a:gd name="connsiteY23" fmla="*/ 445 h 10000"/>
                  <a:gd name="connsiteX24" fmla="*/ 1431 w 10000"/>
                  <a:gd name="connsiteY24" fmla="*/ 4243 h 10000"/>
                  <a:gd name="connsiteX0" fmla="*/ 1431 w 10000"/>
                  <a:gd name="connsiteY0" fmla="*/ 4243 h 10000"/>
                  <a:gd name="connsiteX1" fmla="*/ 1431 w 10000"/>
                  <a:gd name="connsiteY1" fmla="*/ 4243 h 10000"/>
                  <a:gd name="connsiteX2" fmla="*/ 1411 w 10000"/>
                  <a:gd name="connsiteY2" fmla="*/ 4180 h 10000"/>
                  <a:gd name="connsiteX3" fmla="*/ 651 w 10000"/>
                  <a:gd name="connsiteY3" fmla="*/ 3214 h 10000"/>
                  <a:gd name="connsiteX4" fmla="*/ 116 w 10000"/>
                  <a:gd name="connsiteY4" fmla="*/ 4397 h 10000"/>
                  <a:gd name="connsiteX5" fmla="*/ 896 w 10000"/>
                  <a:gd name="connsiteY5" fmla="*/ 5985 h 10000"/>
                  <a:gd name="connsiteX6" fmla="*/ 1853 w 10000"/>
                  <a:gd name="connsiteY6" fmla="*/ 6755 h 10000"/>
                  <a:gd name="connsiteX7" fmla="*/ 2567 w 10000"/>
                  <a:gd name="connsiteY7" fmla="*/ 8153 h 10000"/>
                  <a:gd name="connsiteX8" fmla="*/ 3230 w 10000"/>
                  <a:gd name="connsiteY8" fmla="*/ 8939 h 10000"/>
                  <a:gd name="connsiteX9" fmla="*/ 3915 w 10000"/>
                  <a:gd name="connsiteY9" fmla="*/ 9517 h 10000"/>
                  <a:gd name="connsiteX10" fmla="*/ 5210 w 10000"/>
                  <a:gd name="connsiteY10" fmla="*/ 10000 h 10000"/>
                  <a:gd name="connsiteX11" fmla="*/ 6558 w 10000"/>
                  <a:gd name="connsiteY11" fmla="*/ 9392 h 10000"/>
                  <a:gd name="connsiteX12" fmla="*/ 7327 w 10000"/>
                  <a:gd name="connsiteY12" fmla="*/ 8752 h 10000"/>
                  <a:gd name="connsiteX13" fmla="*/ 7952 w 10000"/>
                  <a:gd name="connsiteY13" fmla="*/ 7853 h 10000"/>
                  <a:gd name="connsiteX14" fmla="*/ 8229 w 10000"/>
                  <a:gd name="connsiteY14" fmla="*/ 6209 h 10000"/>
                  <a:gd name="connsiteX15" fmla="*/ 8844 w 10000"/>
                  <a:gd name="connsiteY15" fmla="*/ 6328 h 10000"/>
                  <a:gd name="connsiteX16" fmla="*/ 10000 w 10000"/>
                  <a:gd name="connsiteY16" fmla="*/ 4362 h 10000"/>
                  <a:gd name="connsiteX17" fmla="*/ 9545 w 10000"/>
                  <a:gd name="connsiteY17" fmla="*/ 3487 h 10000"/>
                  <a:gd name="connsiteX18" fmla="*/ 8844 w 10000"/>
                  <a:gd name="connsiteY18" fmla="*/ 3914 h 10000"/>
                  <a:gd name="connsiteX19" fmla="*/ 8408 w 10000"/>
                  <a:gd name="connsiteY19" fmla="*/ 4915 h 10000"/>
                  <a:gd name="connsiteX20" fmla="*/ 8408 w 10000"/>
                  <a:gd name="connsiteY20" fmla="*/ 2285 h 10000"/>
                  <a:gd name="connsiteX21" fmla="*/ 5771 w 10000"/>
                  <a:gd name="connsiteY21" fmla="*/ 11 h 10000"/>
                  <a:gd name="connsiteX22" fmla="*/ 2442 w 10000"/>
                  <a:gd name="connsiteY22" fmla="*/ 445 h 10000"/>
                  <a:gd name="connsiteX23" fmla="*/ 1431 w 10000"/>
                  <a:gd name="connsiteY23" fmla="*/ 4243 h 10000"/>
                  <a:gd name="connsiteX0" fmla="*/ 1431 w 10000"/>
                  <a:gd name="connsiteY0" fmla="*/ 4243 h 10000"/>
                  <a:gd name="connsiteX1" fmla="*/ 1431 w 10000"/>
                  <a:gd name="connsiteY1" fmla="*/ 4243 h 10000"/>
                  <a:gd name="connsiteX2" fmla="*/ 1411 w 10000"/>
                  <a:gd name="connsiteY2" fmla="*/ 4180 h 10000"/>
                  <a:gd name="connsiteX3" fmla="*/ 651 w 10000"/>
                  <a:gd name="connsiteY3" fmla="*/ 3214 h 10000"/>
                  <a:gd name="connsiteX4" fmla="*/ 116 w 10000"/>
                  <a:gd name="connsiteY4" fmla="*/ 4397 h 10000"/>
                  <a:gd name="connsiteX5" fmla="*/ 896 w 10000"/>
                  <a:gd name="connsiteY5" fmla="*/ 5985 h 10000"/>
                  <a:gd name="connsiteX6" fmla="*/ 1626 w 10000"/>
                  <a:gd name="connsiteY6" fmla="*/ 6680 h 10000"/>
                  <a:gd name="connsiteX7" fmla="*/ 1853 w 10000"/>
                  <a:gd name="connsiteY7" fmla="*/ 6755 h 10000"/>
                  <a:gd name="connsiteX8" fmla="*/ 2567 w 10000"/>
                  <a:gd name="connsiteY8" fmla="*/ 8153 h 10000"/>
                  <a:gd name="connsiteX9" fmla="*/ 3230 w 10000"/>
                  <a:gd name="connsiteY9" fmla="*/ 8939 h 10000"/>
                  <a:gd name="connsiteX10" fmla="*/ 3915 w 10000"/>
                  <a:gd name="connsiteY10" fmla="*/ 9517 h 10000"/>
                  <a:gd name="connsiteX11" fmla="*/ 5210 w 10000"/>
                  <a:gd name="connsiteY11" fmla="*/ 10000 h 10000"/>
                  <a:gd name="connsiteX12" fmla="*/ 6558 w 10000"/>
                  <a:gd name="connsiteY12" fmla="*/ 9392 h 10000"/>
                  <a:gd name="connsiteX13" fmla="*/ 7327 w 10000"/>
                  <a:gd name="connsiteY13" fmla="*/ 8752 h 10000"/>
                  <a:gd name="connsiteX14" fmla="*/ 7952 w 10000"/>
                  <a:gd name="connsiteY14" fmla="*/ 7853 h 10000"/>
                  <a:gd name="connsiteX15" fmla="*/ 8229 w 10000"/>
                  <a:gd name="connsiteY15" fmla="*/ 6209 h 10000"/>
                  <a:gd name="connsiteX16" fmla="*/ 8844 w 10000"/>
                  <a:gd name="connsiteY16" fmla="*/ 6328 h 10000"/>
                  <a:gd name="connsiteX17" fmla="*/ 10000 w 10000"/>
                  <a:gd name="connsiteY17" fmla="*/ 4362 h 10000"/>
                  <a:gd name="connsiteX18" fmla="*/ 9545 w 10000"/>
                  <a:gd name="connsiteY18" fmla="*/ 3487 h 10000"/>
                  <a:gd name="connsiteX19" fmla="*/ 8844 w 10000"/>
                  <a:gd name="connsiteY19" fmla="*/ 3914 h 10000"/>
                  <a:gd name="connsiteX20" fmla="*/ 8408 w 10000"/>
                  <a:gd name="connsiteY20" fmla="*/ 4915 h 10000"/>
                  <a:gd name="connsiteX21" fmla="*/ 8408 w 10000"/>
                  <a:gd name="connsiteY21" fmla="*/ 2285 h 10000"/>
                  <a:gd name="connsiteX22" fmla="*/ 5771 w 10000"/>
                  <a:gd name="connsiteY22" fmla="*/ 11 h 10000"/>
                  <a:gd name="connsiteX23" fmla="*/ 2442 w 10000"/>
                  <a:gd name="connsiteY23" fmla="*/ 445 h 10000"/>
                  <a:gd name="connsiteX24" fmla="*/ 1431 w 10000"/>
                  <a:gd name="connsiteY24" fmla="*/ 4243 h 10000"/>
                  <a:gd name="connsiteX0" fmla="*/ 1431 w 10000"/>
                  <a:gd name="connsiteY0" fmla="*/ 4243 h 10000"/>
                  <a:gd name="connsiteX1" fmla="*/ 1431 w 10000"/>
                  <a:gd name="connsiteY1" fmla="*/ 4243 h 10000"/>
                  <a:gd name="connsiteX2" fmla="*/ 1411 w 10000"/>
                  <a:gd name="connsiteY2" fmla="*/ 4180 h 10000"/>
                  <a:gd name="connsiteX3" fmla="*/ 651 w 10000"/>
                  <a:gd name="connsiteY3" fmla="*/ 3214 h 10000"/>
                  <a:gd name="connsiteX4" fmla="*/ 116 w 10000"/>
                  <a:gd name="connsiteY4" fmla="*/ 4397 h 10000"/>
                  <a:gd name="connsiteX5" fmla="*/ 896 w 10000"/>
                  <a:gd name="connsiteY5" fmla="*/ 5985 h 10000"/>
                  <a:gd name="connsiteX6" fmla="*/ 1626 w 10000"/>
                  <a:gd name="connsiteY6" fmla="*/ 6680 h 10000"/>
                  <a:gd name="connsiteX7" fmla="*/ 1853 w 10000"/>
                  <a:gd name="connsiteY7" fmla="*/ 6755 h 10000"/>
                  <a:gd name="connsiteX8" fmla="*/ 2567 w 10000"/>
                  <a:gd name="connsiteY8" fmla="*/ 8153 h 10000"/>
                  <a:gd name="connsiteX9" fmla="*/ 3230 w 10000"/>
                  <a:gd name="connsiteY9" fmla="*/ 8939 h 10000"/>
                  <a:gd name="connsiteX10" fmla="*/ 3915 w 10000"/>
                  <a:gd name="connsiteY10" fmla="*/ 9517 h 10000"/>
                  <a:gd name="connsiteX11" fmla="*/ 5210 w 10000"/>
                  <a:gd name="connsiteY11" fmla="*/ 10000 h 10000"/>
                  <a:gd name="connsiteX12" fmla="*/ 6558 w 10000"/>
                  <a:gd name="connsiteY12" fmla="*/ 9392 h 10000"/>
                  <a:gd name="connsiteX13" fmla="*/ 7327 w 10000"/>
                  <a:gd name="connsiteY13" fmla="*/ 8752 h 10000"/>
                  <a:gd name="connsiteX14" fmla="*/ 7952 w 10000"/>
                  <a:gd name="connsiteY14" fmla="*/ 7853 h 10000"/>
                  <a:gd name="connsiteX15" fmla="*/ 8229 w 10000"/>
                  <a:gd name="connsiteY15" fmla="*/ 6209 h 10000"/>
                  <a:gd name="connsiteX16" fmla="*/ 8844 w 10000"/>
                  <a:gd name="connsiteY16" fmla="*/ 6328 h 10000"/>
                  <a:gd name="connsiteX17" fmla="*/ 10000 w 10000"/>
                  <a:gd name="connsiteY17" fmla="*/ 4362 h 10000"/>
                  <a:gd name="connsiteX18" fmla="*/ 9545 w 10000"/>
                  <a:gd name="connsiteY18" fmla="*/ 3487 h 10000"/>
                  <a:gd name="connsiteX19" fmla="*/ 8844 w 10000"/>
                  <a:gd name="connsiteY19" fmla="*/ 3914 h 10000"/>
                  <a:gd name="connsiteX20" fmla="*/ 8408 w 10000"/>
                  <a:gd name="connsiteY20" fmla="*/ 4915 h 10000"/>
                  <a:gd name="connsiteX21" fmla="*/ 8408 w 10000"/>
                  <a:gd name="connsiteY21" fmla="*/ 2285 h 10000"/>
                  <a:gd name="connsiteX22" fmla="*/ 5771 w 10000"/>
                  <a:gd name="connsiteY22" fmla="*/ 11 h 10000"/>
                  <a:gd name="connsiteX23" fmla="*/ 2442 w 10000"/>
                  <a:gd name="connsiteY23" fmla="*/ 445 h 10000"/>
                  <a:gd name="connsiteX24" fmla="*/ 1431 w 10000"/>
                  <a:gd name="connsiteY24" fmla="*/ 4243 h 10000"/>
                  <a:gd name="connsiteX0" fmla="*/ 1431 w 10085"/>
                  <a:gd name="connsiteY0" fmla="*/ 4243 h 10000"/>
                  <a:gd name="connsiteX1" fmla="*/ 1431 w 10085"/>
                  <a:gd name="connsiteY1" fmla="*/ 4243 h 10000"/>
                  <a:gd name="connsiteX2" fmla="*/ 1411 w 10085"/>
                  <a:gd name="connsiteY2" fmla="*/ 4180 h 10000"/>
                  <a:gd name="connsiteX3" fmla="*/ 651 w 10085"/>
                  <a:gd name="connsiteY3" fmla="*/ 3214 h 10000"/>
                  <a:gd name="connsiteX4" fmla="*/ 116 w 10085"/>
                  <a:gd name="connsiteY4" fmla="*/ 4397 h 10000"/>
                  <a:gd name="connsiteX5" fmla="*/ 896 w 10085"/>
                  <a:gd name="connsiteY5" fmla="*/ 5985 h 10000"/>
                  <a:gd name="connsiteX6" fmla="*/ 1626 w 10085"/>
                  <a:gd name="connsiteY6" fmla="*/ 6680 h 10000"/>
                  <a:gd name="connsiteX7" fmla="*/ 1853 w 10085"/>
                  <a:gd name="connsiteY7" fmla="*/ 6755 h 10000"/>
                  <a:gd name="connsiteX8" fmla="*/ 2567 w 10085"/>
                  <a:gd name="connsiteY8" fmla="*/ 8153 h 10000"/>
                  <a:gd name="connsiteX9" fmla="*/ 3230 w 10085"/>
                  <a:gd name="connsiteY9" fmla="*/ 8939 h 10000"/>
                  <a:gd name="connsiteX10" fmla="*/ 3915 w 10085"/>
                  <a:gd name="connsiteY10" fmla="*/ 9517 h 10000"/>
                  <a:gd name="connsiteX11" fmla="*/ 5210 w 10085"/>
                  <a:gd name="connsiteY11" fmla="*/ 10000 h 10000"/>
                  <a:gd name="connsiteX12" fmla="*/ 6558 w 10085"/>
                  <a:gd name="connsiteY12" fmla="*/ 9392 h 10000"/>
                  <a:gd name="connsiteX13" fmla="*/ 7327 w 10085"/>
                  <a:gd name="connsiteY13" fmla="*/ 8752 h 10000"/>
                  <a:gd name="connsiteX14" fmla="*/ 7952 w 10085"/>
                  <a:gd name="connsiteY14" fmla="*/ 7853 h 10000"/>
                  <a:gd name="connsiteX15" fmla="*/ 8229 w 10085"/>
                  <a:gd name="connsiteY15" fmla="*/ 6209 h 10000"/>
                  <a:gd name="connsiteX16" fmla="*/ 10000 w 10085"/>
                  <a:gd name="connsiteY16" fmla="*/ 4362 h 10000"/>
                  <a:gd name="connsiteX17" fmla="*/ 9545 w 10085"/>
                  <a:gd name="connsiteY17" fmla="*/ 3487 h 10000"/>
                  <a:gd name="connsiteX18" fmla="*/ 8844 w 10085"/>
                  <a:gd name="connsiteY18" fmla="*/ 3914 h 10000"/>
                  <a:gd name="connsiteX19" fmla="*/ 8408 w 10085"/>
                  <a:gd name="connsiteY19" fmla="*/ 4915 h 10000"/>
                  <a:gd name="connsiteX20" fmla="*/ 8408 w 10085"/>
                  <a:gd name="connsiteY20" fmla="*/ 2285 h 10000"/>
                  <a:gd name="connsiteX21" fmla="*/ 5771 w 10085"/>
                  <a:gd name="connsiteY21" fmla="*/ 11 h 10000"/>
                  <a:gd name="connsiteX22" fmla="*/ 2442 w 10085"/>
                  <a:gd name="connsiteY22" fmla="*/ 445 h 10000"/>
                  <a:gd name="connsiteX23" fmla="*/ 1431 w 10085"/>
                  <a:gd name="connsiteY23" fmla="*/ 4243 h 10000"/>
                  <a:gd name="connsiteX0" fmla="*/ 1431 w 10051"/>
                  <a:gd name="connsiteY0" fmla="*/ 4243 h 10000"/>
                  <a:gd name="connsiteX1" fmla="*/ 1431 w 10051"/>
                  <a:gd name="connsiteY1" fmla="*/ 4243 h 10000"/>
                  <a:gd name="connsiteX2" fmla="*/ 1411 w 10051"/>
                  <a:gd name="connsiteY2" fmla="*/ 4180 h 10000"/>
                  <a:gd name="connsiteX3" fmla="*/ 651 w 10051"/>
                  <a:gd name="connsiteY3" fmla="*/ 3214 h 10000"/>
                  <a:gd name="connsiteX4" fmla="*/ 116 w 10051"/>
                  <a:gd name="connsiteY4" fmla="*/ 4397 h 10000"/>
                  <a:gd name="connsiteX5" fmla="*/ 896 w 10051"/>
                  <a:gd name="connsiteY5" fmla="*/ 5985 h 10000"/>
                  <a:gd name="connsiteX6" fmla="*/ 1626 w 10051"/>
                  <a:gd name="connsiteY6" fmla="*/ 6680 h 10000"/>
                  <a:gd name="connsiteX7" fmla="*/ 1853 w 10051"/>
                  <a:gd name="connsiteY7" fmla="*/ 6755 h 10000"/>
                  <a:gd name="connsiteX8" fmla="*/ 2567 w 10051"/>
                  <a:gd name="connsiteY8" fmla="*/ 8153 h 10000"/>
                  <a:gd name="connsiteX9" fmla="*/ 3230 w 10051"/>
                  <a:gd name="connsiteY9" fmla="*/ 8939 h 10000"/>
                  <a:gd name="connsiteX10" fmla="*/ 3915 w 10051"/>
                  <a:gd name="connsiteY10" fmla="*/ 9517 h 10000"/>
                  <a:gd name="connsiteX11" fmla="*/ 5210 w 10051"/>
                  <a:gd name="connsiteY11" fmla="*/ 10000 h 10000"/>
                  <a:gd name="connsiteX12" fmla="*/ 6558 w 10051"/>
                  <a:gd name="connsiteY12" fmla="*/ 9392 h 10000"/>
                  <a:gd name="connsiteX13" fmla="*/ 7327 w 10051"/>
                  <a:gd name="connsiteY13" fmla="*/ 8752 h 10000"/>
                  <a:gd name="connsiteX14" fmla="*/ 7952 w 10051"/>
                  <a:gd name="connsiteY14" fmla="*/ 7853 h 10000"/>
                  <a:gd name="connsiteX15" fmla="*/ 8229 w 10051"/>
                  <a:gd name="connsiteY15" fmla="*/ 6209 h 10000"/>
                  <a:gd name="connsiteX16" fmla="*/ 8756 w 10051"/>
                  <a:gd name="connsiteY16" fmla="*/ 6068 h 10000"/>
                  <a:gd name="connsiteX17" fmla="*/ 10000 w 10051"/>
                  <a:gd name="connsiteY17" fmla="*/ 4362 h 10000"/>
                  <a:gd name="connsiteX18" fmla="*/ 9545 w 10051"/>
                  <a:gd name="connsiteY18" fmla="*/ 3487 h 10000"/>
                  <a:gd name="connsiteX19" fmla="*/ 8844 w 10051"/>
                  <a:gd name="connsiteY19" fmla="*/ 3914 h 10000"/>
                  <a:gd name="connsiteX20" fmla="*/ 8408 w 10051"/>
                  <a:gd name="connsiteY20" fmla="*/ 4915 h 10000"/>
                  <a:gd name="connsiteX21" fmla="*/ 8408 w 10051"/>
                  <a:gd name="connsiteY21" fmla="*/ 2285 h 10000"/>
                  <a:gd name="connsiteX22" fmla="*/ 5771 w 10051"/>
                  <a:gd name="connsiteY22" fmla="*/ 11 h 10000"/>
                  <a:gd name="connsiteX23" fmla="*/ 2442 w 10051"/>
                  <a:gd name="connsiteY23" fmla="*/ 445 h 10000"/>
                  <a:gd name="connsiteX24" fmla="*/ 1431 w 10051"/>
                  <a:gd name="connsiteY24" fmla="*/ 4243 h 10000"/>
                  <a:gd name="connsiteX0" fmla="*/ 1431 w 9902"/>
                  <a:gd name="connsiteY0" fmla="*/ 4243 h 10000"/>
                  <a:gd name="connsiteX1" fmla="*/ 1431 w 9902"/>
                  <a:gd name="connsiteY1" fmla="*/ 4243 h 10000"/>
                  <a:gd name="connsiteX2" fmla="*/ 1411 w 9902"/>
                  <a:gd name="connsiteY2" fmla="*/ 4180 h 10000"/>
                  <a:gd name="connsiteX3" fmla="*/ 651 w 9902"/>
                  <a:gd name="connsiteY3" fmla="*/ 3214 h 10000"/>
                  <a:gd name="connsiteX4" fmla="*/ 116 w 9902"/>
                  <a:gd name="connsiteY4" fmla="*/ 4397 h 10000"/>
                  <a:gd name="connsiteX5" fmla="*/ 896 w 9902"/>
                  <a:gd name="connsiteY5" fmla="*/ 5985 h 10000"/>
                  <a:gd name="connsiteX6" fmla="*/ 1626 w 9902"/>
                  <a:gd name="connsiteY6" fmla="*/ 6680 h 10000"/>
                  <a:gd name="connsiteX7" fmla="*/ 1853 w 9902"/>
                  <a:gd name="connsiteY7" fmla="*/ 6755 h 10000"/>
                  <a:gd name="connsiteX8" fmla="*/ 2567 w 9902"/>
                  <a:gd name="connsiteY8" fmla="*/ 8153 h 10000"/>
                  <a:gd name="connsiteX9" fmla="*/ 3230 w 9902"/>
                  <a:gd name="connsiteY9" fmla="*/ 8939 h 10000"/>
                  <a:gd name="connsiteX10" fmla="*/ 3915 w 9902"/>
                  <a:gd name="connsiteY10" fmla="*/ 9517 h 10000"/>
                  <a:gd name="connsiteX11" fmla="*/ 5210 w 9902"/>
                  <a:gd name="connsiteY11" fmla="*/ 10000 h 10000"/>
                  <a:gd name="connsiteX12" fmla="*/ 6558 w 9902"/>
                  <a:gd name="connsiteY12" fmla="*/ 9392 h 10000"/>
                  <a:gd name="connsiteX13" fmla="*/ 7327 w 9902"/>
                  <a:gd name="connsiteY13" fmla="*/ 8752 h 10000"/>
                  <a:gd name="connsiteX14" fmla="*/ 7952 w 9902"/>
                  <a:gd name="connsiteY14" fmla="*/ 7853 h 10000"/>
                  <a:gd name="connsiteX15" fmla="*/ 8229 w 9902"/>
                  <a:gd name="connsiteY15" fmla="*/ 6209 h 10000"/>
                  <a:gd name="connsiteX16" fmla="*/ 8756 w 9902"/>
                  <a:gd name="connsiteY16" fmla="*/ 6068 h 10000"/>
                  <a:gd name="connsiteX17" fmla="*/ 9866 w 9902"/>
                  <a:gd name="connsiteY17" fmla="*/ 4503 h 10000"/>
                  <a:gd name="connsiteX18" fmla="*/ 9545 w 9902"/>
                  <a:gd name="connsiteY18" fmla="*/ 3487 h 10000"/>
                  <a:gd name="connsiteX19" fmla="*/ 8844 w 9902"/>
                  <a:gd name="connsiteY19" fmla="*/ 3914 h 10000"/>
                  <a:gd name="connsiteX20" fmla="*/ 8408 w 9902"/>
                  <a:gd name="connsiteY20" fmla="*/ 4915 h 10000"/>
                  <a:gd name="connsiteX21" fmla="*/ 8408 w 9902"/>
                  <a:gd name="connsiteY21" fmla="*/ 2285 h 10000"/>
                  <a:gd name="connsiteX22" fmla="*/ 5771 w 9902"/>
                  <a:gd name="connsiteY22" fmla="*/ 11 h 10000"/>
                  <a:gd name="connsiteX23" fmla="*/ 2442 w 9902"/>
                  <a:gd name="connsiteY23" fmla="*/ 445 h 10000"/>
                  <a:gd name="connsiteX24" fmla="*/ 1431 w 9902"/>
                  <a:gd name="connsiteY24" fmla="*/ 4243 h 10000"/>
                  <a:gd name="connsiteX0" fmla="*/ 1459 w 10014"/>
                  <a:gd name="connsiteY0" fmla="*/ 4243 h 10000"/>
                  <a:gd name="connsiteX1" fmla="*/ 1459 w 10014"/>
                  <a:gd name="connsiteY1" fmla="*/ 4243 h 10000"/>
                  <a:gd name="connsiteX2" fmla="*/ 1439 w 10014"/>
                  <a:gd name="connsiteY2" fmla="*/ 4180 h 10000"/>
                  <a:gd name="connsiteX3" fmla="*/ 581 w 10014"/>
                  <a:gd name="connsiteY3" fmla="*/ 3968 h 10000"/>
                  <a:gd name="connsiteX4" fmla="*/ 131 w 10014"/>
                  <a:gd name="connsiteY4" fmla="*/ 4397 h 10000"/>
                  <a:gd name="connsiteX5" fmla="*/ 919 w 10014"/>
                  <a:gd name="connsiteY5" fmla="*/ 5985 h 10000"/>
                  <a:gd name="connsiteX6" fmla="*/ 1656 w 10014"/>
                  <a:gd name="connsiteY6" fmla="*/ 6680 h 10000"/>
                  <a:gd name="connsiteX7" fmla="*/ 1885 w 10014"/>
                  <a:gd name="connsiteY7" fmla="*/ 6755 h 10000"/>
                  <a:gd name="connsiteX8" fmla="*/ 2606 w 10014"/>
                  <a:gd name="connsiteY8" fmla="*/ 8153 h 10000"/>
                  <a:gd name="connsiteX9" fmla="*/ 3276 w 10014"/>
                  <a:gd name="connsiteY9" fmla="*/ 8939 h 10000"/>
                  <a:gd name="connsiteX10" fmla="*/ 3968 w 10014"/>
                  <a:gd name="connsiteY10" fmla="*/ 9517 h 10000"/>
                  <a:gd name="connsiteX11" fmla="*/ 5276 w 10014"/>
                  <a:gd name="connsiteY11" fmla="*/ 10000 h 10000"/>
                  <a:gd name="connsiteX12" fmla="*/ 6637 w 10014"/>
                  <a:gd name="connsiteY12" fmla="*/ 9392 h 10000"/>
                  <a:gd name="connsiteX13" fmla="*/ 7414 w 10014"/>
                  <a:gd name="connsiteY13" fmla="*/ 8752 h 10000"/>
                  <a:gd name="connsiteX14" fmla="*/ 8045 w 10014"/>
                  <a:gd name="connsiteY14" fmla="*/ 7853 h 10000"/>
                  <a:gd name="connsiteX15" fmla="*/ 8324 w 10014"/>
                  <a:gd name="connsiteY15" fmla="*/ 6209 h 10000"/>
                  <a:gd name="connsiteX16" fmla="*/ 8857 w 10014"/>
                  <a:gd name="connsiteY16" fmla="*/ 6068 h 10000"/>
                  <a:gd name="connsiteX17" fmla="*/ 9978 w 10014"/>
                  <a:gd name="connsiteY17" fmla="*/ 4503 h 10000"/>
                  <a:gd name="connsiteX18" fmla="*/ 9653 w 10014"/>
                  <a:gd name="connsiteY18" fmla="*/ 3487 h 10000"/>
                  <a:gd name="connsiteX19" fmla="*/ 8946 w 10014"/>
                  <a:gd name="connsiteY19" fmla="*/ 3914 h 10000"/>
                  <a:gd name="connsiteX20" fmla="*/ 8505 w 10014"/>
                  <a:gd name="connsiteY20" fmla="*/ 4915 h 10000"/>
                  <a:gd name="connsiteX21" fmla="*/ 8505 w 10014"/>
                  <a:gd name="connsiteY21" fmla="*/ 2285 h 10000"/>
                  <a:gd name="connsiteX22" fmla="*/ 5842 w 10014"/>
                  <a:gd name="connsiteY22" fmla="*/ 11 h 10000"/>
                  <a:gd name="connsiteX23" fmla="*/ 2480 w 10014"/>
                  <a:gd name="connsiteY23" fmla="*/ 445 h 10000"/>
                  <a:gd name="connsiteX24" fmla="*/ 1459 w 10014"/>
                  <a:gd name="connsiteY24" fmla="*/ 4243 h 10000"/>
                  <a:gd name="connsiteX0" fmla="*/ 1428 w 9983"/>
                  <a:gd name="connsiteY0" fmla="*/ 4243 h 10000"/>
                  <a:gd name="connsiteX1" fmla="*/ 1428 w 9983"/>
                  <a:gd name="connsiteY1" fmla="*/ 4243 h 10000"/>
                  <a:gd name="connsiteX2" fmla="*/ 1408 w 9983"/>
                  <a:gd name="connsiteY2" fmla="*/ 4180 h 10000"/>
                  <a:gd name="connsiteX3" fmla="*/ 775 w 9983"/>
                  <a:gd name="connsiteY3" fmla="*/ 4298 h 10000"/>
                  <a:gd name="connsiteX4" fmla="*/ 100 w 9983"/>
                  <a:gd name="connsiteY4" fmla="*/ 4397 h 10000"/>
                  <a:gd name="connsiteX5" fmla="*/ 888 w 9983"/>
                  <a:gd name="connsiteY5" fmla="*/ 5985 h 10000"/>
                  <a:gd name="connsiteX6" fmla="*/ 1625 w 9983"/>
                  <a:gd name="connsiteY6" fmla="*/ 6680 h 10000"/>
                  <a:gd name="connsiteX7" fmla="*/ 1854 w 9983"/>
                  <a:gd name="connsiteY7" fmla="*/ 6755 h 10000"/>
                  <a:gd name="connsiteX8" fmla="*/ 2575 w 9983"/>
                  <a:gd name="connsiteY8" fmla="*/ 8153 h 10000"/>
                  <a:gd name="connsiteX9" fmla="*/ 3245 w 9983"/>
                  <a:gd name="connsiteY9" fmla="*/ 8939 h 10000"/>
                  <a:gd name="connsiteX10" fmla="*/ 3937 w 9983"/>
                  <a:gd name="connsiteY10" fmla="*/ 9517 h 10000"/>
                  <a:gd name="connsiteX11" fmla="*/ 5245 w 9983"/>
                  <a:gd name="connsiteY11" fmla="*/ 10000 h 10000"/>
                  <a:gd name="connsiteX12" fmla="*/ 6606 w 9983"/>
                  <a:gd name="connsiteY12" fmla="*/ 9392 h 10000"/>
                  <a:gd name="connsiteX13" fmla="*/ 7383 w 9983"/>
                  <a:gd name="connsiteY13" fmla="*/ 8752 h 10000"/>
                  <a:gd name="connsiteX14" fmla="*/ 8014 w 9983"/>
                  <a:gd name="connsiteY14" fmla="*/ 7853 h 10000"/>
                  <a:gd name="connsiteX15" fmla="*/ 8293 w 9983"/>
                  <a:gd name="connsiteY15" fmla="*/ 6209 h 10000"/>
                  <a:gd name="connsiteX16" fmla="*/ 8826 w 9983"/>
                  <a:gd name="connsiteY16" fmla="*/ 6068 h 10000"/>
                  <a:gd name="connsiteX17" fmla="*/ 9947 w 9983"/>
                  <a:gd name="connsiteY17" fmla="*/ 4503 h 10000"/>
                  <a:gd name="connsiteX18" fmla="*/ 9622 w 9983"/>
                  <a:gd name="connsiteY18" fmla="*/ 3487 h 10000"/>
                  <a:gd name="connsiteX19" fmla="*/ 8915 w 9983"/>
                  <a:gd name="connsiteY19" fmla="*/ 3914 h 10000"/>
                  <a:gd name="connsiteX20" fmla="*/ 8474 w 9983"/>
                  <a:gd name="connsiteY20" fmla="*/ 4915 h 10000"/>
                  <a:gd name="connsiteX21" fmla="*/ 8474 w 9983"/>
                  <a:gd name="connsiteY21" fmla="*/ 2285 h 10000"/>
                  <a:gd name="connsiteX22" fmla="*/ 5811 w 9983"/>
                  <a:gd name="connsiteY22" fmla="*/ 11 h 10000"/>
                  <a:gd name="connsiteX23" fmla="*/ 2449 w 9983"/>
                  <a:gd name="connsiteY23" fmla="*/ 445 h 10000"/>
                  <a:gd name="connsiteX24" fmla="*/ 1428 w 9983"/>
                  <a:gd name="connsiteY24" fmla="*/ 4243 h 10000"/>
                  <a:gd name="connsiteX0" fmla="*/ 832 w 9402"/>
                  <a:gd name="connsiteY0" fmla="*/ 4243 h 10000"/>
                  <a:gd name="connsiteX1" fmla="*/ 832 w 9402"/>
                  <a:gd name="connsiteY1" fmla="*/ 4243 h 10000"/>
                  <a:gd name="connsiteX2" fmla="*/ 812 w 9402"/>
                  <a:gd name="connsiteY2" fmla="*/ 4180 h 10000"/>
                  <a:gd name="connsiteX3" fmla="*/ 178 w 9402"/>
                  <a:gd name="connsiteY3" fmla="*/ 4298 h 10000"/>
                  <a:gd name="connsiteX4" fmla="*/ 178 w 9402"/>
                  <a:gd name="connsiteY4" fmla="*/ 5151 h 10000"/>
                  <a:gd name="connsiteX5" fmla="*/ 292 w 9402"/>
                  <a:gd name="connsiteY5" fmla="*/ 5985 h 10000"/>
                  <a:gd name="connsiteX6" fmla="*/ 1030 w 9402"/>
                  <a:gd name="connsiteY6" fmla="*/ 6680 h 10000"/>
                  <a:gd name="connsiteX7" fmla="*/ 1259 w 9402"/>
                  <a:gd name="connsiteY7" fmla="*/ 6755 h 10000"/>
                  <a:gd name="connsiteX8" fmla="*/ 1981 w 9402"/>
                  <a:gd name="connsiteY8" fmla="*/ 8153 h 10000"/>
                  <a:gd name="connsiteX9" fmla="*/ 2653 w 9402"/>
                  <a:gd name="connsiteY9" fmla="*/ 8939 h 10000"/>
                  <a:gd name="connsiteX10" fmla="*/ 3346 w 9402"/>
                  <a:gd name="connsiteY10" fmla="*/ 9517 h 10000"/>
                  <a:gd name="connsiteX11" fmla="*/ 4656 w 9402"/>
                  <a:gd name="connsiteY11" fmla="*/ 10000 h 10000"/>
                  <a:gd name="connsiteX12" fmla="*/ 6019 w 9402"/>
                  <a:gd name="connsiteY12" fmla="*/ 9392 h 10000"/>
                  <a:gd name="connsiteX13" fmla="*/ 6798 w 9402"/>
                  <a:gd name="connsiteY13" fmla="*/ 8752 h 10000"/>
                  <a:gd name="connsiteX14" fmla="*/ 7430 w 9402"/>
                  <a:gd name="connsiteY14" fmla="*/ 7853 h 10000"/>
                  <a:gd name="connsiteX15" fmla="*/ 7709 w 9402"/>
                  <a:gd name="connsiteY15" fmla="*/ 6209 h 10000"/>
                  <a:gd name="connsiteX16" fmla="*/ 8243 w 9402"/>
                  <a:gd name="connsiteY16" fmla="*/ 6068 h 10000"/>
                  <a:gd name="connsiteX17" fmla="*/ 9366 w 9402"/>
                  <a:gd name="connsiteY17" fmla="*/ 4503 h 10000"/>
                  <a:gd name="connsiteX18" fmla="*/ 9040 w 9402"/>
                  <a:gd name="connsiteY18" fmla="*/ 3487 h 10000"/>
                  <a:gd name="connsiteX19" fmla="*/ 8332 w 9402"/>
                  <a:gd name="connsiteY19" fmla="*/ 3914 h 10000"/>
                  <a:gd name="connsiteX20" fmla="*/ 7890 w 9402"/>
                  <a:gd name="connsiteY20" fmla="*/ 4915 h 10000"/>
                  <a:gd name="connsiteX21" fmla="*/ 7890 w 9402"/>
                  <a:gd name="connsiteY21" fmla="*/ 2285 h 10000"/>
                  <a:gd name="connsiteX22" fmla="*/ 5223 w 9402"/>
                  <a:gd name="connsiteY22" fmla="*/ 11 h 10000"/>
                  <a:gd name="connsiteX23" fmla="*/ 1855 w 9402"/>
                  <a:gd name="connsiteY23" fmla="*/ 445 h 10000"/>
                  <a:gd name="connsiteX24" fmla="*/ 832 w 9402"/>
                  <a:gd name="connsiteY24" fmla="*/ 4243 h 10000"/>
                  <a:gd name="connsiteX0" fmla="*/ 993 w 10109"/>
                  <a:gd name="connsiteY0" fmla="*/ 4243 h 10000"/>
                  <a:gd name="connsiteX1" fmla="*/ 993 w 10109"/>
                  <a:gd name="connsiteY1" fmla="*/ 4243 h 10000"/>
                  <a:gd name="connsiteX2" fmla="*/ 972 w 10109"/>
                  <a:gd name="connsiteY2" fmla="*/ 4180 h 10000"/>
                  <a:gd name="connsiteX3" fmla="*/ 297 w 10109"/>
                  <a:gd name="connsiteY3" fmla="*/ 4298 h 10000"/>
                  <a:gd name="connsiteX4" fmla="*/ 153 w 10109"/>
                  <a:gd name="connsiteY4" fmla="*/ 4963 h 10000"/>
                  <a:gd name="connsiteX5" fmla="*/ 419 w 10109"/>
                  <a:gd name="connsiteY5" fmla="*/ 5985 h 10000"/>
                  <a:gd name="connsiteX6" fmla="*/ 1204 w 10109"/>
                  <a:gd name="connsiteY6" fmla="*/ 6680 h 10000"/>
                  <a:gd name="connsiteX7" fmla="*/ 1447 w 10109"/>
                  <a:gd name="connsiteY7" fmla="*/ 6755 h 10000"/>
                  <a:gd name="connsiteX8" fmla="*/ 2215 w 10109"/>
                  <a:gd name="connsiteY8" fmla="*/ 8153 h 10000"/>
                  <a:gd name="connsiteX9" fmla="*/ 2930 w 10109"/>
                  <a:gd name="connsiteY9" fmla="*/ 8939 h 10000"/>
                  <a:gd name="connsiteX10" fmla="*/ 3667 w 10109"/>
                  <a:gd name="connsiteY10" fmla="*/ 9517 h 10000"/>
                  <a:gd name="connsiteX11" fmla="*/ 5060 w 10109"/>
                  <a:gd name="connsiteY11" fmla="*/ 10000 h 10000"/>
                  <a:gd name="connsiteX12" fmla="*/ 6510 w 10109"/>
                  <a:gd name="connsiteY12" fmla="*/ 9392 h 10000"/>
                  <a:gd name="connsiteX13" fmla="*/ 7338 w 10109"/>
                  <a:gd name="connsiteY13" fmla="*/ 8752 h 10000"/>
                  <a:gd name="connsiteX14" fmla="*/ 8011 w 10109"/>
                  <a:gd name="connsiteY14" fmla="*/ 7853 h 10000"/>
                  <a:gd name="connsiteX15" fmla="*/ 8307 w 10109"/>
                  <a:gd name="connsiteY15" fmla="*/ 6209 h 10000"/>
                  <a:gd name="connsiteX16" fmla="*/ 8875 w 10109"/>
                  <a:gd name="connsiteY16" fmla="*/ 6068 h 10000"/>
                  <a:gd name="connsiteX17" fmla="*/ 10070 w 10109"/>
                  <a:gd name="connsiteY17" fmla="*/ 4503 h 10000"/>
                  <a:gd name="connsiteX18" fmla="*/ 9723 w 10109"/>
                  <a:gd name="connsiteY18" fmla="*/ 3487 h 10000"/>
                  <a:gd name="connsiteX19" fmla="*/ 8970 w 10109"/>
                  <a:gd name="connsiteY19" fmla="*/ 3914 h 10000"/>
                  <a:gd name="connsiteX20" fmla="*/ 8500 w 10109"/>
                  <a:gd name="connsiteY20" fmla="*/ 4915 h 10000"/>
                  <a:gd name="connsiteX21" fmla="*/ 8500 w 10109"/>
                  <a:gd name="connsiteY21" fmla="*/ 2285 h 10000"/>
                  <a:gd name="connsiteX22" fmla="*/ 5663 w 10109"/>
                  <a:gd name="connsiteY22" fmla="*/ 11 h 10000"/>
                  <a:gd name="connsiteX23" fmla="*/ 2081 w 10109"/>
                  <a:gd name="connsiteY23" fmla="*/ 445 h 10000"/>
                  <a:gd name="connsiteX24" fmla="*/ 993 w 10109"/>
                  <a:gd name="connsiteY24" fmla="*/ 4243 h 10000"/>
                  <a:gd name="connsiteX0" fmla="*/ 993 w 10109"/>
                  <a:gd name="connsiteY0" fmla="*/ 4243 h 10000"/>
                  <a:gd name="connsiteX1" fmla="*/ 993 w 10109"/>
                  <a:gd name="connsiteY1" fmla="*/ 4243 h 10000"/>
                  <a:gd name="connsiteX2" fmla="*/ 972 w 10109"/>
                  <a:gd name="connsiteY2" fmla="*/ 4180 h 10000"/>
                  <a:gd name="connsiteX3" fmla="*/ 297 w 10109"/>
                  <a:gd name="connsiteY3" fmla="*/ 4298 h 10000"/>
                  <a:gd name="connsiteX4" fmla="*/ 153 w 10109"/>
                  <a:gd name="connsiteY4" fmla="*/ 4963 h 10000"/>
                  <a:gd name="connsiteX5" fmla="*/ 803 w 10109"/>
                  <a:gd name="connsiteY5" fmla="*/ 6220 h 10000"/>
                  <a:gd name="connsiteX6" fmla="*/ 1204 w 10109"/>
                  <a:gd name="connsiteY6" fmla="*/ 6680 h 10000"/>
                  <a:gd name="connsiteX7" fmla="*/ 1447 w 10109"/>
                  <a:gd name="connsiteY7" fmla="*/ 6755 h 10000"/>
                  <a:gd name="connsiteX8" fmla="*/ 2215 w 10109"/>
                  <a:gd name="connsiteY8" fmla="*/ 8153 h 10000"/>
                  <a:gd name="connsiteX9" fmla="*/ 2930 w 10109"/>
                  <a:gd name="connsiteY9" fmla="*/ 8939 h 10000"/>
                  <a:gd name="connsiteX10" fmla="*/ 3667 w 10109"/>
                  <a:gd name="connsiteY10" fmla="*/ 9517 h 10000"/>
                  <a:gd name="connsiteX11" fmla="*/ 5060 w 10109"/>
                  <a:gd name="connsiteY11" fmla="*/ 10000 h 10000"/>
                  <a:gd name="connsiteX12" fmla="*/ 6510 w 10109"/>
                  <a:gd name="connsiteY12" fmla="*/ 9392 h 10000"/>
                  <a:gd name="connsiteX13" fmla="*/ 7338 w 10109"/>
                  <a:gd name="connsiteY13" fmla="*/ 8752 h 10000"/>
                  <a:gd name="connsiteX14" fmla="*/ 8011 w 10109"/>
                  <a:gd name="connsiteY14" fmla="*/ 7853 h 10000"/>
                  <a:gd name="connsiteX15" fmla="*/ 8307 w 10109"/>
                  <a:gd name="connsiteY15" fmla="*/ 6209 h 10000"/>
                  <a:gd name="connsiteX16" fmla="*/ 8875 w 10109"/>
                  <a:gd name="connsiteY16" fmla="*/ 6068 h 10000"/>
                  <a:gd name="connsiteX17" fmla="*/ 10070 w 10109"/>
                  <a:gd name="connsiteY17" fmla="*/ 4503 h 10000"/>
                  <a:gd name="connsiteX18" fmla="*/ 9723 w 10109"/>
                  <a:gd name="connsiteY18" fmla="*/ 3487 h 10000"/>
                  <a:gd name="connsiteX19" fmla="*/ 8970 w 10109"/>
                  <a:gd name="connsiteY19" fmla="*/ 3914 h 10000"/>
                  <a:gd name="connsiteX20" fmla="*/ 8500 w 10109"/>
                  <a:gd name="connsiteY20" fmla="*/ 4915 h 10000"/>
                  <a:gd name="connsiteX21" fmla="*/ 8500 w 10109"/>
                  <a:gd name="connsiteY21" fmla="*/ 2285 h 10000"/>
                  <a:gd name="connsiteX22" fmla="*/ 5663 w 10109"/>
                  <a:gd name="connsiteY22" fmla="*/ 11 h 10000"/>
                  <a:gd name="connsiteX23" fmla="*/ 2081 w 10109"/>
                  <a:gd name="connsiteY23" fmla="*/ 445 h 10000"/>
                  <a:gd name="connsiteX24" fmla="*/ 993 w 10109"/>
                  <a:gd name="connsiteY24" fmla="*/ 4243 h 10000"/>
                  <a:gd name="connsiteX0" fmla="*/ 2081 w 10109"/>
                  <a:gd name="connsiteY0" fmla="*/ 445 h 10000"/>
                  <a:gd name="connsiteX1" fmla="*/ 993 w 10109"/>
                  <a:gd name="connsiteY1" fmla="*/ 4243 h 10000"/>
                  <a:gd name="connsiteX2" fmla="*/ 972 w 10109"/>
                  <a:gd name="connsiteY2" fmla="*/ 4180 h 10000"/>
                  <a:gd name="connsiteX3" fmla="*/ 297 w 10109"/>
                  <a:gd name="connsiteY3" fmla="*/ 4298 h 10000"/>
                  <a:gd name="connsiteX4" fmla="*/ 153 w 10109"/>
                  <a:gd name="connsiteY4" fmla="*/ 4963 h 10000"/>
                  <a:gd name="connsiteX5" fmla="*/ 803 w 10109"/>
                  <a:gd name="connsiteY5" fmla="*/ 6220 h 10000"/>
                  <a:gd name="connsiteX6" fmla="*/ 1204 w 10109"/>
                  <a:gd name="connsiteY6" fmla="*/ 6680 h 10000"/>
                  <a:gd name="connsiteX7" fmla="*/ 1447 w 10109"/>
                  <a:gd name="connsiteY7" fmla="*/ 6755 h 10000"/>
                  <a:gd name="connsiteX8" fmla="*/ 2215 w 10109"/>
                  <a:gd name="connsiteY8" fmla="*/ 8153 h 10000"/>
                  <a:gd name="connsiteX9" fmla="*/ 2930 w 10109"/>
                  <a:gd name="connsiteY9" fmla="*/ 8939 h 10000"/>
                  <a:gd name="connsiteX10" fmla="*/ 3667 w 10109"/>
                  <a:gd name="connsiteY10" fmla="*/ 9517 h 10000"/>
                  <a:gd name="connsiteX11" fmla="*/ 5060 w 10109"/>
                  <a:gd name="connsiteY11" fmla="*/ 10000 h 10000"/>
                  <a:gd name="connsiteX12" fmla="*/ 6510 w 10109"/>
                  <a:gd name="connsiteY12" fmla="*/ 9392 h 10000"/>
                  <a:gd name="connsiteX13" fmla="*/ 7338 w 10109"/>
                  <a:gd name="connsiteY13" fmla="*/ 8752 h 10000"/>
                  <a:gd name="connsiteX14" fmla="*/ 8011 w 10109"/>
                  <a:gd name="connsiteY14" fmla="*/ 7853 h 10000"/>
                  <a:gd name="connsiteX15" fmla="*/ 8307 w 10109"/>
                  <a:gd name="connsiteY15" fmla="*/ 6209 h 10000"/>
                  <a:gd name="connsiteX16" fmla="*/ 8875 w 10109"/>
                  <a:gd name="connsiteY16" fmla="*/ 6068 h 10000"/>
                  <a:gd name="connsiteX17" fmla="*/ 10070 w 10109"/>
                  <a:gd name="connsiteY17" fmla="*/ 4503 h 10000"/>
                  <a:gd name="connsiteX18" fmla="*/ 9723 w 10109"/>
                  <a:gd name="connsiteY18" fmla="*/ 3487 h 10000"/>
                  <a:gd name="connsiteX19" fmla="*/ 8970 w 10109"/>
                  <a:gd name="connsiteY19" fmla="*/ 3914 h 10000"/>
                  <a:gd name="connsiteX20" fmla="*/ 8500 w 10109"/>
                  <a:gd name="connsiteY20" fmla="*/ 4915 h 10000"/>
                  <a:gd name="connsiteX21" fmla="*/ 8500 w 10109"/>
                  <a:gd name="connsiteY21" fmla="*/ 2285 h 10000"/>
                  <a:gd name="connsiteX22" fmla="*/ 5663 w 10109"/>
                  <a:gd name="connsiteY22" fmla="*/ 11 h 10000"/>
                  <a:gd name="connsiteX23" fmla="*/ 2081 w 10109"/>
                  <a:gd name="connsiteY23" fmla="*/ 445 h 10000"/>
                  <a:gd name="connsiteX0" fmla="*/ 2081 w 10109"/>
                  <a:gd name="connsiteY0" fmla="*/ 445 h 10000"/>
                  <a:gd name="connsiteX1" fmla="*/ 993 w 10109"/>
                  <a:gd name="connsiteY1" fmla="*/ 4243 h 10000"/>
                  <a:gd name="connsiteX2" fmla="*/ 972 w 10109"/>
                  <a:gd name="connsiteY2" fmla="*/ 4180 h 10000"/>
                  <a:gd name="connsiteX3" fmla="*/ 297 w 10109"/>
                  <a:gd name="connsiteY3" fmla="*/ 4298 h 10000"/>
                  <a:gd name="connsiteX4" fmla="*/ 153 w 10109"/>
                  <a:gd name="connsiteY4" fmla="*/ 4963 h 10000"/>
                  <a:gd name="connsiteX5" fmla="*/ 803 w 10109"/>
                  <a:gd name="connsiteY5" fmla="*/ 6220 h 10000"/>
                  <a:gd name="connsiteX6" fmla="*/ 1204 w 10109"/>
                  <a:gd name="connsiteY6" fmla="*/ 6680 h 10000"/>
                  <a:gd name="connsiteX7" fmla="*/ 1447 w 10109"/>
                  <a:gd name="connsiteY7" fmla="*/ 6755 h 10000"/>
                  <a:gd name="connsiteX8" fmla="*/ 2215 w 10109"/>
                  <a:gd name="connsiteY8" fmla="*/ 8153 h 10000"/>
                  <a:gd name="connsiteX9" fmla="*/ 2930 w 10109"/>
                  <a:gd name="connsiteY9" fmla="*/ 8939 h 10000"/>
                  <a:gd name="connsiteX10" fmla="*/ 3667 w 10109"/>
                  <a:gd name="connsiteY10" fmla="*/ 9517 h 10000"/>
                  <a:gd name="connsiteX11" fmla="*/ 5060 w 10109"/>
                  <a:gd name="connsiteY11" fmla="*/ 10000 h 10000"/>
                  <a:gd name="connsiteX12" fmla="*/ 6510 w 10109"/>
                  <a:gd name="connsiteY12" fmla="*/ 9392 h 10000"/>
                  <a:gd name="connsiteX13" fmla="*/ 7338 w 10109"/>
                  <a:gd name="connsiteY13" fmla="*/ 8752 h 10000"/>
                  <a:gd name="connsiteX14" fmla="*/ 8011 w 10109"/>
                  <a:gd name="connsiteY14" fmla="*/ 7853 h 10000"/>
                  <a:gd name="connsiteX15" fmla="*/ 8307 w 10109"/>
                  <a:gd name="connsiteY15" fmla="*/ 6209 h 10000"/>
                  <a:gd name="connsiteX16" fmla="*/ 8875 w 10109"/>
                  <a:gd name="connsiteY16" fmla="*/ 6068 h 10000"/>
                  <a:gd name="connsiteX17" fmla="*/ 10070 w 10109"/>
                  <a:gd name="connsiteY17" fmla="*/ 4503 h 10000"/>
                  <a:gd name="connsiteX18" fmla="*/ 9723 w 10109"/>
                  <a:gd name="connsiteY18" fmla="*/ 3487 h 10000"/>
                  <a:gd name="connsiteX19" fmla="*/ 8970 w 10109"/>
                  <a:gd name="connsiteY19" fmla="*/ 3914 h 10000"/>
                  <a:gd name="connsiteX20" fmla="*/ 8500 w 10109"/>
                  <a:gd name="connsiteY20" fmla="*/ 4915 h 10000"/>
                  <a:gd name="connsiteX21" fmla="*/ 8500 w 10109"/>
                  <a:gd name="connsiteY21" fmla="*/ 2285 h 10000"/>
                  <a:gd name="connsiteX22" fmla="*/ 5663 w 10109"/>
                  <a:gd name="connsiteY22" fmla="*/ 11 h 10000"/>
                  <a:gd name="connsiteX23" fmla="*/ 2081 w 10109"/>
                  <a:gd name="connsiteY23" fmla="*/ 445 h 10000"/>
                  <a:gd name="connsiteX0" fmla="*/ 2081 w 10113"/>
                  <a:gd name="connsiteY0" fmla="*/ 445 h 10000"/>
                  <a:gd name="connsiteX1" fmla="*/ 993 w 10113"/>
                  <a:gd name="connsiteY1" fmla="*/ 4243 h 10000"/>
                  <a:gd name="connsiteX2" fmla="*/ 972 w 10113"/>
                  <a:gd name="connsiteY2" fmla="*/ 4180 h 10000"/>
                  <a:gd name="connsiteX3" fmla="*/ 297 w 10113"/>
                  <a:gd name="connsiteY3" fmla="*/ 4298 h 10000"/>
                  <a:gd name="connsiteX4" fmla="*/ 153 w 10113"/>
                  <a:gd name="connsiteY4" fmla="*/ 4963 h 10000"/>
                  <a:gd name="connsiteX5" fmla="*/ 803 w 10113"/>
                  <a:gd name="connsiteY5" fmla="*/ 6220 h 10000"/>
                  <a:gd name="connsiteX6" fmla="*/ 1204 w 10113"/>
                  <a:gd name="connsiteY6" fmla="*/ 6680 h 10000"/>
                  <a:gd name="connsiteX7" fmla="*/ 1447 w 10113"/>
                  <a:gd name="connsiteY7" fmla="*/ 6755 h 10000"/>
                  <a:gd name="connsiteX8" fmla="*/ 2215 w 10113"/>
                  <a:gd name="connsiteY8" fmla="*/ 8153 h 10000"/>
                  <a:gd name="connsiteX9" fmla="*/ 2930 w 10113"/>
                  <a:gd name="connsiteY9" fmla="*/ 8939 h 10000"/>
                  <a:gd name="connsiteX10" fmla="*/ 3667 w 10113"/>
                  <a:gd name="connsiteY10" fmla="*/ 9517 h 10000"/>
                  <a:gd name="connsiteX11" fmla="*/ 5060 w 10113"/>
                  <a:gd name="connsiteY11" fmla="*/ 10000 h 10000"/>
                  <a:gd name="connsiteX12" fmla="*/ 6510 w 10113"/>
                  <a:gd name="connsiteY12" fmla="*/ 9392 h 10000"/>
                  <a:gd name="connsiteX13" fmla="*/ 7338 w 10113"/>
                  <a:gd name="connsiteY13" fmla="*/ 8752 h 10000"/>
                  <a:gd name="connsiteX14" fmla="*/ 8011 w 10113"/>
                  <a:gd name="connsiteY14" fmla="*/ 7853 h 10000"/>
                  <a:gd name="connsiteX15" fmla="*/ 8307 w 10113"/>
                  <a:gd name="connsiteY15" fmla="*/ 6209 h 10000"/>
                  <a:gd name="connsiteX16" fmla="*/ 8875 w 10113"/>
                  <a:gd name="connsiteY16" fmla="*/ 6068 h 10000"/>
                  <a:gd name="connsiteX17" fmla="*/ 10070 w 10113"/>
                  <a:gd name="connsiteY17" fmla="*/ 4503 h 10000"/>
                  <a:gd name="connsiteX18" fmla="*/ 9771 w 10113"/>
                  <a:gd name="connsiteY18" fmla="*/ 4005 h 10000"/>
                  <a:gd name="connsiteX19" fmla="*/ 8970 w 10113"/>
                  <a:gd name="connsiteY19" fmla="*/ 3914 h 10000"/>
                  <a:gd name="connsiteX20" fmla="*/ 8500 w 10113"/>
                  <a:gd name="connsiteY20" fmla="*/ 4915 h 10000"/>
                  <a:gd name="connsiteX21" fmla="*/ 8500 w 10113"/>
                  <a:gd name="connsiteY21" fmla="*/ 2285 h 10000"/>
                  <a:gd name="connsiteX22" fmla="*/ 5663 w 10113"/>
                  <a:gd name="connsiteY22" fmla="*/ 11 h 10000"/>
                  <a:gd name="connsiteX23" fmla="*/ 2081 w 10113"/>
                  <a:gd name="connsiteY23" fmla="*/ 445 h 10000"/>
                  <a:gd name="connsiteX0" fmla="*/ 2081 w 9950"/>
                  <a:gd name="connsiteY0" fmla="*/ 445 h 10000"/>
                  <a:gd name="connsiteX1" fmla="*/ 993 w 9950"/>
                  <a:gd name="connsiteY1" fmla="*/ 4243 h 10000"/>
                  <a:gd name="connsiteX2" fmla="*/ 972 w 9950"/>
                  <a:gd name="connsiteY2" fmla="*/ 4180 h 10000"/>
                  <a:gd name="connsiteX3" fmla="*/ 297 w 9950"/>
                  <a:gd name="connsiteY3" fmla="*/ 4298 h 10000"/>
                  <a:gd name="connsiteX4" fmla="*/ 153 w 9950"/>
                  <a:gd name="connsiteY4" fmla="*/ 4963 h 10000"/>
                  <a:gd name="connsiteX5" fmla="*/ 803 w 9950"/>
                  <a:gd name="connsiteY5" fmla="*/ 6220 h 10000"/>
                  <a:gd name="connsiteX6" fmla="*/ 1204 w 9950"/>
                  <a:gd name="connsiteY6" fmla="*/ 6680 h 10000"/>
                  <a:gd name="connsiteX7" fmla="*/ 1447 w 9950"/>
                  <a:gd name="connsiteY7" fmla="*/ 6755 h 10000"/>
                  <a:gd name="connsiteX8" fmla="*/ 2215 w 9950"/>
                  <a:gd name="connsiteY8" fmla="*/ 8153 h 10000"/>
                  <a:gd name="connsiteX9" fmla="*/ 2930 w 9950"/>
                  <a:gd name="connsiteY9" fmla="*/ 8939 h 10000"/>
                  <a:gd name="connsiteX10" fmla="*/ 3667 w 9950"/>
                  <a:gd name="connsiteY10" fmla="*/ 9517 h 10000"/>
                  <a:gd name="connsiteX11" fmla="*/ 5060 w 9950"/>
                  <a:gd name="connsiteY11" fmla="*/ 10000 h 10000"/>
                  <a:gd name="connsiteX12" fmla="*/ 6510 w 9950"/>
                  <a:gd name="connsiteY12" fmla="*/ 9392 h 10000"/>
                  <a:gd name="connsiteX13" fmla="*/ 7338 w 9950"/>
                  <a:gd name="connsiteY13" fmla="*/ 8752 h 10000"/>
                  <a:gd name="connsiteX14" fmla="*/ 8011 w 9950"/>
                  <a:gd name="connsiteY14" fmla="*/ 7853 h 10000"/>
                  <a:gd name="connsiteX15" fmla="*/ 8307 w 9950"/>
                  <a:gd name="connsiteY15" fmla="*/ 6209 h 10000"/>
                  <a:gd name="connsiteX16" fmla="*/ 8875 w 9950"/>
                  <a:gd name="connsiteY16" fmla="*/ 6068 h 10000"/>
                  <a:gd name="connsiteX17" fmla="*/ 9878 w 9950"/>
                  <a:gd name="connsiteY17" fmla="*/ 4833 h 10000"/>
                  <a:gd name="connsiteX18" fmla="*/ 9771 w 9950"/>
                  <a:gd name="connsiteY18" fmla="*/ 4005 h 10000"/>
                  <a:gd name="connsiteX19" fmla="*/ 8970 w 9950"/>
                  <a:gd name="connsiteY19" fmla="*/ 3914 h 10000"/>
                  <a:gd name="connsiteX20" fmla="*/ 8500 w 9950"/>
                  <a:gd name="connsiteY20" fmla="*/ 4915 h 10000"/>
                  <a:gd name="connsiteX21" fmla="*/ 8500 w 9950"/>
                  <a:gd name="connsiteY21" fmla="*/ 2285 h 10000"/>
                  <a:gd name="connsiteX22" fmla="*/ 5663 w 9950"/>
                  <a:gd name="connsiteY22" fmla="*/ 11 h 10000"/>
                  <a:gd name="connsiteX23" fmla="*/ 2081 w 9950"/>
                  <a:gd name="connsiteY23" fmla="*/ 445 h 10000"/>
                  <a:gd name="connsiteX0" fmla="*/ 2091 w 9847"/>
                  <a:gd name="connsiteY0" fmla="*/ 445 h 10000"/>
                  <a:gd name="connsiteX1" fmla="*/ 998 w 9847"/>
                  <a:gd name="connsiteY1" fmla="*/ 4243 h 10000"/>
                  <a:gd name="connsiteX2" fmla="*/ 977 w 9847"/>
                  <a:gd name="connsiteY2" fmla="*/ 4180 h 10000"/>
                  <a:gd name="connsiteX3" fmla="*/ 298 w 9847"/>
                  <a:gd name="connsiteY3" fmla="*/ 4298 h 10000"/>
                  <a:gd name="connsiteX4" fmla="*/ 154 w 9847"/>
                  <a:gd name="connsiteY4" fmla="*/ 4963 h 10000"/>
                  <a:gd name="connsiteX5" fmla="*/ 807 w 9847"/>
                  <a:gd name="connsiteY5" fmla="*/ 6220 h 10000"/>
                  <a:gd name="connsiteX6" fmla="*/ 1210 w 9847"/>
                  <a:gd name="connsiteY6" fmla="*/ 6680 h 10000"/>
                  <a:gd name="connsiteX7" fmla="*/ 1454 w 9847"/>
                  <a:gd name="connsiteY7" fmla="*/ 6755 h 10000"/>
                  <a:gd name="connsiteX8" fmla="*/ 2226 w 9847"/>
                  <a:gd name="connsiteY8" fmla="*/ 8153 h 10000"/>
                  <a:gd name="connsiteX9" fmla="*/ 2945 w 9847"/>
                  <a:gd name="connsiteY9" fmla="*/ 8939 h 10000"/>
                  <a:gd name="connsiteX10" fmla="*/ 3685 w 9847"/>
                  <a:gd name="connsiteY10" fmla="*/ 9517 h 10000"/>
                  <a:gd name="connsiteX11" fmla="*/ 5085 w 9847"/>
                  <a:gd name="connsiteY11" fmla="*/ 10000 h 10000"/>
                  <a:gd name="connsiteX12" fmla="*/ 6543 w 9847"/>
                  <a:gd name="connsiteY12" fmla="*/ 9392 h 10000"/>
                  <a:gd name="connsiteX13" fmla="*/ 7375 w 9847"/>
                  <a:gd name="connsiteY13" fmla="*/ 8752 h 10000"/>
                  <a:gd name="connsiteX14" fmla="*/ 8051 w 9847"/>
                  <a:gd name="connsiteY14" fmla="*/ 7853 h 10000"/>
                  <a:gd name="connsiteX15" fmla="*/ 8349 w 9847"/>
                  <a:gd name="connsiteY15" fmla="*/ 6209 h 10000"/>
                  <a:gd name="connsiteX16" fmla="*/ 8920 w 9847"/>
                  <a:gd name="connsiteY16" fmla="*/ 6068 h 10000"/>
                  <a:gd name="connsiteX17" fmla="*/ 9591 w 9847"/>
                  <a:gd name="connsiteY17" fmla="*/ 5163 h 10000"/>
                  <a:gd name="connsiteX18" fmla="*/ 9820 w 9847"/>
                  <a:gd name="connsiteY18" fmla="*/ 4005 h 10000"/>
                  <a:gd name="connsiteX19" fmla="*/ 9015 w 9847"/>
                  <a:gd name="connsiteY19" fmla="*/ 3914 h 10000"/>
                  <a:gd name="connsiteX20" fmla="*/ 8543 w 9847"/>
                  <a:gd name="connsiteY20" fmla="*/ 4915 h 10000"/>
                  <a:gd name="connsiteX21" fmla="*/ 8543 w 9847"/>
                  <a:gd name="connsiteY21" fmla="*/ 2285 h 10000"/>
                  <a:gd name="connsiteX22" fmla="*/ 5691 w 9847"/>
                  <a:gd name="connsiteY22" fmla="*/ 11 h 10000"/>
                  <a:gd name="connsiteX23" fmla="*/ 2091 w 9847"/>
                  <a:gd name="connsiteY23" fmla="*/ 445 h 10000"/>
                  <a:gd name="connsiteX0" fmla="*/ 2123 w 10091"/>
                  <a:gd name="connsiteY0" fmla="*/ 445 h 10000"/>
                  <a:gd name="connsiteX1" fmla="*/ 1014 w 10091"/>
                  <a:gd name="connsiteY1" fmla="*/ 4243 h 10000"/>
                  <a:gd name="connsiteX2" fmla="*/ 992 w 10091"/>
                  <a:gd name="connsiteY2" fmla="*/ 4180 h 10000"/>
                  <a:gd name="connsiteX3" fmla="*/ 303 w 10091"/>
                  <a:gd name="connsiteY3" fmla="*/ 4298 h 10000"/>
                  <a:gd name="connsiteX4" fmla="*/ 156 w 10091"/>
                  <a:gd name="connsiteY4" fmla="*/ 4963 h 10000"/>
                  <a:gd name="connsiteX5" fmla="*/ 820 w 10091"/>
                  <a:gd name="connsiteY5" fmla="*/ 6220 h 10000"/>
                  <a:gd name="connsiteX6" fmla="*/ 1229 w 10091"/>
                  <a:gd name="connsiteY6" fmla="*/ 6680 h 10000"/>
                  <a:gd name="connsiteX7" fmla="*/ 1477 w 10091"/>
                  <a:gd name="connsiteY7" fmla="*/ 6755 h 10000"/>
                  <a:gd name="connsiteX8" fmla="*/ 2261 w 10091"/>
                  <a:gd name="connsiteY8" fmla="*/ 8153 h 10000"/>
                  <a:gd name="connsiteX9" fmla="*/ 2991 w 10091"/>
                  <a:gd name="connsiteY9" fmla="*/ 8939 h 10000"/>
                  <a:gd name="connsiteX10" fmla="*/ 3742 w 10091"/>
                  <a:gd name="connsiteY10" fmla="*/ 9517 h 10000"/>
                  <a:gd name="connsiteX11" fmla="*/ 5164 w 10091"/>
                  <a:gd name="connsiteY11" fmla="*/ 10000 h 10000"/>
                  <a:gd name="connsiteX12" fmla="*/ 6645 w 10091"/>
                  <a:gd name="connsiteY12" fmla="*/ 9392 h 10000"/>
                  <a:gd name="connsiteX13" fmla="*/ 7490 w 10091"/>
                  <a:gd name="connsiteY13" fmla="*/ 8752 h 10000"/>
                  <a:gd name="connsiteX14" fmla="*/ 8176 w 10091"/>
                  <a:gd name="connsiteY14" fmla="*/ 7853 h 10000"/>
                  <a:gd name="connsiteX15" fmla="*/ 8479 w 10091"/>
                  <a:gd name="connsiteY15" fmla="*/ 6209 h 10000"/>
                  <a:gd name="connsiteX16" fmla="*/ 9059 w 10091"/>
                  <a:gd name="connsiteY16" fmla="*/ 6068 h 10000"/>
                  <a:gd name="connsiteX17" fmla="*/ 9740 w 10091"/>
                  <a:gd name="connsiteY17" fmla="*/ 5163 h 10000"/>
                  <a:gd name="connsiteX18" fmla="*/ 10071 w 10091"/>
                  <a:gd name="connsiteY18" fmla="*/ 4523 h 10000"/>
                  <a:gd name="connsiteX19" fmla="*/ 9155 w 10091"/>
                  <a:gd name="connsiteY19" fmla="*/ 3914 h 10000"/>
                  <a:gd name="connsiteX20" fmla="*/ 8676 w 10091"/>
                  <a:gd name="connsiteY20" fmla="*/ 4915 h 10000"/>
                  <a:gd name="connsiteX21" fmla="*/ 8676 w 10091"/>
                  <a:gd name="connsiteY21" fmla="*/ 2285 h 10000"/>
                  <a:gd name="connsiteX22" fmla="*/ 5779 w 10091"/>
                  <a:gd name="connsiteY22" fmla="*/ 11 h 10000"/>
                  <a:gd name="connsiteX23" fmla="*/ 2123 w 10091"/>
                  <a:gd name="connsiteY23" fmla="*/ 445 h 10000"/>
                  <a:gd name="connsiteX0" fmla="*/ 2123 w 10086"/>
                  <a:gd name="connsiteY0" fmla="*/ 445 h 10000"/>
                  <a:gd name="connsiteX1" fmla="*/ 1014 w 10086"/>
                  <a:gd name="connsiteY1" fmla="*/ 4243 h 10000"/>
                  <a:gd name="connsiteX2" fmla="*/ 992 w 10086"/>
                  <a:gd name="connsiteY2" fmla="*/ 4180 h 10000"/>
                  <a:gd name="connsiteX3" fmla="*/ 303 w 10086"/>
                  <a:gd name="connsiteY3" fmla="*/ 4298 h 10000"/>
                  <a:gd name="connsiteX4" fmla="*/ 156 w 10086"/>
                  <a:gd name="connsiteY4" fmla="*/ 4963 h 10000"/>
                  <a:gd name="connsiteX5" fmla="*/ 820 w 10086"/>
                  <a:gd name="connsiteY5" fmla="*/ 6220 h 10000"/>
                  <a:gd name="connsiteX6" fmla="*/ 1229 w 10086"/>
                  <a:gd name="connsiteY6" fmla="*/ 6680 h 10000"/>
                  <a:gd name="connsiteX7" fmla="*/ 1477 w 10086"/>
                  <a:gd name="connsiteY7" fmla="*/ 6755 h 10000"/>
                  <a:gd name="connsiteX8" fmla="*/ 2261 w 10086"/>
                  <a:gd name="connsiteY8" fmla="*/ 8153 h 10000"/>
                  <a:gd name="connsiteX9" fmla="*/ 2991 w 10086"/>
                  <a:gd name="connsiteY9" fmla="*/ 8939 h 10000"/>
                  <a:gd name="connsiteX10" fmla="*/ 3742 w 10086"/>
                  <a:gd name="connsiteY10" fmla="*/ 9517 h 10000"/>
                  <a:gd name="connsiteX11" fmla="*/ 5164 w 10086"/>
                  <a:gd name="connsiteY11" fmla="*/ 10000 h 10000"/>
                  <a:gd name="connsiteX12" fmla="*/ 6645 w 10086"/>
                  <a:gd name="connsiteY12" fmla="*/ 9392 h 10000"/>
                  <a:gd name="connsiteX13" fmla="*/ 7490 w 10086"/>
                  <a:gd name="connsiteY13" fmla="*/ 8752 h 10000"/>
                  <a:gd name="connsiteX14" fmla="*/ 8176 w 10086"/>
                  <a:gd name="connsiteY14" fmla="*/ 7853 h 10000"/>
                  <a:gd name="connsiteX15" fmla="*/ 8479 w 10086"/>
                  <a:gd name="connsiteY15" fmla="*/ 6209 h 10000"/>
                  <a:gd name="connsiteX16" fmla="*/ 9059 w 10086"/>
                  <a:gd name="connsiteY16" fmla="*/ 6068 h 10000"/>
                  <a:gd name="connsiteX17" fmla="*/ 9740 w 10086"/>
                  <a:gd name="connsiteY17" fmla="*/ 5163 h 10000"/>
                  <a:gd name="connsiteX18" fmla="*/ 10071 w 10086"/>
                  <a:gd name="connsiteY18" fmla="*/ 4523 h 10000"/>
                  <a:gd name="connsiteX19" fmla="*/ 9253 w 10086"/>
                  <a:gd name="connsiteY19" fmla="*/ 4197 h 10000"/>
                  <a:gd name="connsiteX20" fmla="*/ 8676 w 10086"/>
                  <a:gd name="connsiteY20" fmla="*/ 4915 h 10000"/>
                  <a:gd name="connsiteX21" fmla="*/ 8676 w 10086"/>
                  <a:gd name="connsiteY21" fmla="*/ 2285 h 10000"/>
                  <a:gd name="connsiteX22" fmla="*/ 5779 w 10086"/>
                  <a:gd name="connsiteY22" fmla="*/ 11 h 10000"/>
                  <a:gd name="connsiteX23" fmla="*/ 2123 w 10086"/>
                  <a:gd name="connsiteY23" fmla="*/ 445 h 10000"/>
                  <a:gd name="connsiteX0" fmla="*/ 2123 w 10086"/>
                  <a:gd name="connsiteY0" fmla="*/ 445 h 10000"/>
                  <a:gd name="connsiteX1" fmla="*/ 1014 w 10086"/>
                  <a:gd name="connsiteY1" fmla="*/ 4243 h 10000"/>
                  <a:gd name="connsiteX2" fmla="*/ 992 w 10086"/>
                  <a:gd name="connsiteY2" fmla="*/ 4180 h 10000"/>
                  <a:gd name="connsiteX3" fmla="*/ 303 w 10086"/>
                  <a:gd name="connsiteY3" fmla="*/ 4298 h 10000"/>
                  <a:gd name="connsiteX4" fmla="*/ 156 w 10086"/>
                  <a:gd name="connsiteY4" fmla="*/ 4963 h 10000"/>
                  <a:gd name="connsiteX5" fmla="*/ 820 w 10086"/>
                  <a:gd name="connsiteY5" fmla="*/ 6220 h 10000"/>
                  <a:gd name="connsiteX6" fmla="*/ 1229 w 10086"/>
                  <a:gd name="connsiteY6" fmla="*/ 6680 h 10000"/>
                  <a:gd name="connsiteX7" fmla="*/ 1477 w 10086"/>
                  <a:gd name="connsiteY7" fmla="*/ 6755 h 10000"/>
                  <a:gd name="connsiteX8" fmla="*/ 2261 w 10086"/>
                  <a:gd name="connsiteY8" fmla="*/ 8153 h 10000"/>
                  <a:gd name="connsiteX9" fmla="*/ 2991 w 10086"/>
                  <a:gd name="connsiteY9" fmla="*/ 8939 h 10000"/>
                  <a:gd name="connsiteX10" fmla="*/ 3742 w 10086"/>
                  <a:gd name="connsiteY10" fmla="*/ 9517 h 10000"/>
                  <a:gd name="connsiteX11" fmla="*/ 5164 w 10086"/>
                  <a:gd name="connsiteY11" fmla="*/ 10000 h 10000"/>
                  <a:gd name="connsiteX12" fmla="*/ 6645 w 10086"/>
                  <a:gd name="connsiteY12" fmla="*/ 9392 h 10000"/>
                  <a:gd name="connsiteX13" fmla="*/ 7490 w 10086"/>
                  <a:gd name="connsiteY13" fmla="*/ 8752 h 10000"/>
                  <a:gd name="connsiteX14" fmla="*/ 8176 w 10086"/>
                  <a:gd name="connsiteY14" fmla="*/ 7853 h 10000"/>
                  <a:gd name="connsiteX15" fmla="*/ 8479 w 10086"/>
                  <a:gd name="connsiteY15" fmla="*/ 6209 h 10000"/>
                  <a:gd name="connsiteX16" fmla="*/ 8961 w 10086"/>
                  <a:gd name="connsiteY16" fmla="*/ 6398 h 10000"/>
                  <a:gd name="connsiteX17" fmla="*/ 9740 w 10086"/>
                  <a:gd name="connsiteY17" fmla="*/ 5163 h 10000"/>
                  <a:gd name="connsiteX18" fmla="*/ 10071 w 10086"/>
                  <a:gd name="connsiteY18" fmla="*/ 4523 h 10000"/>
                  <a:gd name="connsiteX19" fmla="*/ 9253 w 10086"/>
                  <a:gd name="connsiteY19" fmla="*/ 4197 h 10000"/>
                  <a:gd name="connsiteX20" fmla="*/ 8676 w 10086"/>
                  <a:gd name="connsiteY20" fmla="*/ 4915 h 10000"/>
                  <a:gd name="connsiteX21" fmla="*/ 8676 w 10086"/>
                  <a:gd name="connsiteY21" fmla="*/ 2285 h 10000"/>
                  <a:gd name="connsiteX22" fmla="*/ 5779 w 10086"/>
                  <a:gd name="connsiteY22" fmla="*/ 11 h 10000"/>
                  <a:gd name="connsiteX23" fmla="*/ 2123 w 10086"/>
                  <a:gd name="connsiteY23" fmla="*/ 445 h 10000"/>
                  <a:gd name="connsiteX0" fmla="*/ 2123 w 10086"/>
                  <a:gd name="connsiteY0" fmla="*/ 445 h 10000"/>
                  <a:gd name="connsiteX1" fmla="*/ 1014 w 10086"/>
                  <a:gd name="connsiteY1" fmla="*/ 4243 h 10000"/>
                  <a:gd name="connsiteX2" fmla="*/ 992 w 10086"/>
                  <a:gd name="connsiteY2" fmla="*/ 4180 h 10000"/>
                  <a:gd name="connsiteX3" fmla="*/ 303 w 10086"/>
                  <a:gd name="connsiteY3" fmla="*/ 4298 h 10000"/>
                  <a:gd name="connsiteX4" fmla="*/ 156 w 10086"/>
                  <a:gd name="connsiteY4" fmla="*/ 4963 h 10000"/>
                  <a:gd name="connsiteX5" fmla="*/ 820 w 10086"/>
                  <a:gd name="connsiteY5" fmla="*/ 6220 h 10000"/>
                  <a:gd name="connsiteX6" fmla="*/ 1229 w 10086"/>
                  <a:gd name="connsiteY6" fmla="*/ 6680 h 10000"/>
                  <a:gd name="connsiteX7" fmla="*/ 1477 w 10086"/>
                  <a:gd name="connsiteY7" fmla="*/ 6755 h 10000"/>
                  <a:gd name="connsiteX8" fmla="*/ 2261 w 10086"/>
                  <a:gd name="connsiteY8" fmla="*/ 8153 h 10000"/>
                  <a:gd name="connsiteX9" fmla="*/ 2991 w 10086"/>
                  <a:gd name="connsiteY9" fmla="*/ 8939 h 10000"/>
                  <a:gd name="connsiteX10" fmla="*/ 3742 w 10086"/>
                  <a:gd name="connsiteY10" fmla="*/ 9517 h 10000"/>
                  <a:gd name="connsiteX11" fmla="*/ 5164 w 10086"/>
                  <a:gd name="connsiteY11" fmla="*/ 10000 h 10000"/>
                  <a:gd name="connsiteX12" fmla="*/ 6645 w 10086"/>
                  <a:gd name="connsiteY12" fmla="*/ 9392 h 10000"/>
                  <a:gd name="connsiteX13" fmla="*/ 7490 w 10086"/>
                  <a:gd name="connsiteY13" fmla="*/ 8752 h 10000"/>
                  <a:gd name="connsiteX14" fmla="*/ 8176 w 10086"/>
                  <a:gd name="connsiteY14" fmla="*/ 7853 h 10000"/>
                  <a:gd name="connsiteX15" fmla="*/ 8577 w 10086"/>
                  <a:gd name="connsiteY15" fmla="*/ 6492 h 10000"/>
                  <a:gd name="connsiteX16" fmla="*/ 8961 w 10086"/>
                  <a:gd name="connsiteY16" fmla="*/ 6398 h 10000"/>
                  <a:gd name="connsiteX17" fmla="*/ 9740 w 10086"/>
                  <a:gd name="connsiteY17" fmla="*/ 5163 h 10000"/>
                  <a:gd name="connsiteX18" fmla="*/ 10071 w 10086"/>
                  <a:gd name="connsiteY18" fmla="*/ 4523 h 10000"/>
                  <a:gd name="connsiteX19" fmla="*/ 9253 w 10086"/>
                  <a:gd name="connsiteY19" fmla="*/ 4197 h 10000"/>
                  <a:gd name="connsiteX20" fmla="*/ 8676 w 10086"/>
                  <a:gd name="connsiteY20" fmla="*/ 4915 h 10000"/>
                  <a:gd name="connsiteX21" fmla="*/ 8676 w 10086"/>
                  <a:gd name="connsiteY21" fmla="*/ 2285 h 10000"/>
                  <a:gd name="connsiteX22" fmla="*/ 5779 w 10086"/>
                  <a:gd name="connsiteY22" fmla="*/ 11 h 10000"/>
                  <a:gd name="connsiteX23" fmla="*/ 2123 w 10086"/>
                  <a:gd name="connsiteY23" fmla="*/ 445 h 10000"/>
                  <a:gd name="connsiteX0" fmla="*/ 2123 w 10088"/>
                  <a:gd name="connsiteY0" fmla="*/ 445 h 10000"/>
                  <a:gd name="connsiteX1" fmla="*/ 1014 w 10088"/>
                  <a:gd name="connsiteY1" fmla="*/ 4243 h 10000"/>
                  <a:gd name="connsiteX2" fmla="*/ 992 w 10088"/>
                  <a:gd name="connsiteY2" fmla="*/ 4180 h 10000"/>
                  <a:gd name="connsiteX3" fmla="*/ 303 w 10088"/>
                  <a:gd name="connsiteY3" fmla="*/ 4298 h 10000"/>
                  <a:gd name="connsiteX4" fmla="*/ 156 w 10088"/>
                  <a:gd name="connsiteY4" fmla="*/ 4963 h 10000"/>
                  <a:gd name="connsiteX5" fmla="*/ 820 w 10088"/>
                  <a:gd name="connsiteY5" fmla="*/ 6220 h 10000"/>
                  <a:gd name="connsiteX6" fmla="*/ 1229 w 10088"/>
                  <a:gd name="connsiteY6" fmla="*/ 6680 h 10000"/>
                  <a:gd name="connsiteX7" fmla="*/ 1477 w 10088"/>
                  <a:gd name="connsiteY7" fmla="*/ 6755 h 10000"/>
                  <a:gd name="connsiteX8" fmla="*/ 2261 w 10088"/>
                  <a:gd name="connsiteY8" fmla="*/ 8153 h 10000"/>
                  <a:gd name="connsiteX9" fmla="*/ 2991 w 10088"/>
                  <a:gd name="connsiteY9" fmla="*/ 8939 h 10000"/>
                  <a:gd name="connsiteX10" fmla="*/ 3742 w 10088"/>
                  <a:gd name="connsiteY10" fmla="*/ 9517 h 10000"/>
                  <a:gd name="connsiteX11" fmla="*/ 5164 w 10088"/>
                  <a:gd name="connsiteY11" fmla="*/ 10000 h 10000"/>
                  <a:gd name="connsiteX12" fmla="*/ 6645 w 10088"/>
                  <a:gd name="connsiteY12" fmla="*/ 9392 h 10000"/>
                  <a:gd name="connsiteX13" fmla="*/ 7490 w 10088"/>
                  <a:gd name="connsiteY13" fmla="*/ 8752 h 10000"/>
                  <a:gd name="connsiteX14" fmla="*/ 8176 w 10088"/>
                  <a:gd name="connsiteY14" fmla="*/ 7853 h 10000"/>
                  <a:gd name="connsiteX15" fmla="*/ 8577 w 10088"/>
                  <a:gd name="connsiteY15" fmla="*/ 6492 h 10000"/>
                  <a:gd name="connsiteX16" fmla="*/ 8961 w 10088"/>
                  <a:gd name="connsiteY16" fmla="*/ 6398 h 10000"/>
                  <a:gd name="connsiteX17" fmla="*/ 9740 w 10088"/>
                  <a:gd name="connsiteY17" fmla="*/ 5163 h 10000"/>
                  <a:gd name="connsiteX18" fmla="*/ 10071 w 10088"/>
                  <a:gd name="connsiteY18" fmla="*/ 4523 h 10000"/>
                  <a:gd name="connsiteX19" fmla="*/ 9204 w 10088"/>
                  <a:gd name="connsiteY19" fmla="*/ 4009 h 10000"/>
                  <a:gd name="connsiteX20" fmla="*/ 8676 w 10088"/>
                  <a:gd name="connsiteY20" fmla="*/ 4915 h 10000"/>
                  <a:gd name="connsiteX21" fmla="*/ 8676 w 10088"/>
                  <a:gd name="connsiteY21" fmla="*/ 2285 h 10000"/>
                  <a:gd name="connsiteX22" fmla="*/ 5779 w 10088"/>
                  <a:gd name="connsiteY22" fmla="*/ 11 h 10000"/>
                  <a:gd name="connsiteX23" fmla="*/ 2123 w 10088"/>
                  <a:gd name="connsiteY23" fmla="*/ 445 h 10000"/>
                  <a:gd name="connsiteX0" fmla="*/ 2123 w 10088"/>
                  <a:gd name="connsiteY0" fmla="*/ 445 h 10000"/>
                  <a:gd name="connsiteX1" fmla="*/ 1014 w 10088"/>
                  <a:gd name="connsiteY1" fmla="*/ 4243 h 10000"/>
                  <a:gd name="connsiteX2" fmla="*/ 992 w 10088"/>
                  <a:gd name="connsiteY2" fmla="*/ 4180 h 10000"/>
                  <a:gd name="connsiteX3" fmla="*/ 303 w 10088"/>
                  <a:gd name="connsiteY3" fmla="*/ 4298 h 10000"/>
                  <a:gd name="connsiteX4" fmla="*/ 156 w 10088"/>
                  <a:gd name="connsiteY4" fmla="*/ 4963 h 10000"/>
                  <a:gd name="connsiteX5" fmla="*/ 820 w 10088"/>
                  <a:gd name="connsiteY5" fmla="*/ 6220 h 10000"/>
                  <a:gd name="connsiteX6" fmla="*/ 1229 w 10088"/>
                  <a:gd name="connsiteY6" fmla="*/ 6680 h 10000"/>
                  <a:gd name="connsiteX7" fmla="*/ 1722 w 10088"/>
                  <a:gd name="connsiteY7" fmla="*/ 6802 h 10000"/>
                  <a:gd name="connsiteX8" fmla="*/ 2261 w 10088"/>
                  <a:gd name="connsiteY8" fmla="*/ 8153 h 10000"/>
                  <a:gd name="connsiteX9" fmla="*/ 2991 w 10088"/>
                  <a:gd name="connsiteY9" fmla="*/ 8939 h 10000"/>
                  <a:gd name="connsiteX10" fmla="*/ 3742 w 10088"/>
                  <a:gd name="connsiteY10" fmla="*/ 9517 h 10000"/>
                  <a:gd name="connsiteX11" fmla="*/ 5164 w 10088"/>
                  <a:gd name="connsiteY11" fmla="*/ 10000 h 10000"/>
                  <a:gd name="connsiteX12" fmla="*/ 6645 w 10088"/>
                  <a:gd name="connsiteY12" fmla="*/ 9392 h 10000"/>
                  <a:gd name="connsiteX13" fmla="*/ 7490 w 10088"/>
                  <a:gd name="connsiteY13" fmla="*/ 8752 h 10000"/>
                  <a:gd name="connsiteX14" fmla="*/ 8176 w 10088"/>
                  <a:gd name="connsiteY14" fmla="*/ 7853 h 10000"/>
                  <a:gd name="connsiteX15" fmla="*/ 8577 w 10088"/>
                  <a:gd name="connsiteY15" fmla="*/ 6492 h 10000"/>
                  <a:gd name="connsiteX16" fmla="*/ 8961 w 10088"/>
                  <a:gd name="connsiteY16" fmla="*/ 6398 h 10000"/>
                  <a:gd name="connsiteX17" fmla="*/ 9740 w 10088"/>
                  <a:gd name="connsiteY17" fmla="*/ 5163 h 10000"/>
                  <a:gd name="connsiteX18" fmla="*/ 10071 w 10088"/>
                  <a:gd name="connsiteY18" fmla="*/ 4523 h 10000"/>
                  <a:gd name="connsiteX19" fmla="*/ 9204 w 10088"/>
                  <a:gd name="connsiteY19" fmla="*/ 4009 h 10000"/>
                  <a:gd name="connsiteX20" fmla="*/ 8676 w 10088"/>
                  <a:gd name="connsiteY20" fmla="*/ 4915 h 10000"/>
                  <a:gd name="connsiteX21" fmla="*/ 8676 w 10088"/>
                  <a:gd name="connsiteY21" fmla="*/ 2285 h 10000"/>
                  <a:gd name="connsiteX22" fmla="*/ 5779 w 10088"/>
                  <a:gd name="connsiteY22" fmla="*/ 11 h 10000"/>
                  <a:gd name="connsiteX23" fmla="*/ 2123 w 10088"/>
                  <a:gd name="connsiteY23" fmla="*/ 445 h 10000"/>
                  <a:gd name="connsiteX0" fmla="*/ 2124 w 10089"/>
                  <a:gd name="connsiteY0" fmla="*/ 445 h 10000"/>
                  <a:gd name="connsiteX1" fmla="*/ 1015 w 10089"/>
                  <a:gd name="connsiteY1" fmla="*/ 4243 h 10000"/>
                  <a:gd name="connsiteX2" fmla="*/ 304 w 10089"/>
                  <a:gd name="connsiteY2" fmla="*/ 4298 h 10000"/>
                  <a:gd name="connsiteX3" fmla="*/ 157 w 10089"/>
                  <a:gd name="connsiteY3" fmla="*/ 4963 h 10000"/>
                  <a:gd name="connsiteX4" fmla="*/ 821 w 10089"/>
                  <a:gd name="connsiteY4" fmla="*/ 6220 h 10000"/>
                  <a:gd name="connsiteX5" fmla="*/ 1230 w 10089"/>
                  <a:gd name="connsiteY5" fmla="*/ 6680 h 10000"/>
                  <a:gd name="connsiteX6" fmla="*/ 1723 w 10089"/>
                  <a:gd name="connsiteY6" fmla="*/ 6802 h 10000"/>
                  <a:gd name="connsiteX7" fmla="*/ 2262 w 10089"/>
                  <a:gd name="connsiteY7" fmla="*/ 8153 h 10000"/>
                  <a:gd name="connsiteX8" fmla="*/ 2992 w 10089"/>
                  <a:gd name="connsiteY8" fmla="*/ 8939 h 10000"/>
                  <a:gd name="connsiteX9" fmla="*/ 3743 w 10089"/>
                  <a:gd name="connsiteY9" fmla="*/ 9517 h 10000"/>
                  <a:gd name="connsiteX10" fmla="*/ 5165 w 10089"/>
                  <a:gd name="connsiteY10" fmla="*/ 10000 h 10000"/>
                  <a:gd name="connsiteX11" fmla="*/ 6646 w 10089"/>
                  <a:gd name="connsiteY11" fmla="*/ 9392 h 10000"/>
                  <a:gd name="connsiteX12" fmla="*/ 7491 w 10089"/>
                  <a:gd name="connsiteY12" fmla="*/ 8752 h 10000"/>
                  <a:gd name="connsiteX13" fmla="*/ 8177 w 10089"/>
                  <a:gd name="connsiteY13" fmla="*/ 7853 h 10000"/>
                  <a:gd name="connsiteX14" fmla="*/ 8578 w 10089"/>
                  <a:gd name="connsiteY14" fmla="*/ 6492 h 10000"/>
                  <a:gd name="connsiteX15" fmla="*/ 8962 w 10089"/>
                  <a:gd name="connsiteY15" fmla="*/ 6398 h 10000"/>
                  <a:gd name="connsiteX16" fmla="*/ 9741 w 10089"/>
                  <a:gd name="connsiteY16" fmla="*/ 5163 h 10000"/>
                  <a:gd name="connsiteX17" fmla="*/ 10072 w 10089"/>
                  <a:gd name="connsiteY17" fmla="*/ 4523 h 10000"/>
                  <a:gd name="connsiteX18" fmla="*/ 9205 w 10089"/>
                  <a:gd name="connsiteY18" fmla="*/ 4009 h 10000"/>
                  <a:gd name="connsiteX19" fmla="*/ 8677 w 10089"/>
                  <a:gd name="connsiteY19" fmla="*/ 4915 h 10000"/>
                  <a:gd name="connsiteX20" fmla="*/ 8677 w 10089"/>
                  <a:gd name="connsiteY20" fmla="*/ 2285 h 10000"/>
                  <a:gd name="connsiteX21" fmla="*/ 5780 w 10089"/>
                  <a:gd name="connsiteY21" fmla="*/ 11 h 10000"/>
                  <a:gd name="connsiteX22" fmla="*/ 2124 w 10089"/>
                  <a:gd name="connsiteY22" fmla="*/ 445 h 10000"/>
                  <a:gd name="connsiteX0" fmla="*/ 2113 w 10078"/>
                  <a:gd name="connsiteY0" fmla="*/ 445 h 10000"/>
                  <a:gd name="connsiteX1" fmla="*/ 1004 w 10078"/>
                  <a:gd name="connsiteY1" fmla="*/ 4243 h 10000"/>
                  <a:gd name="connsiteX2" fmla="*/ 633 w 10078"/>
                  <a:gd name="connsiteY2" fmla="*/ 4278 h 10000"/>
                  <a:gd name="connsiteX3" fmla="*/ 293 w 10078"/>
                  <a:gd name="connsiteY3" fmla="*/ 4298 h 10000"/>
                  <a:gd name="connsiteX4" fmla="*/ 146 w 10078"/>
                  <a:gd name="connsiteY4" fmla="*/ 4963 h 10000"/>
                  <a:gd name="connsiteX5" fmla="*/ 810 w 10078"/>
                  <a:gd name="connsiteY5" fmla="*/ 6220 h 10000"/>
                  <a:gd name="connsiteX6" fmla="*/ 1219 w 10078"/>
                  <a:gd name="connsiteY6" fmla="*/ 6680 h 10000"/>
                  <a:gd name="connsiteX7" fmla="*/ 1712 w 10078"/>
                  <a:gd name="connsiteY7" fmla="*/ 6802 h 10000"/>
                  <a:gd name="connsiteX8" fmla="*/ 2251 w 10078"/>
                  <a:gd name="connsiteY8" fmla="*/ 8153 h 10000"/>
                  <a:gd name="connsiteX9" fmla="*/ 2981 w 10078"/>
                  <a:gd name="connsiteY9" fmla="*/ 8939 h 10000"/>
                  <a:gd name="connsiteX10" fmla="*/ 3732 w 10078"/>
                  <a:gd name="connsiteY10" fmla="*/ 9517 h 10000"/>
                  <a:gd name="connsiteX11" fmla="*/ 5154 w 10078"/>
                  <a:gd name="connsiteY11" fmla="*/ 10000 h 10000"/>
                  <a:gd name="connsiteX12" fmla="*/ 6635 w 10078"/>
                  <a:gd name="connsiteY12" fmla="*/ 9392 h 10000"/>
                  <a:gd name="connsiteX13" fmla="*/ 7480 w 10078"/>
                  <a:gd name="connsiteY13" fmla="*/ 8752 h 10000"/>
                  <a:gd name="connsiteX14" fmla="*/ 8166 w 10078"/>
                  <a:gd name="connsiteY14" fmla="*/ 7853 h 10000"/>
                  <a:gd name="connsiteX15" fmla="*/ 8567 w 10078"/>
                  <a:gd name="connsiteY15" fmla="*/ 6492 h 10000"/>
                  <a:gd name="connsiteX16" fmla="*/ 8951 w 10078"/>
                  <a:gd name="connsiteY16" fmla="*/ 6398 h 10000"/>
                  <a:gd name="connsiteX17" fmla="*/ 9730 w 10078"/>
                  <a:gd name="connsiteY17" fmla="*/ 5163 h 10000"/>
                  <a:gd name="connsiteX18" fmla="*/ 10061 w 10078"/>
                  <a:gd name="connsiteY18" fmla="*/ 4523 h 10000"/>
                  <a:gd name="connsiteX19" fmla="*/ 9194 w 10078"/>
                  <a:gd name="connsiteY19" fmla="*/ 4009 h 10000"/>
                  <a:gd name="connsiteX20" fmla="*/ 8666 w 10078"/>
                  <a:gd name="connsiteY20" fmla="*/ 4915 h 10000"/>
                  <a:gd name="connsiteX21" fmla="*/ 8666 w 10078"/>
                  <a:gd name="connsiteY21" fmla="*/ 2285 h 10000"/>
                  <a:gd name="connsiteX22" fmla="*/ 5769 w 10078"/>
                  <a:gd name="connsiteY22" fmla="*/ 11 h 10000"/>
                  <a:gd name="connsiteX23" fmla="*/ 2113 w 10078"/>
                  <a:gd name="connsiteY23" fmla="*/ 445 h 10000"/>
                  <a:gd name="connsiteX0" fmla="*/ 2124 w 10089"/>
                  <a:gd name="connsiteY0" fmla="*/ 445 h 10000"/>
                  <a:gd name="connsiteX1" fmla="*/ 1015 w 10089"/>
                  <a:gd name="connsiteY1" fmla="*/ 4243 h 10000"/>
                  <a:gd name="connsiteX2" fmla="*/ 304 w 10089"/>
                  <a:gd name="connsiteY2" fmla="*/ 4298 h 10000"/>
                  <a:gd name="connsiteX3" fmla="*/ 157 w 10089"/>
                  <a:gd name="connsiteY3" fmla="*/ 4963 h 10000"/>
                  <a:gd name="connsiteX4" fmla="*/ 821 w 10089"/>
                  <a:gd name="connsiteY4" fmla="*/ 6220 h 10000"/>
                  <a:gd name="connsiteX5" fmla="*/ 1230 w 10089"/>
                  <a:gd name="connsiteY5" fmla="*/ 6680 h 10000"/>
                  <a:gd name="connsiteX6" fmla="*/ 1723 w 10089"/>
                  <a:gd name="connsiteY6" fmla="*/ 6802 h 10000"/>
                  <a:gd name="connsiteX7" fmla="*/ 2262 w 10089"/>
                  <a:gd name="connsiteY7" fmla="*/ 8153 h 10000"/>
                  <a:gd name="connsiteX8" fmla="*/ 2992 w 10089"/>
                  <a:gd name="connsiteY8" fmla="*/ 8939 h 10000"/>
                  <a:gd name="connsiteX9" fmla="*/ 3743 w 10089"/>
                  <a:gd name="connsiteY9" fmla="*/ 9517 h 10000"/>
                  <a:gd name="connsiteX10" fmla="*/ 5165 w 10089"/>
                  <a:gd name="connsiteY10" fmla="*/ 10000 h 10000"/>
                  <a:gd name="connsiteX11" fmla="*/ 6646 w 10089"/>
                  <a:gd name="connsiteY11" fmla="*/ 9392 h 10000"/>
                  <a:gd name="connsiteX12" fmla="*/ 7491 w 10089"/>
                  <a:gd name="connsiteY12" fmla="*/ 8752 h 10000"/>
                  <a:gd name="connsiteX13" fmla="*/ 8177 w 10089"/>
                  <a:gd name="connsiteY13" fmla="*/ 7853 h 10000"/>
                  <a:gd name="connsiteX14" fmla="*/ 8578 w 10089"/>
                  <a:gd name="connsiteY14" fmla="*/ 6492 h 10000"/>
                  <a:gd name="connsiteX15" fmla="*/ 8962 w 10089"/>
                  <a:gd name="connsiteY15" fmla="*/ 6398 h 10000"/>
                  <a:gd name="connsiteX16" fmla="*/ 9741 w 10089"/>
                  <a:gd name="connsiteY16" fmla="*/ 5163 h 10000"/>
                  <a:gd name="connsiteX17" fmla="*/ 10072 w 10089"/>
                  <a:gd name="connsiteY17" fmla="*/ 4523 h 10000"/>
                  <a:gd name="connsiteX18" fmla="*/ 9205 w 10089"/>
                  <a:gd name="connsiteY18" fmla="*/ 4009 h 10000"/>
                  <a:gd name="connsiteX19" fmla="*/ 8677 w 10089"/>
                  <a:gd name="connsiteY19" fmla="*/ 4915 h 10000"/>
                  <a:gd name="connsiteX20" fmla="*/ 8677 w 10089"/>
                  <a:gd name="connsiteY20" fmla="*/ 2285 h 10000"/>
                  <a:gd name="connsiteX21" fmla="*/ 5780 w 10089"/>
                  <a:gd name="connsiteY21" fmla="*/ 11 h 10000"/>
                  <a:gd name="connsiteX22" fmla="*/ 2124 w 10089"/>
                  <a:gd name="connsiteY22" fmla="*/ 445 h 10000"/>
                  <a:gd name="connsiteX0" fmla="*/ 2121 w 10086"/>
                  <a:gd name="connsiteY0" fmla="*/ 445 h 10000"/>
                  <a:gd name="connsiteX1" fmla="*/ 1012 w 10086"/>
                  <a:gd name="connsiteY1" fmla="*/ 4243 h 10000"/>
                  <a:gd name="connsiteX2" fmla="*/ 301 w 10086"/>
                  <a:gd name="connsiteY2" fmla="*/ 4298 h 10000"/>
                  <a:gd name="connsiteX3" fmla="*/ 154 w 10086"/>
                  <a:gd name="connsiteY3" fmla="*/ 4963 h 10000"/>
                  <a:gd name="connsiteX4" fmla="*/ 818 w 10086"/>
                  <a:gd name="connsiteY4" fmla="*/ 6220 h 10000"/>
                  <a:gd name="connsiteX5" fmla="*/ 1227 w 10086"/>
                  <a:gd name="connsiteY5" fmla="*/ 6680 h 10000"/>
                  <a:gd name="connsiteX6" fmla="*/ 1720 w 10086"/>
                  <a:gd name="connsiteY6" fmla="*/ 6802 h 10000"/>
                  <a:gd name="connsiteX7" fmla="*/ 2259 w 10086"/>
                  <a:gd name="connsiteY7" fmla="*/ 8153 h 10000"/>
                  <a:gd name="connsiteX8" fmla="*/ 2989 w 10086"/>
                  <a:gd name="connsiteY8" fmla="*/ 8939 h 10000"/>
                  <a:gd name="connsiteX9" fmla="*/ 3740 w 10086"/>
                  <a:gd name="connsiteY9" fmla="*/ 9517 h 10000"/>
                  <a:gd name="connsiteX10" fmla="*/ 5162 w 10086"/>
                  <a:gd name="connsiteY10" fmla="*/ 10000 h 10000"/>
                  <a:gd name="connsiteX11" fmla="*/ 6643 w 10086"/>
                  <a:gd name="connsiteY11" fmla="*/ 9392 h 10000"/>
                  <a:gd name="connsiteX12" fmla="*/ 7488 w 10086"/>
                  <a:gd name="connsiteY12" fmla="*/ 8752 h 10000"/>
                  <a:gd name="connsiteX13" fmla="*/ 8174 w 10086"/>
                  <a:gd name="connsiteY13" fmla="*/ 7853 h 10000"/>
                  <a:gd name="connsiteX14" fmla="*/ 8575 w 10086"/>
                  <a:gd name="connsiteY14" fmla="*/ 6492 h 10000"/>
                  <a:gd name="connsiteX15" fmla="*/ 8959 w 10086"/>
                  <a:gd name="connsiteY15" fmla="*/ 6398 h 10000"/>
                  <a:gd name="connsiteX16" fmla="*/ 9738 w 10086"/>
                  <a:gd name="connsiteY16" fmla="*/ 5163 h 10000"/>
                  <a:gd name="connsiteX17" fmla="*/ 10069 w 10086"/>
                  <a:gd name="connsiteY17" fmla="*/ 4523 h 10000"/>
                  <a:gd name="connsiteX18" fmla="*/ 9202 w 10086"/>
                  <a:gd name="connsiteY18" fmla="*/ 4009 h 10000"/>
                  <a:gd name="connsiteX19" fmla="*/ 8674 w 10086"/>
                  <a:gd name="connsiteY19" fmla="*/ 4915 h 10000"/>
                  <a:gd name="connsiteX20" fmla="*/ 8674 w 10086"/>
                  <a:gd name="connsiteY20" fmla="*/ 2285 h 10000"/>
                  <a:gd name="connsiteX21" fmla="*/ 5777 w 10086"/>
                  <a:gd name="connsiteY21" fmla="*/ 11 h 10000"/>
                  <a:gd name="connsiteX22" fmla="*/ 2121 w 10086"/>
                  <a:gd name="connsiteY22" fmla="*/ 445 h 10000"/>
                  <a:gd name="connsiteX0" fmla="*/ 2133 w 10098"/>
                  <a:gd name="connsiteY0" fmla="*/ 445 h 10000"/>
                  <a:gd name="connsiteX1" fmla="*/ 1024 w 10098"/>
                  <a:gd name="connsiteY1" fmla="*/ 4243 h 10000"/>
                  <a:gd name="connsiteX2" fmla="*/ 313 w 10098"/>
                  <a:gd name="connsiteY2" fmla="*/ 4298 h 10000"/>
                  <a:gd name="connsiteX3" fmla="*/ 166 w 10098"/>
                  <a:gd name="connsiteY3" fmla="*/ 4963 h 10000"/>
                  <a:gd name="connsiteX4" fmla="*/ 830 w 10098"/>
                  <a:gd name="connsiteY4" fmla="*/ 6220 h 10000"/>
                  <a:gd name="connsiteX5" fmla="*/ 1239 w 10098"/>
                  <a:gd name="connsiteY5" fmla="*/ 6680 h 10000"/>
                  <a:gd name="connsiteX6" fmla="*/ 1732 w 10098"/>
                  <a:gd name="connsiteY6" fmla="*/ 6802 h 10000"/>
                  <a:gd name="connsiteX7" fmla="*/ 2271 w 10098"/>
                  <a:gd name="connsiteY7" fmla="*/ 8153 h 10000"/>
                  <a:gd name="connsiteX8" fmla="*/ 3001 w 10098"/>
                  <a:gd name="connsiteY8" fmla="*/ 8939 h 10000"/>
                  <a:gd name="connsiteX9" fmla="*/ 3752 w 10098"/>
                  <a:gd name="connsiteY9" fmla="*/ 9517 h 10000"/>
                  <a:gd name="connsiteX10" fmla="*/ 5174 w 10098"/>
                  <a:gd name="connsiteY10" fmla="*/ 10000 h 10000"/>
                  <a:gd name="connsiteX11" fmla="*/ 6655 w 10098"/>
                  <a:gd name="connsiteY11" fmla="*/ 9392 h 10000"/>
                  <a:gd name="connsiteX12" fmla="*/ 7500 w 10098"/>
                  <a:gd name="connsiteY12" fmla="*/ 8752 h 10000"/>
                  <a:gd name="connsiteX13" fmla="*/ 8186 w 10098"/>
                  <a:gd name="connsiteY13" fmla="*/ 7853 h 10000"/>
                  <a:gd name="connsiteX14" fmla="*/ 8587 w 10098"/>
                  <a:gd name="connsiteY14" fmla="*/ 6492 h 10000"/>
                  <a:gd name="connsiteX15" fmla="*/ 8971 w 10098"/>
                  <a:gd name="connsiteY15" fmla="*/ 6398 h 10000"/>
                  <a:gd name="connsiteX16" fmla="*/ 9750 w 10098"/>
                  <a:gd name="connsiteY16" fmla="*/ 5163 h 10000"/>
                  <a:gd name="connsiteX17" fmla="*/ 10081 w 10098"/>
                  <a:gd name="connsiteY17" fmla="*/ 4523 h 10000"/>
                  <a:gd name="connsiteX18" fmla="*/ 9214 w 10098"/>
                  <a:gd name="connsiteY18" fmla="*/ 4009 h 10000"/>
                  <a:gd name="connsiteX19" fmla="*/ 8686 w 10098"/>
                  <a:gd name="connsiteY19" fmla="*/ 4915 h 10000"/>
                  <a:gd name="connsiteX20" fmla="*/ 8686 w 10098"/>
                  <a:gd name="connsiteY20" fmla="*/ 2285 h 10000"/>
                  <a:gd name="connsiteX21" fmla="*/ 5789 w 10098"/>
                  <a:gd name="connsiteY21" fmla="*/ 11 h 10000"/>
                  <a:gd name="connsiteX22" fmla="*/ 2133 w 10098"/>
                  <a:gd name="connsiteY22" fmla="*/ 445 h 10000"/>
                  <a:gd name="connsiteX0" fmla="*/ 2133 w 10098"/>
                  <a:gd name="connsiteY0" fmla="*/ 445 h 10000"/>
                  <a:gd name="connsiteX1" fmla="*/ 1269 w 10098"/>
                  <a:gd name="connsiteY1" fmla="*/ 4384 h 10000"/>
                  <a:gd name="connsiteX2" fmla="*/ 313 w 10098"/>
                  <a:gd name="connsiteY2" fmla="*/ 4298 h 10000"/>
                  <a:gd name="connsiteX3" fmla="*/ 166 w 10098"/>
                  <a:gd name="connsiteY3" fmla="*/ 4963 h 10000"/>
                  <a:gd name="connsiteX4" fmla="*/ 830 w 10098"/>
                  <a:gd name="connsiteY4" fmla="*/ 6220 h 10000"/>
                  <a:gd name="connsiteX5" fmla="*/ 1239 w 10098"/>
                  <a:gd name="connsiteY5" fmla="*/ 6680 h 10000"/>
                  <a:gd name="connsiteX6" fmla="*/ 1732 w 10098"/>
                  <a:gd name="connsiteY6" fmla="*/ 6802 h 10000"/>
                  <a:gd name="connsiteX7" fmla="*/ 2271 w 10098"/>
                  <a:gd name="connsiteY7" fmla="*/ 8153 h 10000"/>
                  <a:gd name="connsiteX8" fmla="*/ 3001 w 10098"/>
                  <a:gd name="connsiteY8" fmla="*/ 8939 h 10000"/>
                  <a:gd name="connsiteX9" fmla="*/ 3752 w 10098"/>
                  <a:gd name="connsiteY9" fmla="*/ 9517 h 10000"/>
                  <a:gd name="connsiteX10" fmla="*/ 5174 w 10098"/>
                  <a:gd name="connsiteY10" fmla="*/ 10000 h 10000"/>
                  <a:gd name="connsiteX11" fmla="*/ 6655 w 10098"/>
                  <a:gd name="connsiteY11" fmla="*/ 9392 h 10000"/>
                  <a:gd name="connsiteX12" fmla="*/ 7500 w 10098"/>
                  <a:gd name="connsiteY12" fmla="*/ 8752 h 10000"/>
                  <a:gd name="connsiteX13" fmla="*/ 8186 w 10098"/>
                  <a:gd name="connsiteY13" fmla="*/ 7853 h 10000"/>
                  <a:gd name="connsiteX14" fmla="*/ 8587 w 10098"/>
                  <a:gd name="connsiteY14" fmla="*/ 6492 h 10000"/>
                  <a:gd name="connsiteX15" fmla="*/ 8971 w 10098"/>
                  <a:gd name="connsiteY15" fmla="*/ 6398 h 10000"/>
                  <a:gd name="connsiteX16" fmla="*/ 9750 w 10098"/>
                  <a:gd name="connsiteY16" fmla="*/ 5163 h 10000"/>
                  <a:gd name="connsiteX17" fmla="*/ 10081 w 10098"/>
                  <a:gd name="connsiteY17" fmla="*/ 4523 h 10000"/>
                  <a:gd name="connsiteX18" fmla="*/ 9214 w 10098"/>
                  <a:gd name="connsiteY18" fmla="*/ 4009 h 10000"/>
                  <a:gd name="connsiteX19" fmla="*/ 8686 w 10098"/>
                  <a:gd name="connsiteY19" fmla="*/ 4915 h 10000"/>
                  <a:gd name="connsiteX20" fmla="*/ 8686 w 10098"/>
                  <a:gd name="connsiteY20" fmla="*/ 2285 h 10000"/>
                  <a:gd name="connsiteX21" fmla="*/ 5789 w 10098"/>
                  <a:gd name="connsiteY21" fmla="*/ 11 h 10000"/>
                  <a:gd name="connsiteX22" fmla="*/ 2133 w 10098"/>
                  <a:gd name="connsiteY22" fmla="*/ 445 h 10000"/>
                  <a:gd name="connsiteX0" fmla="*/ 2133 w 10098"/>
                  <a:gd name="connsiteY0" fmla="*/ 445 h 10000"/>
                  <a:gd name="connsiteX1" fmla="*/ 1269 w 10098"/>
                  <a:gd name="connsiteY1" fmla="*/ 4384 h 10000"/>
                  <a:gd name="connsiteX2" fmla="*/ 313 w 10098"/>
                  <a:gd name="connsiteY2" fmla="*/ 4298 h 10000"/>
                  <a:gd name="connsiteX3" fmla="*/ 166 w 10098"/>
                  <a:gd name="connsiteY3" fmla="*/ 4963 h 10000"/>
                  <a:gd name="connsiteX4" fmla="*/ 830 w 10098"/>
                  <a:gd name="connsiteY4" fmla="*/ 6220 h 10000"/>
                  <a:gd name="connsiteX5" fmla="*/ 1239 w 10098"/>
                  <a:gd name="connsiteY5" fmla="*/ 6680 h 10000"/>
                  <a:gd name="connsiteX6" fmla="*/ 1732 w 10098"/>
                  <a:gd name="connsiteY6" fmla="*/ 6802 h 10000"/>
                  <a:gd name="connsiteX7" fmla="*/ 2271 w 10098"/>
                  <a:gd name="connsiteY7" fmla="*/ 8153 h 10000"/>
                  <a:gd name="connsiteX8" fmla="*/ 3001 w 10098"/>
                  <a:gd name="connsiteY8" fmla="*/ 8939 h 10000"/>
                  <a:gd name="connsiteX9" fmla="*/ 3752 w 10098"/>
                  <a:gd name="connsiteY9" fmla="*/ 9517 h 10000"/>
                  <a:gd name="connsiteX10" fmla="*/ 5174 w 10098"/>
                  <a:gd name="connsiteY10" fmla="*/ 10000 h 10000"/>
                  <a:gd name="connsiteX11" fmla="*/ 6655 w 10098"/>
                  <a:gd name="connsiteY11" fmla="*/ 9392 h 10000"/>
                  <a:gd name="connsiteX12" fmla="*/ 7500 w 10098"/>
                  <a:gd name="connsiteY12" fmla="*/ 8752 h 10000"/>
                  <a:gd name="connsiteX13" fmla="*/ 8186 w 10098"/>
                  <a:gd name="connsiteY13" fmla="*/ 7853 h 10000"/>
                  <a:gd name="connsiteX14" fmla="*/ 8587 w 10098"/>
                  <a:gd name="connsiteY14" fmla="*/ 6492 h 10000"/>
                  <a:gd name="connsiteX15" fmla="*/ 8971 w 10098"/>
                  <a:gd name="connsiteY15" fmla="*/ 6398 h 10000"/>
                  <a:gd name="connsiteX16" fmla="*/ 9750 w 10098"/>
                  <a:gd name="connsiteY16" fmla="*/ 5163 h 10000"/>
                  <a:gd name="connsiteX17" fmla="*/ 10081 w 10098"/>
                  <a:gd name="connsiteY17" fmla="*/ 4523 h 10000"/>
                  <a:gd name="connsiteX18" fmla="*/ 9214 w 10098"/>
                  <a:gd name="connsiteY18" fmla="*/ 4009 h 10000"/>
                  <a:gd name="connsiteX19" fmla="*/ 8686 w 10098"/>
                  <a:gd name="connsiteY19" fmla="*/ 4915 h 10000"/>
                  <a:gd name="connsiteX20" fmla="*/ 8686 w 10098"/>
                  <a:gd name="connsiteY20" fmla="*/ 2285 h 10000"/>
                  <a:gd name="connsiteX21" fmla="*/ 5789 w 10098"/>
                  <a:gd name="connsiteY21" fmla="*/ 11 h 10000"/>
                  <a:gd name="connsiteX22" fmla="*/ 2133 w 10098"/>
                  <a:gd name="connsiteY22" fmla="*/ 445 h 10000"/>
                  <a:gd name="connsiteX0" fmla="*/ 2133 w 10098"/>
                  <a:gd name="connsiteY0" fmla="*/ 445 h 10000"/>
                  <a:gd name="connsiteX1" fmla="*/ 1269 w 10098"/>
                  <a:gd name="connsiteY1" fmla="*/ 4384 h 10000"/>
                  <a:gd name="connsiteX2" fmla="*/ 313 w 10098"/>
                  <a:gd name="connsiteY2" fmla="*/ 4298 h 10000"/>
                  <a:gd name="connsiteX3" fmla="*/ 166 w 10098"/>
                  <a:gd name="connsiteY3" fmla="*/ 4963 h 10000"/>
                  <a:gd name="connsiteX4" fmla="*/ 830 w 10098"/>
                  <a:gd name="connsiteY4" fmla="*/ 6220 h 10000"/>
                  <a:gd name="connsiteX5" fmla="*/ 1239 w 10098"/>
                  <a:gd name="connsiteY5" fmla="*/ 6680 h 10000"/>
                  <a:gd name="connsiteX6" fmla="*/ 1732 w 10098"/>
                  <a:gd name="connsiteY6" fmla="*/ 6802 h 10000"/>
                  <a:gd name="connsiteX7" fmla="*/ 2271 w 10098"/>
                  <a:gd name="connsiteY7" fmla="*/ 8153 h 10000"/>
                  <a:gd name="connsiteX8" fmla="*/ 3001 w 10098"/>
                  <a:gd name="connsiteY8" fmla="*/ 8939 h 10000"/>
                  <a:gd name="connsiteX9" fmla="*/ 3752 w 10098"/>
                  <a:gd name="connsiteY9" fmla="*/ 9517 h 10000"/>
                  <a:gd name="connsiteX10" fmla="*/ 5174 w 10098"/>
                  <a:gd name="connsiteY10" fmla="*/ 10000 h 10000"/>
                  <a:gd name="connsiteX11" fmla="*/ 6655 w 10098"/>
                  <a:gd name="connsiteY11" fmla="*/ 9392 h 10000"/>
                  <a:gd name="connsiteX12" fmla="*/ 7500 w 10098"/>
                  <a:gd name="connsiteY12" fmla="*/ 8752 h 10000"/>
                  <a:gd name="connsiteX13" fmla="*/ 8186 w 10098"/>
                  <a:gd name="connsiteY13" fmla="*/ 7853 h 10000"/>
                  <a:gd name="connsiteX14" fmla="*/ 8587 w 10098"/>
                  <a:gd name="connsiteY14" fmla="*/ 6492 h 10000"/>
                  <a:gd name="connsiteX15" fmla="*/ 8971 w 10098"/>
                  <a:gd name="connsiteY15" fmla="*/ 6398 h 10000"/>
                  <a:gd name="connsiteX16" fmla="*/ 9750 w 10098"/>
                  <a:gd name="connsiteY16" fmla="*/ 5163 h 10000"/>
                  <a:gd name="connsiteX17" fmla="*/ 10081 w 10098"/>
                  <a:gd name="connsiteY17" fmla="*/ 4382 h 10000"/>
                  <a:gd name="connsiteX18" fmla="*/ 9214 w 10098"/>
                  <a:gd name="connsiteY18" fmla="*/ 4009 h 10000"/>
                  <a:gd name="connsiteX19" fmla="*/ 8686 w 10098"/>
                  <a:gd name="connsiteY19" fmla="*/ 4915 h 10000"/>
                  <a:gd name="connsiteX20" fmla="*/ 8686 w 10098"/>
                  <a:gd name="connsiteY20" fmla="*/ 2285 h 10000"/>
                  <a:gd name="connsiteX21" fmla="*/ 5789 w 10098"/>
                  <a:gd name="connsiteY21" fmla="*/ 11 h 10000"/>
                  <a:gd name="connsiteX22" fmla="*/ 2133 w 10098"/>
                  <a:gd name="connsiteY22" fmla="*/ 445 h 10000"/>
                  <a:gd name="connsiteX0" fmla="*/ 2133 w 10114"/>
                  <a:gd name="connsiteY0" fmla="*/ 445 h 10000"/>
                  <a:gd name="connsiteX1" fmla="*/ 1269 w 10114"/>
                  <a:gd name="connsiteY1" fmla="*/ 4384 h 10000"/>
                  <a:gd name="connsiteX2" fmla="*/ 313 w 10114"/>
                  <a:gd name="connsiteY2" fmla="*/ 4298 h 10000"/>
                  <a:gd name="connsiteX3" fmla="*/ 166 w 10114"/>
                  <a:gd name="connsiteY3" fmla="*/ 4963 h 10000"/>
                  <a:gd name="connsiteX4" fmla="*/ 830 w 10114"/>
                  <a:gd name="connsiteY4" fmla="*/ 6220 h 10000"/>
                  <a:gd name="connsiteX5" fmla="*/ 1239 w 10114"/>
                  <a:gd name="connsiteY5" fmla="*/ 6680 h 10000"/>
                  <a:gd name="connsiteX6" fmla="*/ 1732 w 10114"/>
                  <a:gd name="connsiteY6" fmla="*/ 6802 h 10000"/>
                  <a:gd name="connsiteX7" fmla="*/ 2271 w 10114"/>
                  <a:gd name="connsiteY7" fmla="*/ 8153 h 10000"/>
                  <a:gd name="connsiteX8" fmla="*/ 3001 w 10114"/>
                  <a:gd name="connsiteY8" fmla="*/ 8939 h 10000"/>
                  <a:gd name="connsiteX9" fmla="*/ 3752 w 10114"/>
                  <a:gd name="connsiteY9" fmla="*/ 9517 h 10000"/>
                  <a:gd name="connsiteX10" fmla="*/ 5174 w 10114"/>
                  <a:gd name="connsiteY10" fmla="*/ 10000 h 10000"/>
                  <a:gd name="connsiteX11" fmla="*/ 6655 w 10114"/>
                  <a:gd name="connsiteY11" fmla="*/ 9392 h 10000"/>
                  <a:gd name="connsiteX12" fmla="*/ 7500 w 10114"/>
                  <a:gd name="connsiteY12" fmla="*/ 8752 h 10000"/>
                  <a:gd name="connsiteX13" fmla="*/ 8186 w 10114"/>
                  <a:gd name="connsiteY13" fmla="*/ 7853 h 10000"/>
                  <a:gd name="connsiteX14" fmla="*/ 8587 w 10114"/>
                  <a:gd name="connsiteY14" fmla="*/ 6492 h 10000"/>
                  <a:gd name="connsiteX15" fmla="*/ 8971 w 10114"/>
                  <a:gd name="connsiteY15" fmla="*/ 6398 h 10000"/>
                  <a:gd name="connsiteX16" fmla="*/ 9750 w 10114"/>
                  <a:gd name="connsiteY16" fmla="*/ 5163 h 10000"/>
                  <a:gd name="connsiteX17" fmla="*/ 10081 w 10114"/>
                  <a:gd name="connsiteY17" fmla="*/ 4382 h 10000"/>
                  <a:gd name="connsiteX18" fmla="*/ 8920 w 10114"/>
                  <a:gd name="connsiteY18" fmla="*/ 4150 h 10000"/>
                  <a:gd name="connsiteX19" fmla="*/ 8686 w 10114"/>
                  <a:gd name="connsiteY19" fmla="*/ 4915 h 10000"/>
                  <a:gd name="connsiteX20" fmla="*/ 8686 w 10114"/>
                  <a:gd name="connsiteY20" fmla="*/ 2285 h 10000"/>
                  <a:gd name="connsiteX21" fmla="*/ 5789 w 10114"/>
                  <a:gd name="connsiteY21" fmla="*/ 11 h 10000"/>
                  <a:gd name="connsiteX22" fmla="*/ 2133 w 10114"/>
                  <a:gd name="connsiteY22" fmla="*/ 445 h 10000"/>
                  <a:gd name="connsiteX0" fmla="*/ 2133 w 9945"/>
                  <a:gd name="connsiteY0" fmla="*/ 445 h 10000"/>
                  <a:gd name="connsiteX1" fmla="*/ 1269 w 9945"/>
                  <a:gd name="connsiteY1" fmla="*/ 4384 h 10000"/>
                  <a:gd name="connsiteX2" fmla="*/ 313 w 9945"/>
                  <a:gd name="connsiteY2" fmla="*/ 4298 h 10000"/>
                  <a:gd name="connsiteX3" fmla="*/ 166 w 9945"/>
                  <a:gd name="connsiteY3" fmla="*/ 4963 h 10000"/>
                  <a:gd name="connsiteX4" fmla="*/ 830 w 9945"/>
                  <a:gd name="connsiteY4" fmla="*/ 6220 h 10000"/>
                  <a:gd name="connsiteX5" fmla="*/ 1239 w 9945"/>
                  <a:gd name="connsiteY5" fmla="*/ 6680 h 10000"/>
                  <a:gd name="connsiteX6" fmla="*/ 1732 w 9945"/>
                  <a:gd name="connsiteY6" fmla="*/ 6802 h 10000"/>
                  <a:gd name="connsiteX7" fmla="*/ 2271 w 9945"/>
                  <a:gd name="connsiteY7" fmla="*/ 8153 h 10000"/>
                  <a:gd name="connsiteX8" fmla="*/ 3001 w 9945"/>
                  <a:gd name="connsiteY8" fmla="*/ 8939 h 10000"/>
                  <a:gd name="connsiteX9" fmla="*/ 3752 w 9945"/>
                  <a:gd name="connsiteY9" fmla="*/ 9517 h 10000"/>
                  <a:gd name="connsiteX10" fmla="*/ 5174 w 9945"/>
                  <a:gd name="connsiteY10" fmla="*/ 10000 h 10000"/>
                  <a:gd name="connsiteX11" fmla="*/ 6655 w 9945"/>
                  <a:gd name="connsiteY11" fmla="*/ 9392 h 10000"/>
                  <a:gd name="connsiteX12" fmla="*/ 7500 w 9945"/>
                  <a:gd name="connsiteY12" fmla="*/ 8752 h 10000"/>
                  <a:gd name="connsiteX13" fmla="*/ 8186 w 9945"/>
                  <a:gd name="connsiteY13" fmla="*/ 7853 h 10000"/>
                  <a:gd name="connsiteX14" fmla="*/ 8587 w 9945"/>
                  <a:gd name="connsiteY14" fmla="*/ 6492 h 10000"/>
                  <a:gd name="connsiteX15" fmla="*/ 8971 w 9945"/>
                  <a:gd name="connsiteY15" fmla="*/ 6398 h 10000"/>
                  <a:gd name="connsiteX16" fmla="*/ 9750 w 9945"/>
                  <a:gd name="connsiteY16" fmla="*/ 5163 h 10000"/>
                  <a:gd name="connsiteX17" fmla="*/ 9885 w 9945"/>
                  <a:gd name="connsiteY17" fmla="*/ 4382 h 10000"/>
                  <a:gd name="connsiteX18" fmla="*/ 8920 w 9945"/>
                  <a:gd name="connsiteY18" fmla="*/ 4150 h 10000"/>
                  <a:gd name="connsiteX19" fmla="*/ 8686 w 9945"/>
                  <a:gd name="connsiteY19" fmla="*/ 4915 h 10000"/>
                  <a:gd name="connsiteX20" fmla="*/ 8686 w 9945"/>
                  <a:gd name="connsiteY20" fmla="*/ 2285 h 10000"/>
                  <a:gd name="connsiteX21" fmla="*/ 5789 w 9945"/>
                  <a:gd name="connsiteY21" fmla="*/ 11 h 10000"/>
                  <a:gd name="connsiteX22" fmla="*/ 2133 w 9945"/>
                  <a:gd name="connsiteY22" fmla="*/ 445 h 10000"/>
                  <a:gd name="connsiteX0" fmla="*/ 2145 w 9993"/>
                  <a:gd name="connsiteY0" fmla="*/ 445 h 10000"/>
                  <a:gd name="connsiteX1" fmla="*/ 1276 w 9993"/>
                  <a:gd name="connsiteY1" fmla="*/ 4384 h 10000"/>
                  <a:gd name="connsiteX2" fmla="*/ 315 w 9993"/>
                  <a:gd name="connsiteY2" fmla="*/ 4298 h 10000"/>
                  <a:gd name="connsiteX3" fmla="*/ 167 w 9993"/>
                  <a:gd name="connsiteY3" fmla="*/ 4963 h 10000"/>
                  <a:gd name="connsiteX4" fmla="*/ 835 w 9993"/>
                  <a:gd name="connsiteY4" fmla="*/ 6220 h 10000"/>
                  <a:gd name="connsiteX5" fmla="*/ 1246 w 9993"/>
                  <a:gd name="connsiteY5" fmla="*/ 6680 h 10000"/>
                  <a:gd name="connsiteX6" fmla="*/ 1742 w 9993"/>
                  <a:gd name="connsiteY6" fmla="*/ 6802 h 10000"/>
                  <a:gd name="connsiteX7" fmla="*/ 2284 w 9993"/>
                  <a:gd name="connsiteY7" fmla="*/ 8153 h 10000"/>
                  <a:gd name="connsiteX8" fmla="*/ 3018 w 9993"/>
                  <a:gd name="connsiteY8" fmla="*/ 8939 h 10000"/>
                  <a:gd name="connsiteX9" fmla="*/ 3773 w 9993"/>
                  <a:gd name="connsiteY9" fmla="*/ 9517 h 10000"/>
                  <a:gd name="connsiteX10" fmla="*/ 5203 w 9993"/>
                  <a:gd name="connsiteY10" fmla="*/ 10000 h 10000"/>
                  <a:gd name="connsiteX11" fmla="*/ 6692 w 9993"/>
                  <a:gd name="connsiteY11" fmla="*/ 9392 h 10000"/>
                  <a:gd name="connsiteX12" fmla="*/ 7541 w 9993"/>
                  <a:gd name="connsiteY12" fmla="*/ 8752 h 10000"/>
                  <a:gd name="connsiteX13" fmla="*/ 8231 w 9993"/>
                  <a:gd name="connsiteY13" fmla="*/ 7853 h 10000"/>
                  <a:gd name="connsiteX14" fmla="*/ 8634 w 9993"/>
                  <a:gd name="connsiteY14" fmla="*/ 6492 h 10000"/>
                  <a:gd name="connsiteX15" fmla="*/ 9021 w 9993"/>
                  <a:gd name="connsiteY15" fmla="*/ 6398 h 10000"/>
                  <a:gd name="connsiteX16" fmla="*/ 9804 w 9993"/>
                  <a:gd name="connsiteY16" fmla="*/ 5163 h 10000"/>
                  <a:gd name="connsiteX17" fmla="*/ 9940 w 9993"/>
                  <a:gd name="connsiteY17" fmla="*/ 4382 h 10000"/>
                  <a:gd name="connsiteX18" fmla="*/ 9073 w 9993"/>
                  <a:gd name="connsiteY18" fmla="*/ 4325 h 10000"/>
                  <a:gd name="connsiteX19" fmla="*/ 8969 w 9993"/>
                  <a:gd name="connsiteY19" fmla="*/ 4150 h 10000"/>
                  <a:gd name="connsiteX20" fmla="*/ 8734 w 9993"/>
                  <a:gd name="connsiteY20" fmla="*/ 4915 h 10000"/>
                  <a:gd name="connsiteX21" fmla="*/ 8734 w 9993"/>
                  <a:gd name="connsiteY21" fmla="*/ 2285 h 10000"/>
                  <a:gd name="connsiteX22" fmla="*/ 5821 w 9993"/>
                  <a:gd name="connsiteY22" fmla="*/ 11 h 10000"/>
                  <a:gd name="connsiteX23" fmla="*/ 2145 w 9993"/>
                  <a:gd name="connsiteY23" fmla="*/ 445 h 10000"/>
                  <a:gd name="connsiteX0" fmla="*/ 2147 w 10000"/>
                  <a:gd name="connsiteY0" fmla="*/ 445 h 10000"/>
                  <a:gd name="connsiteX1" fmla="*/ 1277 w 10000"/>
                  <a:gd name="connsiteY1" fmla="*/ 4384 h 10000"/>
                  <a:gd name="connsiteX2" fmla="*/ 315 w 10000"/>
                  <a:gd name="connsiteY2" fmla="*/ 4298 h 10000"/>
                  <a:gd name="connsiteX3" fmla="*/ 167 w 10000"/>
                  <a:gd name="connsiteY3" fmla="*/ 4963 h 10000"/>
                  <a:gd name="connsiteX4" fmla="*/ 836 w 10000"/>
                  <a:gd name="connsiteY4" fmla="*/ 6220 h 10000"/>
                  <a:gd name="connsiteX5" fmla="*/ 1247 w 10000"/>
                  <a:gd name="connsiteY5" fmla="*/ 6680 h 10000"/>
                  <a:gd name="connsiteX6" fmla="*/ 1743 w 10000"/>
                  <a:gd name="connsiteY6" fmla="*/ 6802 h 10000"/>
                  <a:gd name="connsiteX7" fmla="*/ 2286 w 10000"/>
                  <a:gd name="connsiteY7" fmla="*/ 8153 h 10000"/>
                  <a:gd name="connsiteX8" fmla="*/ 3020 w 10000"/>
                  <a:gd name="connsiteY8" fmla="*/ 8939 h 10000"/>
                  <a:gd name="connsiteX9" fmla="*/ 3776 w 10000"/>
                  <a:gd name="connsiteY9" fmla="*/ 9517 h 10000"/>
                  <a:gd name="connsiteX10" fmla="*/ 5207 w 10000"/>
                  <a:gd name="connsiteY10" fmla="*/ 10000 h 10000"/>
                  <a:gd name="connsiteX11" fmla="*/ 6697 w 10000"/>
                  <a:gd name="connsiteY11" fmla="*/ 9392 h 10000"/>
                  <a:gd name="connsiteX12" fmla="*/ 7546 w 10000"/>
                  <a:gd name="connsiteY12" fmla="*/ 8752 h 10000"/>
                  <a:gd name="connsiteX13" fmla="*/ 8237 w 10000"/>
                  <a:gd name="connsiteY13" fmla="*/ 7853 h 10000"/>
                  <a:gd name="connsiteX14" fmla="*/ 8640 w 10000"/>
                  <a:gd name="connsiteY14" fmla="*/ 6492 h 10000"/>
                  <a:gd name="connsiteX15" fmla="*/ 9027 w 10000"/>
                  <a:gd name="connsiteY15" fmla="*/ 6398 h 10000"/>
                  <a:gd name="connsiteX16" fmla="*/ 9811 w 10000"/>
                  <a:gd name="connsiteY16" fmla="*/ 5163 h 10000"/>
                  <a:gd name="connsiteX17" fmla="*/ 9947 w 10000"/>
                  <a:gd name="connsiteY17" fmla="*/ 4382 h 10000"/>
                  <a:gd name="connsiteX18" fmla="*/ 9079 w 10000"/>
                  <a:gd name="connsiteY18" fmla="*/ 4325 h 10000"/>
                  <a:gd name="connsiteX19" fmla="*/ 8975 w 10000"/>
                  <a:gd name="connsiteY19" fmla="*/ 4150 h 10000"/>
                  <a:gd name="connsiteX20" fmla="*/ 8740 w 10000"/>
                  <a:gd name="connsiteY20" fmla="*/ 4915 h 10000"/>
                  <a:gd name="connsiteX21" fmla="*/ 8740 w 10000"/>
                  <a:gd name="connsiteY21" fmla="*/ 2285 h 10000"/>
                  <a:gd name="connsiteX22" fmla="*/ 7769 w 10000"/>
                  <a:gd name="connsiteY22" fmla="*/ 564 h 10000"/>
                  <a:gd name="connsiteX23" fmla="*/ 5825 w 10000"/>
                  <a:gd name="connsiteY23" fmla="*/ 11 h 10000"/>
                  <a:gd name="connsiteX24" fmla="*/ 2147 w 10000"/>
                  <a:gd name="connsiteY24" fmla="*/ 445 h 10000"/>
                  <a:gd name="connsiteX0" fmla="*/ 2147 w 10000"/>
                  <a:gd name="connsiteY0" fmla="*/ 833 h 10388"/>
                  <a:gd name="connsiteX1" fmla="*/ 1277 w 10000"/>
                  <a:gd name="connsiteY1" fmla="*/ 4772 h 10388"/>
                  <a:gd name="connsiteX2" fmla="*/ 315 w 10000"/>
                  <a:gd name="connsiteY2" fmla="*/ 4686 h 10388"/>
                  <a:gd name="connsiteX3" fmla="*/ 167 w 10000"/>
                  <a:gd name="connsiteY3" fmla="*/ 5351 h 10388"/>
                  <a:gd name="connsiteX4" fmla="*/ 836 w 10000"/>
                  <a:gd name="connsiteY4" fmla="*/ 6608 h 10388"/>
                  <a:gd name="connsiteX5" fmla="*/ 1247 w 10000"/>
                  <a:gd name="connsiteY5" fmla="*/ 7068 h 10388"/>
                  <a:gd name="connsiteX6" fmla="*/ 1743 w 10000"/>
                  <a:gd name="connsiteY6" fmla="*/ 7190 h 10388"/>
                  <a:gd name="connsiteX7" fmla="*/ 2286 w 10000"/>
                  <a:gd name="connsiteY7" fmla="*/ 8541 h 10388"/>
                  <a:gd name="connsiteX8" fmla="*/ 3020 w 10000"/>
                  <a:gd name="connsiteY8" fmla="*/ 9327 h 10388"/>
                  <a:gd name="connsiteX9" fmla="*/ 3776 w 10000"/>
                  <a:gd name="connsiteY9" fmla="*/ 9905 h 10388"/>
                  <a:gd name="connsiteX10" fmla="*/ 5207 w 10000"/>
                  <a:gd name="connsiteY10" fmla="*/ 10388 h 10388"/>
                  <a:gd name="connsiteX11" fmla="*/ 6697 w 10000"/>
                  <a:gd name="connsiteY11" fmla="*/ 9780 h 10388"/>
                  <a:gd name="connsiteX12" fmla="*/ 7546 w 10000"/>
                  <a:gd name="connsiteY12" fmla="*/ 9140 h 10388"/>
                  <a:gd name="connsiteX13" fmla="*/ 8237 w 10000"/>
                  <a:gd name="connsiteY13" fmla="*/ 8241 h 10388"/>
                  <a:gd name="connsiteX14" fmla="*/ 8640 w 10000"/>
                  <a:gd name="connsiteY14" fmla="*/ 6880 h 10388"/>
                  <a:gd name="connsiteX15" fmla="*/ 9027 w 10000"/>
                  <a:gd name="connsiteY15" fmla="*/ 6786 h 10388"/>
                  <a:gd name="connsiteX16" fmla="*/ 9811 w 10000"/>
                  <a:gd name="connsiteY16" fmla="*/ 5551 h 10388"/>
                  <a:gd name="connsiteX17" fmla="*/ 9947 w 10000"/>
                  <a:gd name="connsiteY17" fmla="*/ 4770 h 10388"/>
                  <a:gd name="connsiteX18" fmla="*/ 9079 w 10000"/>
                  <a:gd name="connsiteY18" fmla="*/ 4713 h 10388"/>
                  <a:gd name="connsiteX19" fmla="*/ 8975 w 10000"/>
                  <a:gd name="connsiteY19" fmla="*/ 4538 h 10388"/>
                  <a:gd name="connsiteX20" fmla="*/ 8740 w 10000"/>
                  <a:gd name="connsiteY20" fmla="*/ 5303 h 10388"/>
                  <a:gd name="connsiteX21" fmla="*/ 8740 w 10000"/>
                  <a:gd name="connsiteY21" fmla="*/ 2673 h 10388"/>
                  <a:gd name="connsiteX22" fmla="*/ 7769 w 10000"/>
                  <a:gd name="connsiteY22" fmla="*/ 952 h 10388"/>
                  <a:gd name="connsiteX23" fmla="*/ 5749 w 10000"/>
                  <a:gd name="connsiteY23" fmla="*/ 1 h 10388"/>
                  <a:gd name="connsiteX24" fmla="*/ 2147 w 10000"/>
                  <a:gd name="connsiteY24" fmla="*/ 833 h 10388"/>
                  <a:gd name="connsiteX0" fmla="*/ 2147 w 10000"/>
                  <a:gd name="connsiteY0" fmla="*/ 833 h 10388"/>
                  <a:gd name="connsiteX1" fmla="*/ 1277 w 10000"/>
                  <a:gd name="connsiteY1" fmla="*/ 4772 h 10388"/>
                  <a:gd name="connsiteX2" fmla="*/ 315 w 10000"/>
                  <a:gd name="connsiteY2" fmla="*/ 4686 h 10388"/>
                  <a:gd name="connsiteX3" fmla="*/ 167 w 10000"/>
                  <a:gd name="connsiteY3" fmla="*/ 5351 h 10388"/>
                  <a:gd name="connsiteX4" fmla="*/ 836 w 10000"/>
                  <a:gd name="connsiteY4" fmla="*/ 6608 h 10388"/>
                  <a:gd name="connsiteX5" fmla="*/ 1247 w 10000"/>
                  <a:gd name="connsiteY5" fmla="*/ 7068 h 10388"/>
                  <a:gd name="connsiteX6" fmla="*/ 1970 w 10000"/>
                  <a:gd name="connsiteY6" fmla="*/ 7624 h 10388"/>
                  <a:gd name="connsiteX7" fmla="*/ 2286 w 10000"/>
                  <a:gd name="connsiteY7" fmla="*/ 8541 h 10388"/>
                  <a:gd name="connsiteX8" fmla="*/ 3020 w 10000"/>
                  <a:gd name="connsiteY8" fmla="*/ 9327 h 10388"/>
                  <a:gd name="connsiteX9" fmla="*/ 3776 w 10000"/>
                  <a:gd name="connsiteY9" fmla="*/ 9905 h 10388"/>
                  <a:gd name="connsiteX10" fmla="*/ 5207 w 10000"/>
                  <a:gd name="connsiteY10" fmla="*/ 10388 h 10388"/>
                  <a:gd name="connsiteX11" fmla="*/ 6697 w 10000"/>
                  <a:gd name="connsiteY11" fmla="*/ 9780 h 10388"/>
                  <a:gd name="connsiteX12" fmla="*/ 7546 w 10000"/>
                  <a:gd name="connsiteY12" fmla="*/ 9140 h 10388"/>
                  <a:gd name="connsiteX13" fmla="*/ 8237 w 10000"/>
                  <a:gd name="connsiteY13" fmla="*/ 8241 h 10388"/>
                  <a:gd name="connsiteX14" fmla="*/ 8640 w 10000"/>
                  <a:gd name="connsiteY14" fmla="*/ 6880 h 10388"/>
                  <a:gd name="connsiteX15" fmla="*/ 9027 w 10000"/>
                  <a:gd name="connsiteY15" fmla="*/ 6786 h 10388"/>
                  <a:gd name="connsiteX16" fmla="*/ 9811 w 10000"/>
                  <a:gd name="connsiteY16" fmla="*/ 5551 h 10388"/>
                  <a:gd name="connsiteX17" fmla="*/ 9947 w 10000"/>
                  <a:gd name="connsiteY17" fmla="*/ 4770 h 10388"/>
                  <a:gd name="connsiteX18" fmla="*/ 9079 w 10000"/>
                  <a:gd name="connsiteY18" fmla="*/ 4713 h 10388"/>
                  <a:gd name="connsiteX19" fmla="*/ 8975 w 10000"/>
                  <a:gd name="connsiteY19" fmla="*/ 4538 h 10388"/>
                  <a:gd name="connsiteX20" fmla="*/ 8740 w 10000"/>
                  <a:gd name="connsiteY20" fmla="*/ 5303 h 10388"/>
                  <a:gd name="connsiteX21" fmla="*/ 8740 w 10000"/>
                  <a:gd name="connsiteY21" fmla="*/ 2673 h 10388"/>
                  <a:gd name="connsiteX22" fmla="*/ 7769 w 10000"/>
                  <a:gd name="connsiteY22" fmla="*/ 952 h 10388"/>
                  <a:gd name="connsiteX23" fmla="*/ 5749 w 10000"/>
                  <a:gd name="connsiteY23" fmla="*/ 1 h 10388"/>
                  <a:gd name="connsiteX24" fmla="*/ 2147 w 10000"/>
                  <a:gd name="connsiteY24" fmla="*/ 833 h 10388"/>
                  <a:gd name="connsiteX0" fmla="*/ 2094 w 9947"/>
                  <a:gd name="connsiteY0" fmla="*/ 833 h 10388"/>
                  <a:gd name="connsiteX1" fmla="*/ 1224 w 9947"/>
                  <a:gd name="connsiteY1" fmla="*/ 4772 h 10388"/>
                  <a:gd name="connsiteX2" fmla="*/ 565 w 9947"/>
                  <a:gd name="connsiteY2" fmla="*/ 4975 h 10388"/>
                  <a:gd name="connsiteX3" fmla="*/ 114 w 9947"/>
                  <a:gd name="connsiteY3" fmla="*/ 5351 h 10388"/>
                  <a:gd name="connsiteX4" fmla="*/ 783 w 9947"/>
                  <a:gd name="connsiteY4" fmla="*/ 6608 h 10388"/>
                  <a:gd name="connsiteX5" fmla="*/ 1194 w 9947"/>
                  <a:gd name="connsiteY5" fmla="*/ 7068 h 10388"/>
                  <a:gd name="connsiteX6" fmla="*/ 1917 w 9947"/>
                  <a:gd name="connsiteY6" fmla="*/ 7624 h 10388"/>
                  <a:gd name="connsiteX7" fmla="*/ 2233 w 9947"/>
                  <a:gd name="connsiteY7" fmla="*/ 8541 h 10388"/>
                  <a:gd name="connsiteX8" fmla="*/ 2967 w 9947"/>
                  <a:gd name="connsiteY8" fmla="*/ 9327 h 10388"/>
                  <a:gd name="connsiteX9" fmla="*/ 3723 w 9947"/>
                  <a:gd name="connsiteY9" fmla="*/ 9905 h 10388"/>
                  <a:gd name="connsiteX10" fmla="*/ 5154 w 9947"/>
                  <a:gd name="connsiteY10" fmla="*/ 10388 h 10388"/>
                  <a:gd name="connsiteX11" fmla="*/ 6644 w 9947"/>
                  <a:gd name="connsiteY11" fmla="*/ 9780 h 10388"/>
                  <a:gd name="connsiteX12" fmla="*/ 7493 w 9947"/>
                  <a:gd name="connsiteY12" fmla="*/ 9140 h 10388"/>
                  <a:gd name="connsiteX13" fmla="*/ 8184 w 9947"/>
                  <a:gd name="connsiteY13" fmla="*/ 8241 h 10388"/>
                  <a:gd name="connsiteX14" fmla="*/ 8587 w 9947"/>
                  <a:gd name="connsiteY14" fmla="*/ 6880 h 10388"/>
                  <a:gd name="connsiteX15" fmla="*/ 8974 w 9947"/>
                  <a:gd name="connsiteY15" fmla="*/ 6786 h 10388"/>
                  <a:gd name="connsiteX16" fmla="*/ 9758 w 9947"/>
                  <a:gd name="connsiteY16" fmla="*/ 5551 h 10388"/>
                  <a:gd name="connsiteX17" fmla="*/ 9894 w 9947"/>
                  <a:gd name="connsiteY17" fmla="*/ 4770 h 10388"/>
                  <a:gd name="connsiteX18" fmla="*/ 9026 w 9947"/>
                  <a:gd name="connsiteY18" fmla="*/ 4713 h 10388"/>
                  <a:gd name="connsiteX19" fmla="*/ 8922 w 9947"/>
                  <a:gd name="connsiteY19" fmla="*/ 4538 h 10388"/>
                  <a:gd name="connsiteX20" fmla="*/ 8687 w 9947"/>
                  <a:gd name="connsiteY20" fmla="*/ 5303 h 10388"/>
                  <a:gd name="connsiteX21" fmla="*/ 8687 w 9947"/>
                  <a:gd name="connsiteY21" fmla="*/ 2673 h 10388"/>
                  <a:gd name="connsiteX22" fmla="*/ 7716 w 9947"/>
                  <a:gd name="connsiteY22" fmla="*/ 952 h 10388"/>
                  <a:gd name="connsiteX23" fmla="*/ 5696 w 9947"/>
                  <a:gd name="connsiteY23" fmla="*/ 1 h 10388"/>
                  <a:gd name="connsiteX24" fmla="*/ 2094 w 9947"/>
                  <a:gd name="connsiteY24" fmla="*/ 833 h 10388"/>
                  <a:gd name="connsiteX0" fmla="*/ 1875 w 9770"/>
                  <a:gd name="connsiteY0" fmla="*/ 802 h 10000"/>
                  <a:gd name="connsiteX1" fmla="*/ 1001 w 9770"/>
                  <a:gd name="connsiteY1" fmla="*/ 4594 h 10000"/>
                  <a:gd name="connsiteX2" fmla="*/ 338 w 9770"/>
                  <a:gd name="connsiteY2" fmla="*/ 4789 h 10000"/>
                  <a:gd name="connsiteX3" fmla="*/ 151 w 9770"/>
                  <a:gd name="connsiteY3" fmla="*/ 5290 h 10000"/>
                  <a:gd name="connsiteX4" fmla="*/ 557 w 9770"/>
                  <a:gd name="connsiteY4" fmla="*/ 6361 h 10000"/>
                  <a:gd name="connsiteX5" fmla="*/ 970 w 9770"/>
                  <a:gd name="connsiteY5" fmla="*/ 6804 h 10000"/>
                  <a:gd name="connsiteX6" fmla="*/ 1697 w 9770"/>
                  <a:gd name="connsiteY6" fmla="*/ 7339 h 10000"/>
                  <a:gd name="connsiteX7" fmla="*/ 2015 w 9770"/>
                  <a:gd name="connsiteY7" fmla="*/ 8222 h 10000"/>
                  <a:gd name="connsiteX8" fmla="*/ 2753 w 9770"/>
                  <a:gd name="connsiteY8" fmla="*/ 8979 h 10000"/>
                  <a:gd name="connsiteX9" fmla="*/ 3513 w 9770"/>
                  <a:gd name="connsiteY9" fmla="*/ 9535 h 10000"/>
                  <a:gd name="connsiteX10" fmla="*/ 4951 w 9770"/>
                  <a:gd name="connsiteY10" fmla="*/ 10000 h 10000"/>
                  <a:gd name="connsiteX11" fmla="*/ 6449 w 9770"/>
                  <a:gd name="connsiteY11" fmla="*/ 9415 h 10000"/>
                  <a:gd name="connsiteX12" fmla="*/ 7303 w 9770"/>
                  <a:gd name="connsiteY12" fmla="*/ 8799 h 10000"/>
                  <a:gd name="connsiteX13" fmla="*/ 7998 w 9770"/>
                  <a:gd name="connsiteY13" fmla="*/ 7933 h 10000"/>
                  <a:gd name="connsiteX14" fmla="*/ 8403 w 9770"/>
                  <a:gd name="connsiteY14" fmla="*/ 6623 h 10000"/>
                  <a:gd name="connsiteX15" fmla="*/ 8792 w 9770"/>
                  <a:gd name="connsiteY15" fmla="*/ 6533 h 10000"/>
                  <a:gd name="connsiteX16" fmla="*/ 9580 w 9770"/>
                  <a:gd name="connsiteY16" fmla="*/ 5344 h 10000"/>
                  <a:gd name="connsiteX17" fmla="*/ 9717 w 9770"/>
                  <a:gd name="connsiteY17" fmla="*/ 4592 h 10000"/>
                  <a:gd name="connsiteX18" fmla="*/ 8844 w 9770"/>
                  <a:gd name="connsiteY18" fmla="*/ 4537 h 10000"/>
                  <a:gd name="connsiteX19" fmla="*/ 8740 w 9770"/>
                  <a:gd name="connsiteY19" fmla="*/ 4369 h 10000"/>
                  <a:gd name="connsiteX20" fmla="*/ 8503 w 9770"/>
                  <a:gd name="connsiteY20" fmla="*/ 5105 h 10000"/>
                  <a:gd name="connsiteX21" fmla="*/ 8503 w 9770"/>
                  <a:gd name="connsiteY21" fmla="*/ 2573 h 10000"/>
                  <a:gd name="connsiteX22" fmla="*/ 7527 w 9770"/>
                  <a:gd name="connsiteY22" fmla="*/ 916 h 10000"/>
                  <a:gd name="connsiteX23" fmla="*/ 5496 w 9770"/>
                  <a:gd name="connsiteY23" fmla="*/ 1 h 10000"/>
                  <a:gd name="connsiteX24" fmla="*/ 1875 w 9770"/>
                  <a:gd name="connsiteY24" fmla="*/ 802 h 10000"/>
                  <a:gd name="connsiteX0" fmla="*/ 1764 w 9845"/>
                  <a:gd name="connsiteY0" fmla="*/ 802 h 10000"/>
                  <a:gd name="connsiteX1" fmla="*/ 870 w 9845"/>
                  <a:gd name="connsiteY1" fmla="*/ 4594 h 10000"/>
                  <a:gd name="connsiteX2" fmla="*/ 191 w 9845"/>
                  <a:gd name="connsiteY2" fmla="*/ 4789 h 10000"/>
                  <a:gd name="connsiteX3" fmla="*/ 0 w 9845"/>
                  <a:gd name="connsiteY3" fmla="*/ 5290 h 10000"/>
                  <a:gd name="connsiteX4" fmla="*/ 415 w 9845"/>
                  <a:gd name="connsiteY4" fmla="*/ 6361 h 10000"/>
                  <a:gd name="connsiteX5" fmla="*/ 838 w 9845"/>
                  <a:gd name="connsiteY5" fmla="*/ 6804 h 10000"/>
                  <a:gd name="connsiteX6" fmla="*/ 1582 w 9845"/>
                  <a:gd name="connsiteY6" fmla="*/ 7339 h 10000"/>
                  <a:gd name="connsiteX7" fmla="*/ 1907 w 9845"/>
                  <a:gd name="connsiteY7" fmla="*/ 8222 h 10000"/>
                  <a:gd name="connsiteX8" fmla="*/ 2663 w 9845"/>
                  <a:gd name="connsiteY8" fmla="*/ 8979 h 10000"/>
                  <a:gd name="connsiteX9" fmla="*/ 3441 w 9845"/>
                  <a:gd name="connsiteY9" fmla="*/ 9535 h 10000"/>
                  <a:gd name="connsiteX10" fmla="*/ 4913 w 9845"/>
                  <a:gd name="connsiteY10" fmla="*/ 10000 h 10000"/>
                  <a:gd name="connsiteX11" fmla="*/ 6446 w 9845"/>
                  <a:gd name="connsiteY11" fmla="*/ 9415 h 10000"/>
                  <a:gd name="connsiteX12" fmla="*/ 7320 w 9845"/>
                  <a:gd name="connsiteY12" fmla="*/ 8799 h 10000"/>
                  <a:gd name="connsiteX13" fmla="*/ 8031 w 9845"/>
                  <a:gd name="connsiteY13" fmla="*/ 7933 h 10000"/>
                  <a:gd name="connsiteX14" fmla="*/ 8446 w 9845"/>
                  <a:gd name="connsiteY14" fmla="*/ 6623 h 10000"/>
                  <a:gd name="connsiteX15" fmla="*/ 8844 w 9845"/>
                  <a:gd name="connsiteY15" fmla="*/ 6533 h 10000"/>
                  <a:gd name="connsiteX16" fmla="*/ 9651 w 9845"/>
                  <a:gd name="connsiteY16" fmla="*/ 5344 h 10000"/>
                  <a:gd name="connsiteX17" fmla="*/ 9791 w 9845"/>
                  <a:gd name="connsiteY17" fmla="*/ 4592 h 10000"/>
                  <a:gd name="connsiteX18" fmla="*/ 8897 w 9845"/>
                  <a:gd name="connsiteY18" fmla="*/ 4537 h 10000"/>
                  <a:gd name="connsiteX19" fmla="*/ 8791 w 9845"/>
                  <a:gd name="connsiteY19" fmla="*/ 4369 h 10000"/>
                  <a:gd name="connsiteX20" fmla="*/ 8548 w 9845"/>
                  <a:gd name="connsiteY20" fmla="*/ 5105 h 10000"/>
                  <a:gd name="connsiteX21" fmla="*/ 8548 w 9845"/>
                  <a:gd name="connsiteY21" fmla="*/ 2573 h 10000"/>
                  <a:gd name="connsiteX22" fmla="*/ 7549 w 9845"/>
                  <a:gd name="connsiteY22" fmla="*/ 916 h 10000"/>
                  <a:gd name="connsiteX23" fmla="*/ 5470 w 9845"/>
                  <a:gd name="connsiteY23" fmla="*/ 1 h 10000"/>
                  <a:gd name="connsiteX24" fmla="*/ 1764 w 9845"/>
                  <a:gd name="connsiteY24" fmla="*/ 802 h 10000"/>
                  <a:gd name="connsiteX0" fmla="*/ 1792 w 10000"/>
                  <a:gd name="connsiteY0" fmla="*/ 802 h 10000"/>
                  <a:gd name="connsiteX1" fmla="*/ 884 w 10000"/>
                  <a:gd name="connsiteY1" fmla="*/ 4594 h 10000"/>
                  <a:gd name="connsiteX2" fmla="*/ 194 w 10000"/>
                  <a:gd name="connsiteY2" fmla="*/ 4789 h 10000"/>
                  <a:gd name="connsiteX3" fmla="*/ 0 w 10000"/>
                  <a:gd name="connsiteY3" fmla="*/ 5290 h 10000"/>
                  <a:gd name="connsiteX4" fmla="*/ 264 w 10000"/>
                  <a:gd name="connsiteY4" fmla="*/ 6187 h 10000"/>
                  <a:gd name="connsiteX5" fmla="*/ 851 w 10000"/>
                  <a:gd name="connsiteY5" fmla="*/ 6804 h 10000"/>
                  <a:gd name="connsiteX6" fmla="*/ 1607 w 10000"/>
                  <a:gd name="connsiteY6" fmla="*/ 7339 h 10000"/>
                  <a:gd name="connsiteX7" fmla="*/ 1937 w 10000"/>
                  <a:gd name="connsiteY7" fmla="*/ 8222 h 10000"/>
                  <a:gd name="connsiteX8" fmla="*/ 2705 w 10000"/>
                  <a:gd name="connsiteY8" fmla="*/ 8979 h 10000"/>
                  <a:gd name="connsiteX9" fmla="*/ 3495 w 10000"/>
                  <a:gd name="connsiteY9" fmla="*/ 9535 h 10000"/>
                  <a:gd name="connsiteX10" fmla="*/ 4990 w 10000"/>
                  <a:gd name="connsiteY10" fmla="*/ 10000 h 10000"/>
                  <a:gd name="connsiteX11" fmla="*/ 6547 w 10000"/>
                  <a:gd name="connsiteY11" fmla="*/ 9415 h 10000"/>
                  <a:gd name="connsiteX12" fmla="*/ 7435 w 10000"/>
                  <a:gd name="connsiteY12" fmla="*/ 8799 h 10000"/>
                  <a:gd name="connsiteX13" fmla="*/ 8157 w 10000"/>
                  <a:gd name="connsiteY13" fmla="*/ 7933 h 10000"/>
                  <a:gd name="connsiteX14" fmla="*/ 8579 w 10000"/>
                  <a:gd name="connsiteY14" fmla="*/ 6623 h 10000"/>
                  <a:gd name="connsiteX15" fmla="*/ 8983 w 10000"/>
                  <a:gd name="connsiteY15" fmla="*/ 6533 h 10000"/>
                  <a:gd name="connsiteX16" fmla="*/ 9803 w 10000"/>
                  <a:gd name="connsiteY16" fmla="*/ 5344 h 10000"/>
                  <a:gd name="connsiteX17" fmla="*/ 9945 w 10000"/>
                  <a:gd name="connsiteY17" fmla="*/ 4592 h 10000"/>
                  <a:gd name="connsiteX18" fmla="*/ 9037 w 10000"/>
                  <a:gd name="connsiteY18" fmla="*/ 4537 h 10000"/>
                  <a:gd name="connsiteX19" fmla="*/ 8929 w 10000"/>
                  <a:gd name="connsiteY19" fmla="*/ 4369 h 10000"/>
                  <a:gd name="connsiteX20" fmla="*/ 8683 w 10000"/>
                  <a:gd name="connsiteY20" fmla="*/ 5105 h 10000"/>
                  <a:gd name="connsiteX21" fmla="*/ 8683 w 10000"/>
                  <a:gd name="connsiteY21" fmla="*/ 2573 h 10000"/>
                  <a:gd name="connsiteX22" fmla="*/ 7668 w 10000"/>
                  <a:gd name="connsiteY22" fmla="*/ 916 h 10000"/>
                  <a:gd name="connsiteX23" fmla="*/ 5556 w 10000"/>
                  <a:gd name="connsiteY23" fmla="*/ 1 h 10000"/>
                  <a:gd name="connsiteX24" fmla="*/ 1792 w 10000"/>
                  <a:gd name="connsiteY24" fmla="*/ 802 h 10000"/>
                  <a:gd name="connsiteX0" fmla="*/ 1792 w 10000"/>
                  <a:gd name="connsiteY0" fmla="*/ 802 h 10000"/>
                  <a:gd name="connsiteX1" fmla="*/ 884 w 10000"/>
                  <a:gd name="connsiteY1" fmla="*/ 4594 h 10000"/>
                  <a:gd name="connsiteX2" fmla="*/ 194 w 10000"/>
                  <a:gd name="connsiteY2" fmla="*/ 4789 h 10000"/>
                  <a:gd name="connsiteX3" fmla="*/ 0 w 10000"/>
                  <a:gd name="connsiteY3" fmla="*/ 5290 h 10000"/>
                  <a:gd name="connsiteX4" fmla="*/ 264 w 10000"/>
                  <a:gd name="connsiteY4" fmla="*/ 6187 h 10000"/>
                  <a:gd name="connsiteX5" fmla="*/ 851 w 10000"/>
                  <a:gd name="connsiteY5" fmla="*/ 6804 h 10000"/>
                  <a:gd name="connsiteX6" fmla="*/ 1607 w 10000"/>
                  <a:gd name="connsiteY6" fmla="*/ 7339 h 10000"/>
                  <a:gd name="connsiteX7" fmla="*/ 1937 w 10000"/>
                  <a:gd name="connsiteY7" fmla="*/ 8222 h 10000"/>
                  <a:gd name="connsiteX8" fmla="*/ 2705 w 10000"/>
                  <a:gd name="connsiteY8" fmla="*/ 8979 h 10000"/>
                  <a:gd name="connsiteX9" fmla="*/ 3495 w 10000"/>
                  <a:gd name="connsiteY9" fmla="*/ 9535 h 10000"/>
                  <a:gd name="connsiteX10" fmla="*/ 4990 w 10000"/>
                  <a:gd name="connsiteY10" fmla="*/ 10000 h 10000"/>
                  <a:gd name="connsiteX11" fmla="*/ 6547 w 10000"/>
                  <a:gd name="connsiteY11" fmla="*/ 9415 h 10000"/>
                  <a:gd name="connsiteX12" fmla="*/ 7435 w 10000"/>
                  <a:gd name="connsiteY12" fmla="*/ 8799 h 10000"/>
                  <a:gd name="connsiteX13" fmla="*/ 8157 w 10000"/>
                  <a:gd name="connsiteY13" fmla="*/ 7933 h 10000"/>
                  <a:gd name="connsiteX14" fmla="*/ 8579 w 10000"/>
                  <a:gd name="connsiteY14" fmla="*/ 6623 h 10000"/>
                  <a:gd name="connsiteX15" fmla="*/ 8983 w 10000"/>
                  <a:gd name="connsiteY15" fmla="*/ 6533 h 10000"/>
                  <a:gd name="connsiteX16" fmla="*/ 9803 w 10000"/>
                  <a:gd name="connsiteY16" fmla="*/ 5344 h 10000"/>
                  <a:gd name="connsiteX17" fmla="*/ 9945 w 10000"/>
                  <a:gd name="connsiteY17" fmla="*/ 4592 h 10000"/>
                  <a:gd name="connsiteX18" fmla="*/ 9037 w 10000"/>
                  <a:gd name="connsiteY18" fmla="*/ 4537 h 10000"/>
                  <a:gd name="connsiteX19" fmla="*/ 8929 w 10000"/>
                  <a:gd name="connsiteY19" fmla="*/ 4369 h 10000"/>
                  <a:gd name="connsiteX20" fmla="*/ 8683 w 10000"/>
                  <a:gd name="connsiteY20" fmla="*/ 5105 h 10000"/>
                  <a:gd name="connsiteX21" fmla="*/ 8683 w 10000"/>
                  <a:gd name="connsiteY21" fmla="*/ 2573 h 10000"/>
                  <a:gd name="connsiteX22" fmla="*/ 7668 w 10000"/>
                  <a:gd name="connsiteY22" fmla="*/ 916 h 10000"/>
                  <a:gd name="connsiteX23" fmla="*/ 5556 w 10000"/>
                  <a:gd name="connsiteY23" fmla="*/ 1 h 10000"/>
                  <a:gd name="connsiteX24" fmla="*/ 1792 w 10000"/>
                  <a:gd name="connsiteY24" fmla="*/ 802 h 10000"/>
                  <a:gd name="connsiteX0" fmla="*/ 1792 w 10000"/>
                  <a:gd name="connsiteY0" fmla="*/ 802 h 10000"/>
                  <a:gd name="connsiteX1" fmla="*/ 884 w 10000"/>
                  <a:gd name="connsiteY1" fmla="*/ 4594 h 10000"/>
                  <a:gd name="connsiteX2" fmla="*/ 194 w 10000"/>
                  <a:gd name="connsiteY2" fmla="*/ 4789 h 10000"/>
                  <a:gd name="connsiteX3" fmla="*/ 0 w 10000"/>
                  <a:gd name="connsiteY3" fmla="*/ 5290 h 10000"/>
                  <a:gd name="connsiteX4" fmla="*/ 264 w 10000"/>
                  <a:gd name="connsiteY4" fmla="*/ 6187 h 10000"/>
                  <a:gd name="connsiteX5" fmla="*/ 851 w 10000"/>
                  <a:gd name="connsiteY5" fmla="*/ 6804 h 10000"/>
                  <a:gd name="connsiteX6" fmla="*/ 1607 w 10000"/>
                  <a:gd name="connsiteY6" fmla="*/ 7339 h 10000"/>
                  <a:gd name="connsiteX7" fmla="*/ 1937 w 10000"/>
                  <a:gd name="connsiteY7" fmla="*/ 8222 h 10000"/>
                  <a:gd name="connsiteX8" fmla="*/ 2705 w 10000"/>
                  <a:gd name="connsiteY8" fmla="*/ 8979 h 10000"/>
                  <a:gd name="connsiteX9" fmla="*/ 3495 w 10000"/>
                  <a:gd name="connsiteY9" fmla="*/ 9535 h 10000"/>
                  <a:gd name="connsiteX10" fmla="*/ 4990 w 10000"/>
                  <a:gd name="connsiteY10" fmla="*/ 10000 h 10000"/>
                  <a:gd name="connsiteX11" fmla="*/ 6547 w 10000"/>
                  <a:gd name="connsiteY11" fmla="*/ 9415 h 10000"/>
                  <a:gd name="connsiteX12" fmla="*/ 7435 w 10000"/>
                  <a:gd name="connsiteY12" fmla="*/ 8799 h 10000"/>
                  <a:gd name="connsiteX13" fmla="*/ 8157 w 10000"/>
                  <a:gd name="connsiteY13" fmla="*/ 7933 h 10000"/>
                  <a:gd name="connsiteX14" fmla="*/ 8579 w 10000"/>
                  <a:gd name="connsiteY14" fmla="*/ 6623 h 10000"/>
                  <a:gd name="connsiteX15" fmla="*/ 8983 w 10000"/>
                  <a:gd name="connsiteY15" fmla="*/ 6533 h 10000"/>
                  <a:gd name="connsiteX16" fmla="*/ 9803 w 10000"/>
                  <a:gd name="connsiteY16" fmla="*/ 5344 h 10000"/>
                  <a:gd name="connsiteX17" fmla="*/ 9945 w 10000"/>
                  <a:gd name="connsiteY17" fmla="*/ 4592 h 10000"/>
                  <a:gd name="connsiteX18" fmla="*/ 9037 w 10000"/>
                  <a:gd name="connsiteY18" fmla="*/ 4537 h 10000"/>
                  <a:gd name="connsiteX19" fmla="*/ 8929 w 10000"/>
                  <a:gd name="connsiteY19" fmla="*/ 4369 h 10000"/>
                  <a:gd name="connsiteX20" fmla="*/ 8683 w 10000"/>
                  <a:gd name="connsiteY20" fmla="*/ 2573 h 10000"/>
                  <a:gd name="connsiteX21" fmla="*/ 7668 w 10000"/>
                  <a:gd name="connsiteY21" fmla="*/ 916 h 10000"/>
                  <a:gd name="connsiteX22" fmla="*/ 5556 w 10000"/>
                  <a:gd name="connsiteY22" fmla="*/ 1 h 10000"/>
                  <a:gd name="connsiteX23" fmla="*/ 1792 w 10000"/>
                  <a:gd name="connsiteY23" fmla="*/ 802 h 10000"/>
                  <a:gd name="connsiteX0" fmla="*/ 1792 w 9970"/>
                  <a:gd name="connsiteY0" fmla="*/ 802 h 10000"/>
                  <a:gd name="connsiteX1" fmla="*/ 884 w 9970"/>
                  <a:gd name="connsiteY1" fmla="*/ 4594 h 10000"/>
                  <a:gd name="connsiteX2" fmla="*/ 194 w 9970"/>
                  <a:gd name="connsiteY2" fmla="*/ 4789 h 10000"/>
                  <a:gd name="connsiteX3" fmla="*/ 0 w 9970"/>
                  <a:gd name="connsiteY3" fmla="*/ 5290 h 10000"/>
                  <a:gd name="connsiteX4" fmla="*/ 264 w 9970"/>
                  <a:gd name="connsiteY4" fmla="*/ 6187 h 10000"/>
                  <a:gd name="connsiteX5" fmla="*/ 851 w 9970"/>
                  <a:gd name="connsiteY5" fmla="*/ 6804 h 10000"/>
                  <a:gd name="connsiteX6" fmla="*/ 1607 w 9970"/>
                  <a:gd name="connsiteY6" fmla="*/ 7339 h 10000"/>
                  <a:gd name="connsiteX7" fmla="*/ 1937 w 9970"/>
                  <a:gd name="connsiteY7" fmla="*/ 8222 h 10000"/>
                  <a:gd name="connsiteX8" fmla="*/ 2705 w 9970"/>
                  <a:gd name="connsiteY8" fmla="*/ 8979 h 10000"/>
                  <a:gd name="connsiteX9" fmla="*/ 3495 w 9970"/>
                  <a:gd name="connsiteY9" fmla="*/ 9535 h 10000"/>
                  <a:gd name="connsiteX10" fmla="*/ 4990 w 9970"/>
                  <a:gd name="connsiteY10" fmla="*/ 10000 h 10000"/>
                  <a:gd name="connsiteX11" fmla="*/ 6547 w 9970"/>
                  <a:gd name="connsiteY11" fmla="*/ 9415 h 10000"/>
                  <a:gd name="connsiteX12" fmla="*/ 7435 w 9970"/>
                  <a:gd name="connsiteY12" fmla="*/ 8799 h 10000"/>
                  <a:gd name="connsiteX13" fmla="*/ 8157 w 9970"/>
                  <a:gd name="connsiteY13" fmla="*/ 7933 h 10000"/>
                  <a:gd name="connsiteX14" fmla="*/ 8579 w 9970"/>
                  <a:gd name="connsiteY14" fmla="*/ 6623 h 10000"/>
                  <a:gd name="connsiteX15" fmla="*/ 8983 w 9970"/>
                  <a:gd name="connsiteY15" fmla="*/ 6533 h 10000"/>
                  <a:gd name="connsiteX16" fmla="*/ 9803 w 9970"/>
                  <a:gd name="connsiteY16" fmla="*/ 5344 h 10000"/>
                  <a:gd name="connsiteX17" fmla="*/ 9945 w 9970"/>
                  <a:gd name="connsiteY17" fmla="*/ 4592 h 10000"/>
                  <a:gd name="connsiteX18" fmla="*/ 9448 w 9970"/>
                  <a:gd name="connsiteY18" fmla="*/ 4292 h 10000"/>
                  <a:gd name="connsiteX19" fmla="*/ 9037 w 9970"/>
                  <a:gd name="connsiteY19" fmla="*/ 4537 h 10000"/>
                  <a:gd name="connsiteX20" fmla="*/ 8929 w 9970"/>
                  <a:gd name="connsiteY20" fmla="*/ 4369 h 10000"/>
                  <a:gd name="connsiteX21" fmla="*/ 8683 w 9970"/>
                  <a:gd name="connsiteY21" fmla="*/ 2573 h 10000"/>
                  <a:gd name="connsiteX22" fmla="*/ 7668 w 9970"/>
                  <a:gd name="connsiteY22" fmla="*/ 916 h 10000"/>
                  <a:gd name="connsiteX23" fmla="*/ 5556 w 9970"/>
                  <a:gd name="connsiteY23" fmla="*/ 1 h 10000"/>
                  <a:gd name="connsiteX24" fmla="*/ 1792 w 9970"/>
                  <a:gd name="connsiteY24" fmla="*/ 802 h 10000"/>
                  <a:gd name="connsiteX0" fmla="*/ 1797 w 9844"/>
                  <a:gd name="connsiteY0" fmla="*/ 802 h 10000"/>
                  <a:gd name="connsiteX1" fmla="*/ 887 w 9844"/>
                  <a:gd name="connsiteY1" fmla="*/ 4594 h 10000"/>
                  <a:gd name="connsiteX2" fmla="*/ 195 w 9844"/>
                  <a:gd name="connsiteY2" fmla="*/ 4789 h 10000"/>
                  <a:gd name="connsiteX3" fmla="*/ 0 w 9844"/>
                  <a:gd name="connsiteY3" fmla="*/ 5290 h 10000"/>
                  <a:gd name="connsiteX4" fmla="*/ 265 w 9844"/>
                  <a:gd name="connsiteY4" fmla="*/ 6187 h 10000"/>
                  <a:gd name="connsiteX5" fmla="*/ 854 w 9844"/>
                  <a:gd name="connsiteY5" fmla="*/ 6804 h 10000"/>
                  <a:gd name="connsiteX6" fmla="*/ 1612 w 9844"/>
                  <a:gd name="connsiteY6" fmla="*/ 7339 h 10000"/>
                  <a:gd name="connsiteX7" fmla="*/ 1943 w 9844"/>
                  <a:gd name="connsiteY7" fmla="*/ 8222 h 10000"/>
                  <a:gd name="connsiteX8" fmla="*/ 2713 w 9844"/>
                  <a:gd name="connsiteY8" fmla="*/ 8979 h 10000"/>
                  <a:gd name="connsiteX9" fmla="*/ 3506 w 9844"/>
                  <a:gd name="connsiteY9" fmla="*/ 9535 h 10000"/>
                  <a:gd name="connsiteX10" fmla="*/ 5005 w 9844"/>
                  <a:gd name="connsiteY10" fmla="*/ 10000 h 10000"/>
                  <a:gd name="connsiteX11" fmla="*/ 6567 w 9844"/>
                  <a:gd name="connsiteY11" fmla="*/ 9415 h 10000"/>
                  <a:gd name="connsiteX12" fmla="*/ 7457 w 9844"/>
                  <a:gd name="connsiteY12" fmla="*/ 8799 h 10000"/>
                  <a:gd name="connsiteX13" fmla="*/ 8182 w 9844"/>
                  <a:gd name="connsiteY13" fmla="*/ 7933 h 10000"/>
                  <a:gd name="connsiteX14" fmla="*/ 8605 w 9844"/>
                  <a:gd name="connsiteY14" fmla="*/ 6623 h 10000"/>
                  <a:gd name="connsiteX15" fmla="*/ 9010 w 9844"/>
                  <a:gd name="connsiteY15" fmla="*/ 6533 h 10000"/>
                  <a:gd name="connsiteX16" fmla="*/ 9832 w 9844"/>
                  <a:gd name="connsiteY16" fmla="*/ 5344 h 10000"/>
                  <a:gd name="connsiteX17" fmla="*/ 9476 w 9844"/>
                  <a:gd name="connsiteY17" fmla="*/ 4292 h 10000"/>
                  <a:gd name="connsiteX18" fmla="*/ 9064 w 9844"/>
                  <a:gd name="connsiteY18" fmla="*/ 4537 h 10000"/>
                  <a:gd name="connsiteX19" fmla="*/ 8956 w 9844"/>
                  <a:gd name="connsiteY19" fmla="*/ 4369 h 10000"/>
                  <a:gd name="connsiteX20" fmla="*/ 8709 w 9844"/>
                  <a:gd name="connsiteY20" fmla="*/ 2573 h 10000"/>
                  <a:gd name="connsiteX21" fmla="*/ 7691 w 9844"/>
                  <a:gd name="connsiteY21" fmla="*/ 916 h 10000"/>
                  <a:gd name="connsiteX22" fmla="*/ 5573 w 9844"/>
                  <a:gd name="connsiteY22" fmla="*/ 1 h 10000"/>
                  <a:gd name="connsiteX23" fmla="*/ 1797 w 9844"/>
                  <a:gd name="connsiteY23" fmla="*/ 802 h 10000"/>
                  <a:gd name="connsiteX0" fmla="*/ 1825 w 11841"/>
                  <a:gd name="connsiteY0" fmla="*/ 802 h 10000"/>
                  <a:gd name="connsiteX1" fmla="*/ 901 w 11841"/>
                  <a:gd name="connsiteY1" fmla="*/ 4594 h 10000"/>
                  <a:gd name="connsiteX2" fmla="*/ 198 w 11841"/>
                  <a:gd name="connsiteY2" fmla="*/ 4789 h 10000"/>
                  <a:gd name="connsiteX3" fmla="*/ 0 w 11841"/>
                  <a:gd name="connsiteY3" fmla="*/ 5290 h 10000"/>
                  <a:gd name="connsiteX4" fmla="*/ 269 w 11841"/>
                  <a:gd name="connsiteY4" fmla="*/ 6187 h 10000"/>
                  <a:gd name="connsiteX5" fmla="*/ 868 w 11841"/>
                  <a:gd name="connsiteY5" fmla="*/ 6804 h 10000"/>
                  <a:gd name="connsiteX6" fmla="*/ 1638 w 11841"/>
                  <a:gd name="connsiteY6" fmla="*/ 7339 h 10000"/>
                  <a:gd name="connsiteX7" fmla="*/ 1974 w 11841"/>
                  <a:gd name="connsiteY7" fmla="*/ 8222 h 10000"/>
                  <a:gd name="connsiteX8" fmla="*/ 2756 w 11841"/>
                  <a:gd name="connsiteY8" fmla="*/ 8979 h 10000"/>
                  <a:gd name="connsiteX9" fmla="*/ 3562 w 11841"/>
                  <a:gd name="connsiteY9" fmla="*/ 9535 h 10000"/>
                  <a:gd name="connsiteX10" fmla="*/ 5084 w 11841"/>
                  <a:gd name="connsiteY10" fmla="*/ 10000 h 10000"/>
                  <a:gd name="connsiteX11" fmla="*/ 6671 w 11841"/>
                  <a:gd name="connsiteY11" fmla="*/ 9415 h 10000"/>
                  <a:gd name="connsiteX12" fmla="*/ 7575 w 11841"/>
                  <a:gd name="connsiteY12" fmla="*/ 8799 h 10000"/>
                  <a:gd name="connsiteX13" fmla="*/ 8312 w 11841"/>
                  <a:gd name="connsiteY13" fmla="*/ 7933 h 10000"/>
                  <a:gd name="connsiteX14" fmla="*/ 8741 w 11841"/>
                  <a:gd name="connsiteY14" fmla="*/ 6623 h 10000"/>
                  <a:gd name="connsiteX15" fmla="*/ 9153 w 11841"/>
                  <a:gd name="connsiteY15" fmla="*/ 6533 h 10000"/>
                  <a:gd name="connsiteX16" fmla="*/ 11839 w 11841"/>
                  <a:gd name="connsiteY16" fmla="*/ 5623 h 10000"/>
                  <a:gd name="connsiteX17" fmla="*/ 9626 w 11841"/>
                  <a:gd name="connsiteY17" fmla="*/ 4292 h 10000"/>
                  <a:gd name="connsiteX18" fmla="*/ 9208 w 11841"/>
                  <a:gd name="connsiteY18" fmla="*/ 4537 h 10000"/>
                  <a:gd name="connsiteX19" fmla="*/ 9098 w 11841"/>
                  <a:gd name="connsiteY19" fmla="*/ 4369 h 10000"/>
                  <a:gd name="connsiteX20" fmla="*/ 8847 w 11841"/>
                  <a:gd name="connsiteY20" fmla="*/ 2573 h 10000"/>
                  <a:gd name="connsiteX21" fmla="*/ 7813 w 11841"/>
                  <a:gd name="connsiteY21" fmla="*/ 916 h 10000"/>
                  <a:gd name="connsiteX22" fmla="*/ 5661 w 11841"/>
                  <a:gd name="connsiteY22" fmla="*/ 1 h 10000"/>
                  <a:gd name="connsiteX23" fmla="*/ 1825 w 11841"/>
                  <a:gd name="connsiteY23" fmla="*/ 802 h 10000"/>
                  <a:gd name="connsiteX0" fmla="*/ 1825 w 9749"/>
                  <a:gd name="connsiteY0" fmla="*/ 802 h 10000"/>
                  <a:gd name="connsiteX1" fmla="*/ 901 w 9749"/>
                  <a:gd name="connsiteY1" fmla="*/ 4594 h 10000"/>
                  <a:gd name="connsiteX2" fmla="*/ 198 w 9749"/>
                  <a:gd name="connsiteY2" fmla="*/ 4789 h 10000"/>
                  <a:gd name="connsiteX3" fmla="*/ 0 w 9749"/>
                  <a:gd name="connsiteY3" fmla="*/ 5290 h 10000"/>
                  <a:gd name="connsiteX4" fmla="*/ 269 w 9749"/>
                  <a:gd name="connsiteY4" fmla="*/ 6187 h 10000"/>
                  <a:gd name="connsiteX5" fmla="*/ 868 w 9749"/>
                  <a:gd name="connsiteY5" fmla="*/ 6804 h 10000"/>
                  <a:gd name="connsiteX6" fmla="*/ 1638 w 9749"/>
                  <a:gd name="connsiteY6" fmla="*/ 7339 h 10000"/>
                  <a:gd name="connsiteX7" fmla="*/ 1974 w 9749"/>
                  <a:gd name="connsiteY7" fmla="*/ 8222 h 10000"/>
                  <a:gd name="connsiteX8" fmla="*/ 2756 w 9749"/>
                  <a:gd name="connsiteY8" fmla="*/ 8979 h 10000"/>
                  <a:gd name="connsiteX9" fmla="*/ 3562 w 9749"/>
                  <a:gd name="connsiteY9" fmla="*/ 9535 h 10000"/>
                  <a:gd name="connsiteX10" fmla="*/ 5084 w 9749"/>
                  <a:gd name="connsiteY10" fmla="*/ 10000 h 10000"/>
                  <a:gd name="connsiteX11" fmla="*/ 6671 w 9749"/>
                  <a:gd name="connsiteY11" fmla="*/ 9415 h 10000"/>
                  <a:gd name="connsiteX12" fmla="*/ 7575 w 9749"/>
                  <a:gd name="connsiteY12" fmla="*/ 8799 h 10000"/>
                  <a:gd name="connsiteX13" fmla="*/ 8312 w 9749"/>
                  <a:gd name="connsiteY13" fmla="*/ 7933 h 10000"/>
                  <a:gd name="connsiteX14" fmla="*/ 8741 w 9749"/>
                  <a:gd name="connsiteY14" fmla="*/ 6623 h 10000"/>
                  <a:gd name="connsiteX15" fmla="*/ 9153 w 9749"/>
                  <a:gd name="connsiteY15" fmla="*/ 6533 h 10000"/>
                  <a:gd name="connsiteX16" fmla="*/ 9706 w 9749"/>
                  <a:gd name="connsiteY16" fmla="*/ 5623 h 10000"/>
                  <a:gd name="connsiteX17" fmla="*/ 9626 w 9749"/>
                  <a:gd name="connsiteY17" fmla="*/ 4292 h 10000"/>
                  <a:gd name="connsiteX18" fmla="*/ 9208 w 9749"/>
                  <a:gd name="connsiteY18" fmla="*/ 4537 h 10000"/>
                  <a:gd name="connsiteX19" fmla="*/ 9098 w 9749"/>
                  <a:gd name="connsiteY19" fmla="*/ 4369 h 10000"/>
                  <a:gd name="connsiteX20" fmla="*/ 8847 w 9749"/>
                  <a:gd name="connsiteY20" fmla="*/ 2573 h 10000"/>
                  <a:gd name="connsiteX21" fmla="*/ 7813 w 9749"/>
                  <a:gd name="connsiteY21" fmla="*/ 916 h 10000"/>
                  <a:gd name="connsiteX22" fmla="*/ 5661 w 9749"/>
                  <a:gd name="connsiteY22" fmla="*/ 1 h 10000"/>
                  <a:gd name="connsiteX23" fmla="*/ 1825 w 9749"/>
                  <a:gd name="connsiteY23" fmla="*/ 802 h 10000"/>
                  <a:gd name="connsiteX0" fmla="*/ 1872 w 10202"/>
                  <a:gd name="connsiteY0" fmla="*/ 802 h 10000"/>
                  <a:gd name="connsiteX1" fmla="*/ 924 w 10202"/>
                  <a:gd name="connsiteY1" fmla="*/ 4594 h 10000"/>
                  <a:gd name="connsiteX2" fmla="*/ 203 w 10202"/>
                  <a:gd name="connsiteY2" fmla="*/ 4789 h 10000"/>
                  <a:gd name="connsiteX3" fmla="*/ 0 w 10202"/>
                  <a:gd name="connsiteY3" fmla="*/ 5290 h 10000"/>
                  <a:gd name="connsiteX4" fmla="*/ 276 w 10202"/>
                  <a:gd name="connsiteY4" fmla="*/ 6187 h 10000"/>
                  <a:gd name="connsiteX5" fmla="*/ 890 w 10202"/>
                  <a:gd name="connsiteY5" fmla="*/ 6804 h 10000"/>
                  <a:gd name="connsiteX6" fmla="*/ 1680 w 10202"/>
                  <a:gd name="connsiteY6" fmla="*/ 7339 h 10000"/>
                  <a:gd name="connsiteX7" fmla="*/ 2025 w 10202"/>
                  <a:gd name="connsiteY7" fmla="*/ 8222 h 10000"/>
                  <a:gd name="connsiteX8" fmla="*/ 2827 w 10202"/>
                  <a:gd name="connsiteY8" fmla="*/ 8979 h 10000"/>
                  <a:gd name="connsiteX9" fmla="*/ 3654 w 10202"/>
                  <a:gd name="connsiteY9" fmla="*/ 9535 h 10000"/>
                  <a:gd name="connsiteX10" fmla="*/ 5215 w 10202"/>
                  <a:gd name="connsiteY10" fmla="*/ 10000 h 10000"/>
                  <a:gd name="connsiteX11" fmla="*/ 6843 w 10202"/>
                  <a:gd name="connsiteY11" fmla="*/ 9415 h 10000"/>
                  <a:gd name="connsiteX12" fmla="*/ 7770 w 10202"/>
                  <a:gd name="connsiteY12" fmla="*/ 8799 h 10000"/>
                  <a:gd name="connsiteX13" fmla="*/ 8526 w 10202"/>
                  <a:gd name="connsiteY13" fmla="*/ 7933 h 10000"/>
                  <a:gd name="connsiteX14" fmla="*/ 8966 w 10202"/>
                  <a:gd name="connsiteY14" fmla="*/ 6623 h 10000"/>
                  <a:gd name="connsiteX15" fmla="*/ 9389 w 10202"/>
                  <a:gd name="connsiteY15" fmla="*/ 6533 h 10000"/>
                  <a:gd name="connsiteX16" fmla="*/ 9956 w 10202"/>
                  <a:gd name="connsiteY16" fmla="*/ 5623 h 10000"/>
                  <a:gd name="connsiteX17" fmla="*/ 10202 w 10202"/>
                  <a:gd name="connsiteY17" fmla="*/ 4779 h 10000"/>
                  <a:gd name="connsiteX18" fmla="*/ 9874 w 10202"/>
                  <a:gd name="connsiteY18" fmla="*/ 4292 h 10000"/>
                  <a:gd name="connsiteX19" fmla="*/ 9445 w 10202"/>
                  <a:gd name="connsiteY19" fmla="*/ 4537 h 10000"/>
                  <a:gd name="connsiteX20" fmla="*/ 9332 w 10202"/>
                  <a:gd name="connsiteY20" fmla="*/ 4369 h 10000"/>
                  <a:gd name="connsiteX21" fmla="*/ 9075 w 10202"/>
                  <a:gd name="connsiteY21" fmla="*/ 2573 h 10000"/>
                  <a:gd name="connsiteX22" fmla="*/ 8014 w 10202"/>
                  <a:gd name="connsiteY22" fmla="*/ 916 h 10000"/>
                  <a:gd name="connsiteX23" fmla="*/ 5807 w 10202"/>
                  <a:gd name="connsiteY23" fmla="*/ 1 h 10000"/>
                  <a:gd name="connsiteX24" fmla="*/ 1872 w 10202"/>
                  <a:gd name="connsiteY24" fmla="*/ 802 h 10000"/>
                  <a:gd name="connsiteX0" fmla="*/ 1872 w 10272"/>
                  <a:gd name="connsiteY0" fmla="*/ 802 h 10000"/>
                  <a:gd name="connsiteX1" fmla="*/ 924 w 10272"/>
                  <a:gd name="connsiteY1" fmla="*/ 4594 h 10000"/>
                  <a:gd name="connsiteX2" fmla="*/ 203 w 10272"/>
                  <a:gd name="connsiteY2" fmla="*/ 4789 h 10000"/>
                  <a:gd name="connsiteX3" fmla="*/ 0 w 10272"/>
                  <a:gd name="connsiteY3" fmla="*/ 5290 h 10000"/>
                  <a:gd name="connsiteX4" fmla="*/ 276 w 10272"/>
                  <a:gd name="connsiteY4" fmla="*/ 6187 h 10000"/>
                  <a:gd name="connsiteX5" fmla="*/ 890 w 10272"/>
                  <a:gd name="connsiteY5" fmla="*/ 6804 h 10000"/>
                  <a:gd name="connsiteX6" fmla="*/ 1680 w 10272"/>
                  <a:gd name="connsiteY6" fmla="*/ 7339 h 10000"/>
                  <a:gd name="connsiteX7" fmla="*/ 2025 w 10272"/>
                  <a:gd name="connsiteY7" fmla="*/ 8222 h 10000"/>
                  <a:gd name="connsiteX8" fmla="*/ 2827 w 10272"/>
                  <a:gd name="connsiteY8" fmla="*/ 8979 h 10000"/>
                  <a:gd name="connsiteX9" fmla="*/ 3654 w 10272"/>
                  <a:gd name="connsiteY9" fmla="*/ 9535 h 10000"/>
                  <a:gd name="connsiteX10" fmla="*/ 5215 w 10272"/>
                  <a:gd name="connsiteY10" fmla="*/ 10000 h 10000"/>
                  <a:gd name="connsiteX11" fmla="*/ 6843 w 10272"/>
                  <a:gd name="connsiteY11" fmla="*/ 9415 h 10000"/>
                  <a:gd name="connsiteX12" fmla="*/ 7770 w 10272"/>
                  <a:gd name="connsiteY12" fmla="*/ 8799 h 10000"/>
                  <a:gd name="connsiteX13" fmla="*/ 8526 w 10272"/>
                  <a:gd name="connsiteY13" fmla="*/ 7933 h 10000"/>
                  <a:gd name="connsiteX14" fmla="*/ 8966 w 10272"/>
                  <a:gd name="connsiteY14" fmla="*/ 6623 h 10000"/>
                  <a:gd name="connsiteX15" fmla="*/ 9389 w 10272"/>
                  <a:gd name="connsiteY15" fmla="*/ 6533 h 10000"/>
                  <a:gd name="connsiteX16" fmla="*/ 9956 w 10272"/>
                  <a:gd name="connsiteY16" fmla="*/ 5623 h 10000"/>
                  <a:gd name="connsiteX17" fmla="*/ 10202 w 10272"/>
                  <a:gd name="connsiteY17" fmla="*/ 4779 h 10000"/>
                  <a:gd name="connsiteX18" fmla="*/ 10245 w 10272"/>
                  <a:gd name="connsiteY18" fmla="*/ 4292 h 10000"/>
                  <a:gd name="connsiteX19" fmla="*/ 9445 w 10272"/>
                  <a:gd name="connsiteY19" fmla="*/ 4537 h 10000"/>
                  <a:gd name="connsiteX20" fmla="*/ 9332 w 10272"/>
                  <a:gd name="connsiteY20" fmla="*/ 4369 h 10000"/>
                  <a:gd name="connsiteX21" fmla="*/ 9075 w 10272"/>
                  <a:gd name="connsiteY21" fmla="*/ 2573 h 10000"/>
                  <a:gd name="connsiteX22" fmla="*/ 8014 w 10272"/>
                  <a:gd name="connsiteY22" fmla="*/ 916 h 10000"/>
                  <a:gd name="connsiteX23" fmla="*/ 5807 w 10272"/>
                  <a:gd name="connsiteY23" fmla="*/ 1 h 10000"/>
                  <a:gd name="connsiteX24" fmla="*/ 1872 w 10272"/>
                  <a:gd name="connsiteY24" fmla="*/ 802 h 10000"/>
                  <a:gd name="connsiteX0" fmla="*/ 1872 w 10263"/>
                  <a:gd name="connsiteY0" fmla="*/ 802 h 10000"/>
                  <a:gd name="connsiteX1" fmla="*/ 924 w 10263"/>
                  <a:gd name="connsiteY1" fmla="*/ 4594 h 10000"/>
                  <a:gd name="connsiteX2" fmla="*/ 203 w 10263"/>
                  <a:gd name="connsiteY2" fmla="*/ 4789 h 10000"/>
                  <a:gd name="connsiteX3" fmla="*/ 0 w 10263"/>
                  <a:gd name="connsiteY3" fmla="*/ 5290 h 10000"/>
                  <a:gd name="connsiteX4" fmla="*/ 276 w 10263"/>
                  <a:gd name="connsiteY4" fmla="*/ 6187 h 10000"/>
                  <a:gd name="connsiteX5" fmla="*/ 890 w 10263"/>
                  <a:gd name="connsiteY5" fmla="*/ 6804 h 10000"/>
                  <a:gd name="connsiteX6" fmla="*/ 1680 w 10263"/>
                  <a:gd name="connsiteY6" fmla="*/ 7339 h 10000"/>
                  <a:gd name="connsiteX7" fmla="*/ 2025 w 10263"/>
                  <a:gd name="connsiteY7" fmla="*/ 8222 h 10000"/>
                  <a:gd name="connsiteX8" fmla="*/ 2827 w 10263"/>
                  <a:gd name="connsiteY8" fmla="*/ 8979 h 10000"/>
                  <a:gd name="connsiteX9" fmla="*/ 3654 w 10263"/>
                  <a:gd name="connsiteY9" fmla="*/ 9535 h 10000"/>
                  <a:gd name="connsiteX10" fmla="*/ 5215 w 10263"/>
                  <a:gd name="connsiteY10" fmla="*/ 10000 h 10000"/>
                  <a:gd name="connsiteX11" fmla="*/ 6843 w 10263"/>
                  <a:gd name="connsiteY11" fmla="*/ 9415 h 10000"/>
                  <a:gd name="connsiteX12" fmla="*/ 7770 w 10263"/>
                  <a:gd name="connsiteY12" fmla="*/ 8799 h 10000"/>
                  <a:gd name="connsiteX13" fmla="*/ 8526 w 10263"/>
                  <a:gd name="connsiteY13" fmla="*/ 7933 h 10000"/>
                  <a:gd name="connsiteX14" fmla="*/ 8966 w 10263"/>
                  <a:gd name="connsiteY14" fmla="*/ 6623 h 10000"/>
                  <a:gd name="connsiteX15" fmla="*/ 9389 w 10263"/>
                  <a:gd name="connsiteY15" fmla="*/ 6533 h 10000"/>
                  <a:gd name="connsiteX16" fmla="*/ 9956 w 10263"/>
                  <a:gd name="connsiteY16" fmla="*/ 5623 h 10000"/>
                  <a:gd name="connsiteX17" fmla="*/ 10202 w 10263"/>
                  <a:gd name="connsiteY17" fmla="*/ 4779 h 10000"/>
                  <a:gd name="connsiteX18" fmla="*/ 10245 w 10263"/>
                  <a:gd name="connsiteY18" fmla="*/ 4292 h 10000"/>
                  <a:gd name="connsiteX19" fmla="*/ 9660 w 10263"/>
                  <a:gd name="connsiteY19" fmla="*/ 4152 h 10000"/>
                  <a:gd name="connsiteX20" fmla="*/ 9445 w 10263"/>
                  <a:gd name="connsiteY20" fmla="*/ 4537 h 10000"/>
                  <a:gd name="connsiteX21" fmla="*/ 9332 w 10263"/>
                  <a:gd name="connsiteY21" fmla="*/ 4369 h 10000"/>
                  <a:gd name="connsiteX22" fmla="*/ 9075 w 10263"/>
                  <a:gd name="connsiteY22" fmla="*/ 2573 h 10000"/>
                  <a:gd name="connsiteX23" fmla="*/ 8014 w 10263"/>
                  <a:gd name="connsiteY23" fmla="*/ 916 h 10000"/>
                  <a:gd name="connsiteX24" fmla="*/ 5807 w 10263"/>
                  <a:gd name="connsiteY24" fmla="*/ 1 h 10000"/>
                  <a:gd name="connsiteX25" fmla="*/ 1872 w 10263"/>
                  <a:gd name="connsiteY25" fmla="*/ 802 h 10000"/>
                  <a:gd name="connsiteX0" fmla="*/ 1872 w 13132"/>
                  <a:gd name="connsiteY0" fmla="*/ 802 h 10000"/>
                  <a:gd name="connsiteX1" fmla="*/ 924 w 13132"/>
                  <a:gd name="connsiteY1" fmla="*/ 4594 h 10000"/>
                  <a:gd name="connsiteX2" fmla="*/ 203 w 13132"/>
                  <a:gd name="connsiteY2" fmla="*/ 4789 h 10000"/>
                  <a:gd name="connsiteX3" fmla="*/ 0 w 13132"/>
                  <a:gd name="connsiteY3" fmla="*/ 5290 h 10000"/>
                  <a:gd name="connsiteX4" fmla="*/ 276 w 13132"/>
                  <a:gd name="connsiteY4" fmla="*/ 6187 h 10000"/>
                  <a:gd name="connsiteX5" fmla="*/ 890 w 13132"/>
                  <a:gd name="connsiteY5" fmla="*/ 6804 h 10000"/>
                  <a:gd name="connsiteX6" fmla="*/ 1680 w 13132"/>
                  <a:gd name="connsiteY6" fmla="*/ 7339 h 10000"/>
                  <a:gd name="connsiteX7" fmla="*/ 2025 w 13132"/>
                  <a:gd name="connsiteY7" fmla="*/ 8222 h 10000"/>
                  <a:gd name="connsiteX8" fmla="*/ 2827 w 13132"/>
                  <a:gd name="connsiteY8" fmla="*/ 8979 h 10000"/>
                  <a:gd name="connsiteX9" fmla="*/ 3654 w 13132"/>
                  <a:gd name="connsiteY9" fmla="*/ 9535 h 10000"/>
                  <a:gd name="connsiteX10" fmla="*/ 5215 w 13132"/>
                  <a:gd name="connsiteY10" fmla="*/ 10000 h 10000"/>
                  <a:gd name="connsiteX11" fmla="*/ 6843 w 13132"/>
                  <a:gd name="connsiteY11" fmla="*/ 9415 h 10000"/>
                  <a:gd name="connsiteX12" fmla="*/ 7770 w 13132"/>
                  <a:gd name="connsiteY12" fmla="*/ 8799 h 10000"/>
                  <a:gd name="connsiteX13" fmla="*/ 8526 w 13132"/>
                  <a:gd name="connsiteY13" fmla="*/ 7933 h 10000"/>
                  <a:gd name="connsiteX14" fmla="*/ 8966 w 13132"/>
                  <a:gd name="connsiteY14" fmla="*/ 6623 h 10000"/>
                  <a:gd name="connsiteX15" fmla="*/ 9389 w 13132"/>
                  <a:gd name="connsiteY15" fmla="*/ 6533 h 10000"/>
                  <a:gd name="connsiteX16" fmla="*/ 9956 w 13132"/>
                  <a:gd name="connsiteY16" fmla="*/ 5623 h 10000"/>
                  <a:gd name="connsiteX17" fmla="*/ 13132 w 13132"/>
                  <a:gd name="connsiteY17" fmla="*/ 5650 h 10000"/>
                  <a:gd name="connsiteX18" fmla="*/ 10245 w 13132"/>
                  <a:gd name="connsiteY18" fmla="*/ 4292 h 10000"/>
                  <a:gd name="connsiteX19" fmla="*/ 9660 w 13132"/>
                  <a:gd name="connsiteY19" fmla="*/ 4152 h 10000"/>
                  <a:gd name="connsiteX20" fmla="*/ 9445 w 13132"/>
                  <a:gd name="connsiteY20" fmla="*/ 4537 h 10000"/>
                  <a:gd name="connsiteX21" fmla="*/ 9332 w 13132"/>
                  <a:gd name="connsiteY21" fmla="*/ 4369 h 10000"/>
                  <a:gd name="connsiteX22" fmla="*/ 9075 w 13132"/>
                  <a:gd name="connsiteY22" fmla="*/ 2573 h 10000"/>
                  <a:gd name="connsiteX23" fmla="*/ 8014 w 13132"/>
                  <a:gd name="connsiteY23" fmla="*/ 916 h 10000"/>
                  <a:gd name="connsiteX24" fmla="*/ 5807 w 13132"/>
                  <a:gd name="connsiteY24" fmla="*/ 1 h 10000"/>
                  <a:gd name="connsiteX25" fmla="*/ 1872 w 13132"/>
                  <a:gd name="connsiteY25" fmla="*/ 802 h 10000"/>
                  <a:gd name="connsiteX0" fmla="*/ 1872 w 10325"/>
                  <a:gd name="connsiteY0" fmla="*/ 802 h 10000"/>
                  <a:gd name="connsiteX1" fmla="*/ 924 w 10325"/>
                  <a:gd name="connsiteY1" fmla="*/ 4594 h 10000"/>
                  <a:gd name="connsiteX2" fmla="*/ 203 w 10325"/>
                  <a:gd name="connsiteY2" fmla="*/ 4789 h 10000"/>
                  <a:gd name="connsiteX3" fmla="*/ 0 w 10325"/>
                  <a:gd name="connsiteY3" fmla="*/ 5290 h 10000"/>
                  <a:gd name="connsiteX4" fmla="*/ 276 w 10325"/>
                  <a:gd name="connsiteY4" fmla="*/ 6187 h 10000"/>
                  <a:gd name="connsiteX5" fmla="*/ 890 w 10325"/>
                  <a:gd name="connsiteY5" fmla="*/ 6804 h 10000"/>
                  <a:gd name="connsiteX6" fmla="*/ 1680 w 10325"/>
                  <a:gd name="connsiteY6" fmla="*/ 7339 h 10000"/>
                  <a:gd name="connsiteX7" fmla="*/ 2025 w 10325"/>
                  <a:gd name="connsiteY7" fmla="*/ 8222 h 10000"/>
                  <a:gd name="connsiteX8" fmla="*/ 2827 w 10325"/>
                  <a:gd name="connsiteY8" fmla="*/ 8979 h 10000"/>
                  <a:gd name="connsiteX9" fmla="*/ 3654 w 10325"/>
                  <a:gd name="connsiteY9" fmla="*/ 9535 h 10000"/>
                  <a:gd name="connsiteX10" fmla="*/ 5215 w 10325"/>
                  <a:gd name="connsiteY10" fmla="*/ 10000 h 10000"/>
                  <a:gd name="connsiteX11" fmla="*/ 6843 w 10325"/>
                  <a:gd name="connsiteY11" fmla="*/ 9415 h 10000"/>
                  <a:gd name="connsiteX12" fmla="*/ 7770 w 10325"/>
                  <a:gd name="connsiteY12" fmla="*/ 8799 h 10000"/>
                  <a:gd name="connsiteX13" fmla="*/ 8526 w 10325"/>
                  <a:gd name="connsiteY13" fmla="*/ 7933 h 10000"/>
                  <a:gd name="connsiteX14" fmla="*/ 8966 w 10325"/>
                  <a:gd name="connsiteY14" fmla="*/ 6623 h 10000"/>
                  <a:gd name="connsiteX15" fmla="*/ 9389 w 10325"/>
                  <a:gd name="connsiteY15" fmla="*/ 6533 h 10000"/>
                  <a:gd name="connsiteX16" fmla="*/ 9956 w 10325"/>
                  <a:gd name="connsiteY16" fmla="*/ 5623 h 10000"/>
                  <a:gd name="connsiteX17" fmla="*/ 10325 w 10325"/>
                  <a:gd name="connsiteY17" fmla="*/ 4988 h 10000"/>
                  <a:gd name="connsiteX18" fmla="*/ 10245 w 10325"/>
                  <a:gd name="connsiteY18" fmla="*/ 4292 h 10000"/>
                  <a:gd name="connsiteX19" fmla="*/ 9660 w 10325"/>
                  <a:gd name="connsiteY19" fmla="*/ 4152 h 10000"/>
                  <a:gd name="connsiteX20" fmla="*/ 9445 w 10325"/>
                  <a:gd name="connsiteY20" fmla="*/ 4537 h 10000"/>
                  <a:gd name="connsiteX21" fmla="*/ 9332 w 10325"/>
                  <a:gd name="connsiteY21" fmla="*/ 4369 h 10000"/>
                  <a:gd name="connsiteX22" fmla="*/ 9075 w 10325"/>
                  <a:gd name="connsiteY22" fmla="*/ 2573 h 10000"/>
                  <a:gd name="connsiteX23" fmla="*/ 8014 w 10325"/>
                  <a:gd name="connsiteY23" fmla="*/ 916 h 10000"/>
                  <a:gd name="connsiteX24" fmla="*/ 5807 w 10325"/>
                  <a:gd name="connsiteY24" fmla="*/ 1 h 10000"/>
                  <a:gd name="connsiteX25" fmla="*/ 1872 w 10325"/>
                  <a:gd name="connsiteY25" fmla="*/ 802 h 10000"/>
                  <a:gd name="connsiteX0" fmla="*/ 1872 w 12804"/>
                  <a:gd name="connsiteY0" fmla="*/ 802 h 10000"/>
                  <a:gd name="connsiteX1" fmla="*/ 924 w 12804"/>
                  <a:gd name="connsiteY1" fmla="*/ 4594 h 10000"/>
                  <a:gd name="connsiteX2" fmla="*/ 203 w 12804"/>
                  <a:gd name="connsiteY2" fmla="*/ 4789 h 10000"/>
                  <a:gd name="connsiteX3" fmla="*/ 0 w 12804"/>
                  <a:gd name="connsiteY3" fmla="*/ 5290 h 10000"/>
                  <a:gd name="connsiteX4" fmla="*/ 276 w 12804"/>
                  <a:gd name="connsiteY4" fmla="*/ 6187 h 10000"/>
                  <a:gd name="connsiteX5" fmla="*/ 890 w 12804"/>
                  <a:gd name="connsiteY5" fmla="*/ 6804 h 10000"/>
                  <a:gd name="connsiteX6" fmla="*/ 1680 w 12804"/>
                  <a:gd name="connsiteY6" fmla="*/ 7339 h 10000"/>
                  <a:gd name="connsiteX7" fmla="*/ 2025 w 12804"/>
                  <a:gd name="connsiteY7" fmla="*/ 8222 h 10000"/>
                  <a:gd name="connsiteX8" fmla="*/ 2827 w 12804"/>
                  <a:gd name="connsiteY8" fmla="*/ 8979 h 10000"/>
                  <a:gd name="connsiteX9" fmla="*/ 3654 w 12804"/>
                  <a:gd name="connsiteY9" fmla="*/ 9535 h 10000"/>
                  <a:gd name="connsiteX10" fmla="*/ 5215 w 12804"/>
                  <a:gd name="connsiteY10" fmla="*/ 10000 h 10000"/>
                  <a:gd name="connsiteX11" fmla="*/ 6843 w 12804"/>
                  <a:gd name="connsiteY11" fmla="*/ 9415 h 10000"/>
                  <a:gd name="connsiteX12" fmla="*/ 7770 w 12804"/>
                  <a:gd name="connsiteY12" fmla="*/ 8799 h 10000"/>
                  <a:gd name="connsiteX13" fmla="*/ 8526 w 12804"/>
                  <a:gd name="connsiteY13" fmla="*/ 7933 h 10000"/>
                  <a:gd name="connsiteX14" fmla="*/ 8966 w 12804"/>
                  <a:gd name="connsiteY14" fmla="*/ 6623 h 10000"/>
                  <a:gd name="connsiteX15" fmla="*/ 9389 w 12804"/>
                  <a:gd name="connsiteY15" fmla="*/ 6533 h 10000"/>
                  <a:gd name="connsiteX16" fmla="*/ 9956 w 12804"/>
                  <a:gd name="connsiteY16" fmla="*/ 5623 h 10000"/>
                  <a:gd name="connsiteX17" fmla="*/ 10325 w 12804"/>
                  <a:gd name="connsiteY17" fmla="*/ 4988 h 10000"/>
                  <a:gd name="connsiteX18" fmla="*/ 12803 w 12804"/>
                  <a:gd name="connsiteY18" fmla="*/ 3108 h 10000"/>
                  <a:gd name="connsiteX19" fmla="*/ 9660 w 12804"/>
                  <a:gd name="connsiteY19" fmla="*/ 4152 h 10000"/>
                  <a:gd name="connsiteX20" fmla="*/ 9445 w 12804"/>
                  <a:gd name="connsiteY20" fmla="*/ 4537 h 10000"/>
                  <a:gd name="connsiteX21" fmla="*/ 9332 w 12804"/>
                  <a:gd name="connsiteY21" fmla="*/ 4369 h 10000"/>
                  <a:gd name="connsiteX22" fmla="*/ 9075 w 12804"/>
                  <a:gd name="connsiteY22" fmla="*/ 2573 h 10000"/>
                  <a:gd name="connsiteX23" fmla="*/ 8014 w 12804"/>
                  <a:gd name="connsiteY23" fmla="*/ 916 h 10000"/>
                  <a:gd name="connsiteX24" fmla="*/ 5807 w 12804"/>
                  <a:gd name="connsiteY24" fmla="*/ 1 h 10000"/>
                  <a:gd name="connsiteX25" fmla="*/ 1872 w 12804"/>
                  <a:gd name="connsiteY25" fmla="*/ 802 h 10000"/>
                  <a:gd name="connsiteX0" fmla="*/ 1872 w 10424"/>
                  <a:gd name="connsiteY0" fmla="*/ 802 h 10000"/>
                  <a:gd name="connsiteX1" fmla="*/ 924 w 10424"/>
                  <a:gd name="connsiteY1" fmla="*/ 4594 h 10000"/>
                  <a:gd name="connsiteX2" fmla="*/ 203 w 10424"/>
                  <a:gd name="connsiteY2" fmla="*/ 4789 h 10000"/>
                  <a:gd name="connsiteX3" fmla="*/ 0 w 10424"/>
                  <a:gd name="connsiteY3" fmla="*/ 5290 h 10000"/>
                  <a:gd name="connsiteX4" fmla="*/ 276 w 10424"/>
                  <a:gd name="connsiteY4" fmla="*/ 6187 h 10000"/>
                  <a:gd name="connsiteX5" fmla="*/ 890 w 10424"/>
                  <a:gd name="connsiteY5" fmla="*/ 6804 h 10000"/>
                  <a:gd name="connsiteX6" fmla="*/ 1680 w 10424"/>
                  <a:gd name="connsiteY6" fmla="*/ 7339 h 10000"/>
                  <a:gd name="connsiteX7" fmla="*/ 2025 w 10424"/>
                  <a:gd name="connsiteY7" fmla="*/ 8222 h 10000"/>
                  <a:gd name="connsiteX8" fmla="*/ 2827 w 10424"/>
                  <a:gd name="connsiteY8" fmla="*/ 8979 h 10000"/>
                  <a:gd name="connsiteX9" fmla="*/ 3654 w 10424"/>
                  <a:gd name="connsiteY9" fmla="*/ 9535 h 10000"/>
                  <a:gd name="connsiteX10" fmla="*/ 5215 w 10424"/>
                  <a:gd name="connsiteY10" fmla="*/ 10000 h 10000"/>
                  <a:gd name="connsiteX11" fmla="*/ 6843 w 10424"/>
                  <a:gd name="connsiteY11" fmla="*/ 9415 h 10000"/>
                  <a:gd name="connsiteX12" fmla="*/ 7770 w 10424"/>
                  <a:gd name="connsiteY12" fmla="*/ 8799 h 10000"/>
                  <a:gd name="connsiteX13" fmla="*/ 8526 w 10424"/>
                  <a:gd name="connsiteY13" fmla="*/ 7933 h 10000"/>
                  <a:gd name="connsiteX14" fmla="*/ 8966 w 10424"/>
                  <a:gd name="connsiteY14" fmla="*/ 6623 h 10000"/>
                  <a:gd name="connsiteX15" fmla="*/ 9389 w 10424"/>
                  <a:gd name="connsiteY15" fmla="*/ 6533 h 10000"/>
                  <a:gd name="connsiteX16" fmla="*/ 9956 w 10424"/>
                  <a:gd name="connsiteY16" fmla="*/ 5623 h 10000"/>
                  <a:gd name="connsiteX17" fmla="*/ 10325 w 10424"/>
                  <a:gd name="connsiteY17" fmla="*/ 4988 h 10000"/>
                  <a:gd name="connsiteX18" fmla="*/ 10410 w 10424"/>
                  <a:gd name="connsiteY18" fmla="*/ 4327 h 10000"/>
                  <a:gd name="connsiteX19" fmla="*/ 9660 w 10424"/>
                  <a:gd name="connsiteY19" fmla="*/ 4152 h 10000"/>
                  <a:gd name="connsiteX20" fmla="*/ 9445 w 10424"/>
                  <a:gd name="connsiteY20" fmla="*/ 4537 h 10000"/>
                  <a:gd name="connsiteX21" fmla="*/ 9332 w 10424"/>
                  <a:gd name="connsiteY21" fmla="*/ 4369 h 10000"/>
                  <a:gd name="connsiteX22" fmla="*/ 9075 w 10424"/>
                  <a:gd name="connsiteY22" fmla="*/ 2573 h 10000"/>
                  <a:gd name="connsiteX23" fmla="*/ 8014 w 10424"/>
                  <a:gd name="connsiteY23" fmla="*/ 916 h 10000"/>
                  <a:gd name="connsiteX24" fmla="*/ 5807 w 10424"/>
                  <a:gd name="connsiteY24" fmla="*/ 1 h 10000"/>
                  <a:gd name="connsiteX25" fmla="*/ 1872 w 10424"/>
                  <a:gd name="connsiteY25" fmla="*/ 802 h 10000"/>
                  <a:gd name="connsiteX0" fmla="*/ 1996 w 10548"/>
                  <a:gd name="connsiteY0" fmla="*/ 802 h 10000"/>
                  <a:gd name="connsiteX1" fmla="*/ 1048 w 10548"/>
                  <a:gd name="connsiteY1" fmla="*/ 4594 h 10000"/>
                  <a:gd name="connsiteX2" fmla="*/ 327 w 10548"/>
                  <a:gd name="connsiteY2" fmla="*/ 4789 h 10000"/>
                  <a:gd name="connsiteX3" fmla="*/ 0 w 10548"/>
                  <a:gd name="connsiteY3" fmla="*/ 5290 h 10000"/>
                  <a:gd name="connsiteX4" fmla="*/ 400 w 10548"/>
                  <a:gd name="connsiteY4" fmla="*/ 6187 h 10000"/>
                  <a:gd name="connsiteX5" fmla="*/ 1014 w 10548"/>
                  <a:gd name="connsiteY5" fmla="*/ 6804 h 10000"/>
                  <a:gd name="connsiteX6" fmla="*/ 1804 w 10548"/>
                  <a:gd name="connsiteY6" fmla="*/ 7339 h 10000"/>
                  <a:gd name="connsiteX7" fmla="*/ 2149 w 10548"/>
                  <a:gd name="connsiteY7" fmla="*/ 8222 h 10000"/>
                  <a:gd name="connsiteX8" fmla="*/ 2951 w 10548"/>
                  <a:gd name="connsiteY8" fmla="*/ 8979 h 10000"/>
                  <a:gd name="connsiteX9" fmla="*/ 3778 w 10548"/>
                  <a:gd name="connsiteY9" fmla="*/ 9535 h 10000"/>
                  <a:gd name="connsiteX10" fmla="*/ 5339 w 10548"/>
                  <a:gd name="connsiteY10" fmla="*/ 10000 h 10000"/>
                  <a:gd name="connsiteX11" fmla="*/ 6967 w 10548"/>
                  <a:gd name="connsiteY11" fmla="*/ 9415 h 10000"/>
                  <a:gd name="connsiteX12" fmla="*/ 7894 w 10548"/>
                  <a:gd name="connsiteY12" fmla="*/ 8799 h 10000"/>
                  <a:gd name="connsiteX13" fmla="*/ 8650 w 10548"/>
                  <a:gd name="connsiteY13" fmla="*/ 7933 h 10000"/>
                  <a:gd name="connsiteX14" fmla="*/ 9090 w 10548"/>
                  <a:gd name="connsiteY14" fmla="*/ 6623 h 10000"/>
                  <a:gd name="connsiteX15" fmla="*/ 9513 w 10548"/>
                  <a:gd name="connsiteY15" fmla="*/ 6533 h 10000"/>
                  <a:gd name="connsiteX16" fmla="*/ 10080 w 10548"/>
                  <a:gd name="connsiteY16" fmla="*/ 5623 h 10000"/>
                  <a:gd name="connsiteX17" fmla="*/ 10449 w 10548"/>
                  <a:gd name="connsiteY17" fmla="*/ 4988 h 10000"/>
                  <a:gd name="connsiteX18" fmla="*/ 10534 w 10548"/>
                  <a:gd name="connsiteY18" fmla="*/ 4327 h 10000"/>
                  <a:gd name="connsiteX19" fmla="*/ 9784 w 10548"/>
                  <a:gd name="connsiteY19" fmla="*/ 4152 h 10000"/>
                  <a:gd name="connsiteX20" fmla="*/ 9569 w 10548"/>
                  <a:gd name="connsiteY20" fmla="*/ 4537 h 10000"/>
                  <a:gd name="connsiteX21" fmla="*/ 9456 w 10548"/>
                  <a:gd name="connsiteY21" fmla="*/ 4369 h 10000"/>
                  <a:gd name="connsiteX22" fmla="*/ 9199 w 10548"/>
                  <a:gd name="connsiteY22" fmla="*/ 2573 h 10000"/>
                  <a:gd name="connsiteX23" fmla="*/ 8138 w 10548"/>
                  <a:gd name="connsiteY23" fmla="*/ 916 h 10000"/>
                  <a:gd name="connsiteX24" fmla="*/ 5931 w 10548"/>
                  <a:gd name="connsiteY24" fmla="*/ 1 h 10000"/>
                  <a:gd name="connsiteX25" fmla="*/ 1996 w 10548"/>
                  <a:gd name="connsiteY25" fmla="*/ 802 h 10000"/>
                  <a:gd name="connsiteX0" fmla="*/ 1996 w 10548"/>
                  <a:gd name="connsiteY0" fmla="*/ 802 h 10000"/>
                  <a:gd name="connsiteX1" fmla="*/ 1048 w 10548"/>
                  <a:gd name="connsiteY1" fmla="*/ 4594 h 10000"/>
                  <a:gd name="connsiteX2" fmla="*/ 327 w 10548"/>
                  <a:gd name="connsiteY2" fmla="*/ 4789 h 10000"/>
                  <a:gd name="connsiteX3" fmla="*/ 0 w 10548"/>
                  <a:gd name="connsiteY3" fmla="*/ 5290 h 10000"/>
                  <a:gd name="connsiteX4" fmla="*/ 400 w 10548"/>
                  <a:gd name="connsiteY4" fmla="*/ 6187 h 10000"/>
                  <a:gd name="connsiteX5" fmla="*/ 1014 w 10548"/>
                  <a:gd name="connsiteY5" fmla="*/ 6804 h 10000"/>
                  <a:gd name="connsiteX6" fmla="*/ 1804 w 10548"/>
                  <a:gd name="connsiteY6" fmla="*/ 7339 h 10000"/>
                  <a:gd name="connsiteX7" fmla="*/ 2149 w 10548"/>
                  <a:gd name="connsiteY7" fmla="*/ 8222 h 10000"/>
                  <a:gd name="connsiteX8" fmla="*/ 2951 w 10548"/>
                  <a:gd name="connsiteY8" fmla="*/ 8979 h 10000"/>
                  <a:gd name="connsiteX9" fmla="*/ 3778 w 10548"/>
                  <a:gd name="connsiteY9" fmla="*/ 9535 h 10000"/>
                  <a:gd name="connsiteX10" fmla="*/ 5339 w 10548"/>
                  <a:gd name="connsiteY10" fmla="*/ 10000 h 10000"/>
                  <a:gd name="connsiteX11" fmla="*/ 6967 w 10548"/>
                  <a:gd name="connsiteY11" fmla="*/ 9415 h 10000"/>
                  <a:gd name="connsiteX12" fmla="*/ 7894 w 10548"/>
                  <a:gd name="connsiteY12" fmla="*/ 8799 h 10000"/>
                  <a:gd name="connsiteX13" fmla="*/ 8650 w 10548"/>
                  <a:gd name="connsiteY13" fmla="*/ 7933 h 10000"/>
                  <a:gd name="connsiteX14" fmla="*/ 9090 w 10548"/>
                  <a:gd name="connsiteY14" fmla="*/ 6623 h 10000"/>
                  <a:gd name="connsiteX15" fmla="*/ 9513 w 10548"/>
                  <a:gd name="connsiteY15" fmla="*/ 6533 h 10000"/>
                  <a:gd name="connsiteX16" fmla="*/ 10080 w 10548"/>
                  <a:gd name="connsiteY16" fmla="*/ 5623 h 10000"/>
                  <a:gd name="connsiteX17" fmla="*/ 10449 w 10548"/>
                  <a:gd name="connsiteY17" fmla="*/ 4988 h 10000"/>
                  <a:gd name="connsiteX18" fmla="*/ 10534 w 10548"/>
                  <a:gd name="connsiteY18" fmla="*/ 4327 h 10000"/>
                  <a:gd name="connsiteX19" fmla="*/ 9784 w 10548"/>
                  <a:gd name="connsiteY19" fmla="*/ 4152 h 10000"/>
                  <a:gd name="connsiteX20" fmla="*/ 9569 w 10548"/>
                  <a:gd name="connsiteY20" fmla="*/ 4537 h 10000"/>
                  <a:gd name="connsiteX21" fmla="*/ 9456 w 10548"/>
                  <a:gd name="connsiteY21" fmla="*/ 4369 h 10000"/>
                  <a:gd name="connsiteX22" fmla="*/ 9199 w 10548"/>
                  <a:gd name="connsiteY22" fmla="*/ 2573 h 10000"/>
                  <a:gd name="connsiteX23" fmla="*/ 8138 w 10548"/>
                  <a:gd name="connsiteY23" fmla="*/ 916 h 10000"/>
                  <a:gd name="connsiteX24" fmla="*/ 5931 w 10548"/>
                  <a:gd name="connsiteY24" fmla="*/ 1 h 10000"/>
                  <a:gd name="connsiteX25" fmla="*/ 1996 w 10548"/>
                  <a:gd name="connsiteY25" fmla="*/ 802 h 10000"/>
                  <a:gd name="connsiteX0" fmla="*/ 1996 w 10548"/>
                  <a:gd name="connsiteY0" fmla="*/ 802 h 10000"/>
                  <a:gd name="connsiteX1" fmla="*/ 1048 w 10548"/>
                  <a:gd name="connsiteY1" fmla="*/ 4594 h 10000"/>
                  <a:gd name="connsiteX2" fmla="*/ 327 w 10548"/>
                  <a:gd name="connsiteY2" fmla="*/ 4789 h 10000"/>
                  <a:gd name="connsiteX3" fmla="*/ 0 w 10548"/>
                  <a:gd name="connsiteY3" fmla="*/ 5290 h 10000"/>
                  <a:gd name="connsiteX4" fmla="*/ 400 w 10548"/>
                  <a:gd name="connsiteY4" fmla="*/ 6187 h 10000"/>
                  <a:gd name="connsiteX5" fmla="*/ 1014 w 10548"/>
                  <a:gd name="connsiteY5" fmla="*/ 6804 h 10000"/>
                  <a:gd name="connsiteX6" fmla="*/ 1804 w 10548"/>
                  <a:gd name="connsiteY6" fmla="*/ 7339 h 10000"/>
                  <a:gd name="connsiteX7" fmla="*/ 2149 w 10548"/>
                  <a:gd name="connsiteY7" fmla="*/ 8222 h 10000"/>
                  <a:gd name="connsiteX8" fmla="*/ 2951 w 10548"/>
                  <a:gd name="connsiteY8" fmla="*/ 8979 h 10000"/>
                  <a:gd name="connsiteX9" fmla="*/ 3778 w 10548"/>
                  <a:gd name="connsiteY9" fmla="*/ 9535 h 10000"/>
                  <a:gd name="connsiteX10" fmla="*/ 5339 w 10548"/>
                  <a:gd name="connsiteY10" fmla="*/ 10000 h 10000"/>
                  <a:gd name="connsiteX11" fmla="*/ 6967 w 10548"/>
                  <a:gd name="connsiteY11" fmla="*/ 9415 h 10000"/>
                  <a:gd name="connsiteX12" fmla="*/ 7894 w 10548"/>
                  <a:gd name="connsiteY12" fmla="*/ 8799 h 10000"/>
                  <a:gd name="connsiteX13" fmla="*/ 8650 w 10548"/>
                  <a:gd name="connsiteY13" fmla="*/ 7933 h 10000"/>
                  <a:gd name="connsiteX14" fmla="*/ 9090 w 10548"/>
                  <a:gd name="connsiteY14" fmla="*/ 6623 h 10000"/>
                  <a:gd name="connsiteX15" fmla="*/ 9513 w 10548"/>
                  <a:gd name="connsiteY15" fmla="*/ 6533 h 10000"/>
                  <a:gd name="connsiteX16" fmla="*/ 10080 w 10548"/>
                  <a:gd name="connsiteY16" fmla="*/ 5623 h 10000"/>
                  <a:gd name="connsiteX17" fmla="*/ 10449 w 10548"/>
                  <a:gd name="connsiteY17" fmla="*/ 4988 h 10000"/>
                  <a:gd name="connsiteX18" fmla="*/ 10534 w 10548"/>
                  <a:gd name="connsiteY18" fmla="*/ 4327 h 10000"/>
                  <a:gd name="connsiteX19" fmla="*/ 9784 w 10548"/>
                  <a:gd name="connsiteY19" fmla="*/ 4152 h 10000"/>
                  <a:gd name="connsiteX20" fmla="*/ 9569 w 10548"/>
                  <a:gd name="connsiteY20" fmla="*/ 4537 h 10000"/>
                  <a:gd name="connsiteX21" fmla="*/ 9456 w 10548"/>
                  <a:gd name="connsiteY21" fmla="*/ 4369 h 10000"/>
                  <a:gd name="connsiteX22" fmla="*/ 9199 w 10548"/>
                  <a:gd name="connsiteY22" fmla="*/ 2573 h 10000"/>
                  <a:gd name="connsiteX23" fmla="*/ 8138 w 10548"/>
                  <a:gd name="connsiteY23" fmla="*/ 916 h 10000"/>
                  <a:gd name="connsiteX24" fmla="*/ 5931 w 10548"/>
                  <a:gd name="connsiteY24" fmla="*/ 1 h 10000"/>
                  <a:gd name="connsiteX25" fmla="*/ 1996 w 10548"/>
                  <a:gd name="connsiteY25" fmla="*/ 802 h 10000"/>
                  <a:gd name="connsiteX0" fmla="*/ 1996 w 10548"/>
                  <a:gd name="connsiteY0" fmla="*/ 802 h 10000"/>
                  <a:gd name="connsiteX1" fmla="*/ 1048 w 10548"/>
                  <a:gd name="connsiteY1" fmla="*/ 4594 h 10000"/>
                  <a:gd name="connsiteX2" fmla="*/ 327 w 10548"/>
                  <a:gd name="connsiteY2" fmla="*/ 4789 h 10000"/>
                  <a:gd name="connsiteX3" fmla="*/ 0 w 10548"/>
                  <a:gd name="connsiteY3" fmla="*/ 5290 h 10000"/>
                  <a:gd name="connsiteX4" fmla="*/ 400 w 10548"/>
                  <a:gd name="connsiteY4" fmla="*/ 6187 h 10000"/>
                  <a:gd name="connsiteX5" fmla="*/ 1014 w 10548"/>
                  <a:gd name="connsiteY5" fmla="*/ 6804 h 10000"/>
                  <a:gd name="connsiteX6" fmla="*/ 1804 w 10548"/>
                  <a:gd name="connsiteY6" fmla="*/ 7339 h 10000"/>
                  <a:gd name="connsiteX7" fmla="*/ 2149 w 10548"/>
                  <a:gd name="connsiteY7" fmla="*/ 8222 h 10000"/>
                  <a:gd name="connsiteX8" fmla="*/ 2951 w 10548"/>
                  <a:gd name="connsiteY8" fmla="*/ 8979 h 10000"/>
                  <a:gd name="connsiteX9" fmla="*/ 3778 w 10548"/>
                  <a:gd name="connsiteY9" fmla="*/ 9535 h 10000"/>
                  <a:gd name="connsiteX10" fmla="*/ 5339 w 10548"/>
                  <a:gd name="connsiteY10" fmla="*/ 10000 h 10000"/>
                  <a:gd name="connsiteX11" fmla="*/ 6967 w 10548"/>
                  <a:gd name="connsiteY11" fmla="*/ 9415 h 10000"/>
                  <a:gd name="connsiteX12" fmla="*/ 7894 w 10548"/>
                  <a:gd name="connsiteY12" fmla="*/ 8799 h 10000"/>
                  <a:gd name="connsiteX13" fmla="*/ 8650 w 10548"/>
                  <a:gd name="connsiteY13" fmla="*/ 7933 h 10000"/>
                  <a:gd name="connsiteX14" fmla="*/ 9090 w 10548"/>
                  <a:gd name="connsiteY14" fmla="*/ 6623 h 10000"/>
                  <a:gd name="connsiteX15" fmla="*/ 9513 w 10548"/>
                  <a:gd name="connsiteY15" fmla="*/ 6533 h 10000"/>
                  <a:gd name="connsiteX16" fmla="*/ 10080 w 10548"/>
                  <a:gd name="connsiteY16" fmla="*/ 5623 h 10000"/>
                  <a:gd name="connsiteX17" fmla="*/ 10449 w 10548"/>
                  <a:gd name="connsiteY17" fmla="*/ 4988 h 10000"/>
                  <a:gd name="connsiteX18" fmla="*/ 10534 w 10548"/>
                  <a:gd name="connsiteY18" fmla="*/ 4327 h 10000"/>
                  <a:gd name="connsiteX19" fmla="*/ 9784 w 10548"/>
                  <a:gd name="connsiteY19" fmla="*/ 4152 h 10000"/>
                  <a:gd name="connsiteX20" fmla="*/ 9569 w 10548"/>
                  <a:gd name="connsiteY20" fmla="*/ 4537 h 10000"/>
                  <a:gd name="connsiteX21" fmla="*/ 9456 w 10548"/>
                  <a:gd name="connsiteY21" fmla="*/ 4369 h 10000"/>
                  <a:gd name="connsiteX22" fmla="*/ 9199 w 10548"/>
                  <a:gd name="connsiteY22" fmla="*/ 2573 h 10000"/>
                  <a:gd name="connsiteX23" fmla="*/ 8138 w 10548"/>
                  <a:gd name="connsiteY23" fmla="*/ 916 h 10000"/>
                  <a:gd name="connsiteX24" fmla="*/ 5931 w 10548"/>
                  <a:gd name="connsiteY24" fmla="*/ 1 h 10000"/>
                  <a:gd name="connsiteX25" fmla="*/ 1996 w 10548"/>
                  <a:gd name="connsiteY25" fmla="*/ 802 h 10000"/>
                  <a:gd name="connsiteX0" fmla="*/ 2632 w 11184"/>
                  <a:gd name="connsiteY0" fmla="*/ 802 h 10000"/>
                  <a:gd name="connsiteX1" fmla="*/ 1684 w 11184"/>
                  <a:gd name="connsiteY1" fmla="*/ 4594 h 10000"/>
                  <a:gd name="connsiteX2" fmla="*/ 14 w 11184"/>
                  <a:gd name="connsiteY2" fmla="*/ 2525 h 10000"/>
                  <a:gd name="connsiteX3" fmla="*/ 636 w 11184"/>
                  <a:gd name="connsiteY3" fmla="*/ 5290 h 10000"/>
                  <a:gd name="connsiteX4" fmla="*/ 1036 w 11184"/>
                  <a:gd name="connsiteY4" fmla="*/ 6187 h 10000"/>
                  <a:gd name="connsiteX5" fmla="*/ 1650 w 11184"/>
                  <a:gd name="connsiteY5" fmla="*/ 6804 h 10000"/>
                  <a:gd name="connsiteX6" fmla="*/ 2440 w 11184"/>
                  <a:gd name="connsiteY6" fmla="*/ 7339 h 10000"/>
                  <a:gd name="connsiteX7" fmla="*/ 2785 w 11184"/>
                  <a:gd name="connsiteY7" fmla="*/ 8222 h 10000"/>
                  <a:gd name="connsiteX8" fmla="*/ 3587 w 11184"/>
                  <a:gd name="connsiteY8" fmla="*/ 8979 h 10000"/>
                  <a:gd name="connsiteX9" fmla="*/ 4414 w 11184"/>
                  <a:gd name="connsiteY9" fmla="*/ 9535 h 10000"/>
                  <a:gd name="connsiteX10" fmla="*/ 5975 w 11184"/>
                  <a:gd name="connsiteY10" fmla="*/ 10000 h 10000"/>
                  <a:gd name="connsiteX11" fmla="*/ 7603 w 11184"/>
                  <a:gd name="connsiteY11" fmla="*/ 9415 h 10000"/>
                  <a:gd name="connsiteX12" fmla="*/ 8530 w 11184"/>
                  <a:gd name="connsiteY12" fmla="*/ 8799 h 10000"/>
                  <a:gd name="connsiteX13" fmla="*/ 9286 w 11184"/>
                  <a:gd name="connsiteY13" fmla="*/ 7933 h 10000"/>
                  <a:gd name="connsiteX14" fmla="*/ 9726 w 11184"/>
                  <a:gd name="connsiteY14" fmla="*/ 6623 h 10000"/>
                  <a:gd name="connsiteX15" fmla="*/ 10149 w 11184"/>
                  <a:gd name="connsiteY15" fmla="*/ 6533 h 10000"/>
                  <a:gd name="connsiteX16" fmla="*/ 10716 w 11184"/>
                  <a:gd name="connsiteY16" fmla="*/ 5623 h 10000"/>
                  <a:gd name="connsiteX17" fmla="*/ 11085 w 11184"/>
                  <a:gd name="connsiteY17" fmla="*/ 4988 h 10000"/>
                  <a:gd name="connsiteX18" fmla="*/ 11170 w 11184"/>
                  <a:gd name="connsiteY18" fmla="*/ 4327 h 10000"/>
                  <a:gd name="connsiteX19" fmla="*/ 10420 w 11184"/>
                  <a:gd name="connsiteY19" fmla="*/ 4152 h 10000"/>
                  <a:gd name="connsiteX20" fmla="*/ 10205 w 11184"/>
                  <a:gd name="connsiteY20" fmla="*/ 4537 h 10000"/>
                  <a:gd name="connsiteX21" fmla="*/ 10092 w 11184"/>
                  <a:gd name="connsiteY21" fmla="*/ 4369 h 10000"/>
                  <a:gd name="connsiteX22" fmla="*/ 9835 w 11184"/>
                  <a:gd name="connsiteY22" fmla="*/ 2573 h 10000"/>
                  <a:gd name="connsiteX23" fmla="*/ 8774 w 11184"/>
                  <a:gd name="connsiteY23" fmla="*/ 916 h 10000"/>
                  <a:gd name="connsiteX24" fmla="*/ 6567 w 11184"/>
                  <a:gd name="connsiteY24" fmla="*/ 1 h 10000"/>
                  <a:gd name="connsiteX25" fmla="*/ 2632 w 11184"/>
                  <a:gd name="connsiteY25" fmla="*/ 802 h 10000"/>
                  <a:gd name="connsiteX0" fmla="*/ 2632 w 11184"/>
                  <a:gd name="connsiteY0" fmla="*/ 802 h 10000"/>
                  <a:gd name="connsiteX1" fmla="*/ 1684 w 11184"/>
                  <a:gd name="connsiteY1" fmla="*/ 4594 h 10000"/>
                  <a:gd name="connsiteX2" fmla="*/ 14 w 11184"/>
                  <a:gd name="connsiteY2" fmla="*/ 2525 h 10000"/>
                  <a:gd name="connsiteX3" fmla="*/ 636 w 11184"/>
                  <a:gd name="connsiteY3" fmla="*/ 5290 h 10000"/>
                  <a:gd name="connsiteX4" fmla="*/ 1036 w 11184"/>
                  <a:gd name="connsiteY4" fmla="*/ 6187 h 10000"/>
                  <a:gd name="connsiteX5" fmla="*/ 1650 w 11184"/>
                  <a:gd name="connsiteY5" fmla="*/ 6804 h 10000"/>
                  <a:gd name="connsiteX6" fmla="*/ 2440 w 11184"/>
                  <a:gd name="connsiteY6" fmla="*/ 7339 h 10000"/>
                  <a:gd name="connsiteX7" fmla="*/ 2785 w 11184"/>
                  <a:gd name="connsiteY7" fmla="*/ 8222 h 10000"/>
                  <a:gd name="connsiteX8" fmla="*/ 3587 w 11184"/>
                  <a:gd name="connsiteY8" fmla="*/ 8979 h 10000"/>
                  <a:gd name="connsiteX9" fmla="*/ 4414 w 11184"/>
                  <a:gd name="connsiteY9" fmla="*/ 9535 h 10000"/>
                  <a:gd name="connsiteX10" fmla="*/ 5975 w 11184"/>
                  <a:gd name="connsiteY10" fmla="*/ 10000 h 10000"/>
                  <a:gd name="connsiteX11" fmla="*/ 7603 w 11184"/>
                  <a:gd name="connsiteY11" fmla="*/ 9415 h 10000"/>
                  <a:gd name="connsiteX12" fmla="*/ 8530 w 11184"/>
                  <a:gd name="connsiteY12" fmla="*/ 8799 h 10000"/>
                  <a:gd name="connsiteX13" fmla="*/ 9286 w 11184"/>
                  <a:gd name="connsiteY13" fmla="*/ 7933 h 10000"/>
                  <a:gd name="connsiteX14" fmla="*/ 9726 w 11184"/>
                  <a:gd name="connsiteY14" fmla="*/ 6623 h 10000"/>
                  <a:gd name="connsiteX15" fmla="*/ 10149 w 11184"/>
                  <a:gd name="connsiteY15" fmla="*/ 6533 h 10000"/>
                  <a:gd name="connsiteX16" fmla="*/ 10716 w 11184"/>
                  <a:gd name="connsiteY16" fmla="*/ 5623 h 10000"/>
                  <a:gd name="connsiteX17" fmla="*/ 11085 w 11184"/>
                  <a:gd name="connsiteY17" fmla="*/ 4988 h 10000"/>
                  <a:gd name="connsiteX18" fmla="*/ 11170 w 11184"/>
                  <a:gd name="connsiteY18" fmla="*/ 4327 h 10000"/>
                  <a:gd name="connsiteX19" fmla="*/ 10420 w 11184"/>
                  <a:gd name="connsiteY19" fmla="*/ 4152 h 10000"/>
                  <a:gd name="connsiteX20" fmla="*/ 10205 w 11184"/>
                  <a:gd name="connsiteY20" fmla="*/ 4537 h 10000"/>
                  <a:gd name="connsiteX21" fmla="*/ 10092 w 11184"/>
                  <a:gd name="connsiteY21" fmla="*/ 4369 h 10000"/>
                  <a:gd name="connsiteX22" fmla="*/ 9835 w 11184"/>
                  <a:gd name="connsiteY22" fmla="*/ 2573 h 10000"/>
                  <a:gd name="connsiteX23" fmla="*/ 8774 w 11184"/>
                  <a:gd name="connsiteY23" fmla="*/ 916 h 10000"/>
                  <a:gd name="connsiteX24" fmla="*/ 6567 w 11184"/>
                  <a:gd name="connsiteY24" fmla="*/ 1 h 10000"/>
                  <a:gd name="connsiteX25" fmla="*/ 2632 w 11184"/>
                  <a:gd name="connsiteY25" fmla="*/ 802 h 10000"/>
                  <a:gd name="connsiteX0" fmla="*/ 1996 w 10548"/>
                  <a:gd name="connsiteY0" fmla="*/ 802 h 10000"/>
                  <a:gd name="connsiteX1" fmla="*/ 1048 w 10548"/>
                  <a:gd name="connsiteY1" fmla="*/ 4594 h 10000"/>
                  <a:gd name="connsiteX2" fmla="*/ 368 w 10548"/>
                  <a:gd name="connsiteY2" fmla="*/ 4684 h 10000"/>
                  <a:gd name="connsiteX3" fmla="*/ 0 w 10548"/>
                  <a:gd name="connsiteY3" fmla="*/ 5290 h 10000"/>
                  <a:gd name="connsiteX4" fmla="*/ 400 w 10548"/>
                  <a:gd name="connsiteY4" fmla="*/ 6187 h 10000"/>
                  <a:gd name="connsiteX5" fmla="*/ 1014 w 10548"/>
                  <a:gd name="connsiteY5" fmla="*/ 6804 h 10000"/>
                  <a:gd name="connsiteX6" fmla="*/ 1804 w 10548"/>
                  <a:gd name="connsiteY6" fmla="*/ 7339 h 10000"/>
                  <a:gd name="connsiteX7" fmla="*/ 2149 w 10548"/>
                  <a:gd name="connsiteY7" fmla="*/ 8222 h 10000"/>
                  <a:gd name="connsiteX8" fmla="*/ 2951 w 10548"/>
                  <a:gd name="connsiteY8" fmla="*/ 8979 h 10000"/>
                  <a:gd name="connsiteX9" fmla="*/ 3778 w 10548"/>
                  <a:gd name="connsiteY9" fmla="*/ 9535 h 10000"/>
                  <a:gd name="connsiteX10" fmla="*/ 5339 w 10548"/>
                  <a:gd name="connsiteY10" fmla="*/ 10000 h 10000"/>
                  <a:gd name="connsiteX11" fmla="*/ 6967 w 10548"/>
                  <a:gd name="connsiteY11" fmla="*/ 9415 h 10000"/>
                  <a:gd name="connsiteX12" fmla="*/ 7894 w 10548"/>
                  <a:gd name="connsiteY12" fmla="*/ 8799 h 10000"/>
                  <a:gd name="connsiteX13" fmla="*/ 8650 w 10548"/>
                  <a:gd name="connsiteY13" fmla="*/ 7933 h 10000"/>
                  <a:gd name="connsiteX14" fmla="*/ 9090 w 10548"/>
                  <a:gd name="connsiteY14" fmla="*/ 6623 h 10000"/>
                  <a:gd name="connsiteX15" fmla="*/ 9513 w 10548"/>
                  <a:gd name="connsiteY15" fmla="*/ 6533 h 10000"/>
                  <a:gd name="connsiteX16" fmla="*/ 10080 w 10548"/>
                  <a:gd name="connsiteY16" fmla="*/ 5623 h 10000"/>
                  <a:gd name="connsiteX17" fmla="*/ 10449 w 10548"/>
                  <a:gd name="connsiteY17" fmla="*/ 4988 h 10000"/>
                  <a:gd name="connsiteX18" fmla="*/ 10534 w 10548"/>
                  <a:gd name="connsiteY18" fmla="*/ 4327 h 10000"/>
                  <a:gd name="connsiteX19" fmla="*/ 9784 w 10548"/>
                  <a:gd name="connsiteY19" fmla="*/ 4152 h 10000"/>
                  <a:gd name="connsiteX20" fmla="*/ 9569 w 10548"/>
                  <a:gd name="connsiteY20" fmla="*/ 4537 h 10000"/>
                  <a:gd name="connsiteX21" fmla="*/ 9456 w 10548"/>
                  <a:gd name="connsiteY21" fmla="*/ 4369 h 10000"/>
                  <a:gd name="connsiteX22" fmla="*/ 9199 w 10548"/>
                  <a:gd name="connsiteY22" fmla="*/ 2573 h 10000"/>
                  <a:gd name="connsiteX23" fmla="*/ 8138 w 10548"/>
                  <a:gd name="connsiteY23" fmla="*/ 916 h 10000"/>
                  <a:gd name="connsiteX24" fmla="*/ 5931 w 10548"/>
                  <a:gd name="connsiteY24" fmla="*/ 1 h 10000"/>
                  <a:gd name="connsiteX25" fmla="*/ 1996 w 10548"/>
                  <a:gd name="connsiteY25" fmla="*/ 802 h 10000"/>
                  <a:gd name="connsiteX0" fmla="*/ 1996 w 10548"/>
                  <a:gd name="connsiteY0" fmla="*/ 802 h 10000"/>
                  <a:gd name="connsiteX1" fmla="*/ 1048 w 10548"/>
                  <a:gd name="connsiteY1" fmla="*/ 4594 h 10000"/>
                  <a:gd name="connsiteX2" fmla="*/ 368 w 10548"/>
                  <a:gd name="connsiteY2" fmla="*/ 4684 h 10000"/>
                  <a:gd name="connsiteX3" fmla="*/ 0 w 10548"/>
                  <a:gd name="connsiteY3" fmla="*/ 5290 h 10000"/>
                  <a:gd name="connsiteX4" fmla="*/ 400 w 10548"/>
                  <a:gd name="connsiteY4" fmla="*/ 6187 h 10000"/>
                  <a:gd name="connsiteX5" fmla="*/ 1014 w 10548"/>
                  <a:gd name="connsiteY5" fmla="*/ 6804 h 10000"/>
                  <a:gd name="connsiteX6" fmla="*/ 1804 w 10548"/>
                  <a:gd name="connsiteY6" fmla="*/ 7339 h 10000"/>
                  <a:gd name="connsiteX7" fmla="*/ 2149 w 10548"/>
                  <a:gd name="connsiteY7" fmla="*/ 8222 h 10000"/>
                  <a:gd name="connsiteX8" fmla="*/ 2951 w 10548"/>
                  <a:gd name="connsiteY8" fmla="*/ 8979 h 10000"/>
                  <a:gd name="connsiteX9" fmla="*/ 3778 w 10548"/>
                  <a:gd name="connsiteY9" fmla="*/ 9535 h 10000"/>
                  <a:gd name="connsiteX10" fmla="*/ 5339 w 10548"/>
                  <a:gd name="connsiteY10" fmla="*/ 10000 h 10000"/>
                  <a:gd name="connsiteX11" fmla="*/ 6967 w 10548"/>
                  <a:gd name="connsiteY11" fmla="*/ 9415 h 10000"/>
                  <a:gd name="connsiteX12" fmla="*/ 7894 w 10548"/>
                  <a:gd name="connsiteY12" fmla="*/ 8799 h 10000"/>
                  <a:gd name="connsiteX13" fmla="*/ 8650 w 10548"/>
                  <a:gd name="connsiteY13" fmla="*/ 7933 h 10000"/>
                  <a:gd name="connsiteX14" fmla="*/ 9090 w 10548"/>
                  <a:gd name="connsiteY14" fmla="*/ 6623 h 10000"/>
                  <a:gd name="connsiteX15" fmla="*/ 9513 w 10548"/>
                  <a:gd name="connsiteY15" fmla="*/ 6533 h 10000"/>
                  <a:gd name="connsiteX16" fmla="*/ 10080 w 10548"/>
                  <a:gd name="connsiteY16" fmla="*/ 5623 h 10000"/>
                  <a:gd name="connsiteX17" fmla="*/ 10449 w 10548"/>
                  <a:gd name="connsiteY17" fmla="*/ 4988 h 10000"/>
                  <a:gd name="connsiteX18" fmla="*/ 10534 w 10548"/>
                  <a:gd name="connsiteY18" fmla="*/ 4327 h 10000"/>
                  <a:gd name="connsiteX19" fmla="*/ 9784 w 10548"/>
                  <a:gd name="connsiteY19" fmla="*/ 4152 h 10000"/>
                  <a:gd name="connsiteX20" fmla="*/ 9569 w 10548"/>
                  <a:gd name="connsiteY20" fmla="*/ 4537 h 10000"/>
                  <a:gd name="connsiteX21" fmla="*/ 9456 w 10548"/>
                  <a:gd name="connsiteY21" fmla="*/ 4369 h 10000"/>
                  <a:gd name="connsiteX22" fmla="*/ 9199 w 10548"/>
                  <a:gd name="connsiteY22" fmla="*/ 2573 h 10000"/>
                  <a:gd name="connsiteX23" fmla="*/ 8138 w 10548"/>
                  <a:gd name="connsiteY23" fmla="*/ 916 h 10000"/>
                  <a:gd name="connsiteX24" fmla="*/ 5931 w 10548"/>
                  <a:gd name="connsiteY24" fmla="*/ 1 h 10000"/>
                  <a:gd name="connsiteX25" fmla="*/ 1996 w 10548"/>
                  <a:gd name="connsiteY25" fmla="*/ 802 h 10000"/>
                  <a:gd name="connsiteX0" fmla="*/ 1996 w 10548"/>
                  <a:gd name="connsiteY0" fmla="*/ 802 h 10000"/>
                  <a:gd name="connsiteX1" fmla="*/ 1048 w 10548"/>
                  <a:gd name="connsiteY1" fmla="*/ 4594 h 10000"/>
                  <a:gd name="connsiteX2" fmla="*/ 293 w 10548"/>
                  <a:gd name="connsiteY2" fmla="*/ 2898 h 10000"/>
                  <a:gd name="connsiteX3" fmla="*/ 368 w 10548"/>
                  <a:gd name="connsiteY3" fmla="*/ 4684 h 10000"/>
                  <a:gd name="connsiteX4" fmla="*/ 0 w 10548"/>
                  <a:gd name="connsiteY4" fmla="*/ 5290 h 10000"/>
                  <a:gd name="connsiteX5" fmla="*/ 400 w 10548"/>
                  <a:gd name="connsiteY5" fmla="*/ 6187 h 10000"/>
                  <a:gd name="connsiteX6" fmla="*/ 1014 w 10548"/>
                  <a:gd name="connsiteY6" fmla="*/ 6804 h 10000"/>
                  <a:gd name="connsiteX7" fmla="*/ 1804 w 10548"/>
                  <a:gd name="connsiteY7" fmla="*/ 7339 h 10000"/>
                  <a:gd name="connsiteX8" fmla="*/ 2149 w 10548"/>
                  <a:gd name="connsiteY8" fmla="*/ 8222 h 10000"/>
                  <a:gd name="connsiteX9" fmla="*/ 2951 w 10548"/>
                  <a:gd name="connsiteY9" fmla="*/ 8979 h 10000"/>
                  <a:gd name="connsiteX10" fmla="*/ 3778 w 10548"/>
                  <a:gd name="connsiteY10" fmla="*/ 9535 h 10000"/>
                  <a:gd name="connsiteX11" fmla="*/ 5339 w 10548"/>
                  <a:gd name="connsiteY11" fmla="*/ 10000 h 10000"/>
                  <a:gd name="connsiteX12" fmla="*/ 6967 w 10548"/>
                  <a:gd name="connsiteY12" fmla="*/ 9415 h 10000"/>
                  <a:gd name="connsiteX13" fmla="*/ 7894 w 10548"/>
                  <a:gd name="connsiteY13" fmla="*/ 8799 h 10000"/>
                  <a:gd name="connsiteX14" fmla="*/ 8650 w 10548"/>
                  <a:gd name="connsiteY14" fmla="*/ 7933 h 10000"/>
                  <a:gd name="connsiteX15" fmla="*/ 9090 w 10548"/>
                  <a:gd name="connsiteY15" fmla="*/ 6623 h 10000"/>
                  <a:gd name="connsiteX16" fmla="*/ 9513 w 10548"/>
                  <a:gd name="connsiteY16" fmla="*/ 6533 h 10000"/>
                  <a:gd name="connsiteX17" fmla="*/ 10080 w 10548"/>
                  <a:gd name="connsiteY17" fmla="*/ 5623 h 10000"/>
                  <a:gd name="connsiteX18" fmla="*/ 10449 w 10548"/>
                  <a:gd name="connsiteY18" fmla="*/ 4988 h 10000"/>
                  <a:gd name="connsiteX19" fmla="*/ 10534 w 10548"/>
                  <a:gd name="connsiteY19" fmla="*/ 4327 h 10000"/>
                  <a:gd name="connsiteX20" fmla="*/ 9784 w 10548"/>
                  <a:gd name="connsiteY20" fmla="*/ 4152 h 10000"/>
                  <a:gd name="connsiteX21" fmla="*/ 9569 w 10548"/>
                  <a:gd name="connsiteY21" fmla="*/ 4537 h 10000"/>
                  <a:gd name="connsiteX22" fmla="*/ 9456 w 10548"/>
                  <a:gd name="connsiteY22" fmla="*/ 4369 h 10000"/>
                  <a:gd name="connsiteX23" fmla="*/ 9199 w 10548"/>
                  <a:gd name="connsiteY23" fmla="*/ 2573 h 10000"/>
                  <a:gd name="connsiteX24" fmla="*/ 8138 w 10548"/>
                  <a:gd name="connsiteY24" fmla="*/ 916 h 10000"/>
                  <a:gd name="connsiteX25" fmla="*/ 5931 w 10548"/>
                  <a:gd name="connsiteY25" fmla="*/ 1 h 10000"/>
                  <a:gd name="connsiteX26" fmla="*/ 1996 w 10548"/>
                  <a:gd name="connsiteY26" fmla="*/ 802 h 10000"/>
                  <a:gd name="connsiteX0" fmla="*/ 2389 w 10941"/>
                  <a:gd name="connsiteY0" fmla="*/ 802 h 10000"/>
                  <a:gd name="connsiteX1" fmla="*/ 1441 w 10941"/>
                  <a:gd name="connsiteY1" fmla="*/ 4594 h 10000"/>
                  <a:gd name="connsiteX2" fmla="*/ 686 w 10941"/>
                  <a:gd name="connsiteY2" fmla="*/ 2898 h 10000"/>
                  <a:gd name="connsiteX3" fmla="*/ 18 w 10941"/>
                  <a:gd name="connsiteY3" fmla="*/ 4440 h 10000"/>
                  <a:gd name="connsiteX4" fmla="*/ 393 w 10941"/>
                  <a:gd name="connsiteY4" fmla="*/ 5290 h 10000"/>
                  <a:gd name="connsiteX5" fmla="*/ 793 w 10941"/>
                  <a:gd name="connsiteY5" fmla="*/ 6187 h 10000"/>
                  <a:gd name="connsiteX6" fmla="*/ 1407 w 10941"/>
                  <a:gd name="connsiteY6" fmla="*/ 6804 h 10000"/>
                  <a:gd name="connsiteX7" fmla="*/ 2197 w 10941"/>
                  <a:gd name="connsiteY7" fmla="*/ 7339 h 10000"/>
                  <a:gd name="connsiteX8" fmla="*/ 2542 w 10941"/>
                  <a:gd name="connsiteY8" fmla="*/ 8222 h 10000"/>
                  <a:gd name="connsiteX9" fmla="*/ 3344 w 10941"/>
                  <a:gd name="connsiteY9" fmla="*/ 8979 h 10000"/>
                  <a:gd name="connsiteX10" fmla="*/ 4171 w 10941"/>
                  <a:gd name="connsiteY10" fmla="*/ 9535 h 10000"/>
                  <a:gd name="connsiteX11" fmla="*/ 5732 w 10941"/>
                  <a:gd name="connsiteY11" fmla="*/ 10000 h 10000"/>
                  <a:gd name="connsiteX12" fmla="*/ 7360 w 10941"/>
                  <a:gd name="connsiteY12" fmla="*/ 9415 h 10000"/>
                  <a:gd name="connsiteX13" fmla="*/ 8287 w 10941"/>
                  <a:gd name="connsiteY13" fmla="*/ 8799 h 10000"/>
                  <a:gd name="connsiteX14" fmla="*/ 9043 w 10941"/>
                  <a:gd name="connsiteY14" fmla="*/ 7933 h 10000"/>
                  <a:gd name="connsiteX15" fmla="*/ 9483 w 10941"/>
                  <a:gd name="connsiteY15" fmla="*/ 6623 h 10000"/>
                  <a:gd name="connsiteX16" fmla="*/ 9906 w 10941"/>
                  <a:gd name="connsiteY16" fmla="*/ 6533 h 10000"/>
                  <a:gd name="connsiteX17" fmla="*/ 10473 w 10941"/>
                  <a:gd name="connsiteY17" fmla="*/ 5623 h 10000"/>
                  <a:gd name="connsiteX18" fmla="*/ 10842 w 10941"/>
                  <a:gd name="connsiteY18" fmla="*/ 4988 h 10000"/>
                  <a:gd name="connsiteX19" fmla="*/ 10927 w 10941"/>
                  <a:gd name="connsiteY19" fmla="*/ 4327 h 10000"/>
                  <a:gd name="connsiteX20" fmla="*/ 10177 w 10941"/>
                  <a:gd name="connsiteY20" fmla="*/ 4152 h 10000"/>
                  <a:gd name="connsiteX21" fmla="*/ 9962 w 10941"/>
                  <a:gd name="connsiteY21" fmla="*/ 4537 h 10000"/>
                  <a:gd name="connsiteX22" fmla="*/ 9849 w 10941"/>
                  <a:gd name="connsiteY22" fmla="*/ 4369 h 10000"/>
                  <a:gd name="connsiteX23" fmla="*/ 9592 w 10941"/>
                  <a:gd name="connsiteY23" fmla="*/ 2573 h 10000"/>
                  <a:gd name="connsiteX24" fmla="*/ 8531 w 10941"/>
                  <a:gd name="connsiteY24" fmla="*/ 916 h 10000"/>
                  <a:gd name="connsiteX25" fmla="*/ 6324 w 10941"/>
                  <a:gd name="connsiteY25" fmla="*/ 1 h 10000"/>
                  <a:gd name="connsiteX26" fmla="*/ 2389 w 10941"/>
                  <a:gd name="connsiteY26" fmla="*/ 802 h 10000"/>
                  <a:gd name="connsiteX0" fmla="*/ 2446 w 10998"/>
                  <a:gd name="connsiteY0" fmla="*/ 802 h 10000"/>
                  <a:gd name="connsiteX1" fmla="*/ 1498 w 10998"/>
                  <a:gd name="connsiteY1" fmla="*/ 4594 h 10000"/>
                  <a:gd name="connsiteX2" fmla="*/ 743 w 10998"/>
                  <a:gd name="connsiteY2" fmla="*/ 2898 h 10000"/>
                  <a:gd name="connsiteX3" fmla="*/ 75 w 10998"/>
                  <a:gd name="connsiteY3" fmla="*/ 4440 h 10000"/>
                  <a:gd name="connsiteX4" fmla="*/ 450 w 10998"/>
                  <a:gd name="connsiteY4" fmla="*/ 5290 h 10000"/>
                  <a:gd name="connsiteX5" fmla="*/ 850 w 10998"/>
                  <a:gd name="connsiteY5" fmla="*/ 6187 h 10000"/>
                  <a:gd name="connsiteX6" fmla="*/ 1464 w 10998"/>
                  <a:gd name="connsiteY6" fmla="*/ 6804 h 10000"/>
                  <a:gd name="connsiteX7" fmla="*/ 2254 w 10998"/>
                  <a:gd name="connsiteY7" fmla="*/ 7339 h 10000"/>
                  <a:gd name="connsiteX8" fmla="*/ 2599 w 10998"/>
                  <a:gd name="connsiteY8" fmla="*/ 8222 h 10000"/>
                  <a:gd name="connsiteX9" fmla="*/ 3401 w 10998"/>
                  <a:gd name="connsiteY9" fmla="*/ 8979 h 10000"/>
                  <a:gd name="connsiteX10" fmla="*/ 4228 w 10998"/>
                  <a:gd name="connsiteY10" fmla="*/ 9535 h 10000"/>
                  <a:gd name="connsiteX11" fmla="*/ 5789 w 10998"/>
                  <a:gd name="connsiteY11" fmla="*/ 10000 h 10000"/>
                  <a:gd name="connsiteX12" fmla="*/ 7417 w 10998"/>
                  <a:gd name="connsiteY12" fmla="*/ 9415 h 10000"/>
                  <a:gd name="connsiteX13" fmla="*/ 8344 w 10998"/>
                  <a:gd name="connsiteY13" fmla="*/ 8799 h 10000"/>
                  <a:gd name="connsiteX14" fmla="*/ 9100 w 10998"/>
                  <a:gd name="connsiteY14" fmla="*/ 7933 h 10000"/>
                  <a:gd name="connsiteX15" fmla="*/ 9540 w 10998"/>
                  <a:gd name="connsiteY15" fmla="*/ 6623 h 10000"/>
                  <a:gd name="connsiteX16" fmla="*/ 9963 w 10998"/>
                  <a:gd name="connsiteY16" fmla="*/ 6533 h 10000"/>
                  <a:gd name="connsiteX17" fmla="*/ 10530 w 10998"/>
                  <a:gd name="connsiteY17" fmla="*/ 5623 h 10000"/>
                  <a:gd name="connsiteX18" fmla="*/ 10899 w 10998"/>
                  <a:gd name="connsiteY18" fmla="*/ 4988 h 10000"/>
                  <a:gd name="connsiteX19" fmla="*/ 10984 w 10998"/>
                  <a:gd name="connsiteY19" fmla="*/ 4327 h 10000"/>
                  <a:gd name="connsiteX20" fmla="*/ 10234 w 10998"/>
                  <a:gd name="connsiteY20" fmla="*/ 4152 h 10000"/>
                  <a:gd name="connsiteX21" fmla="*/ 10019 w 10998"/>
                  <a:gd name="connsiteY21" fmla="*/ 4537 h 10000"/>
                  <a:gd name="connsiteX22" fmla="*/ 9906 w 10998"/>
                  <a:gd name="connsiteY22" fmla="*/ 4369 h 10000"/>
                  <a:gd name="connsiteX23" fmla="*/ 9649 w 10998"/>
                  <a:gd name="connsiteY23" fmla="*/ 2573 h 10000"/>
                  <a:gd name="connsiteX24" fmla="*/ 8588 w 10998"/>
                  <a:gd name="connsiteY24" fmla="*/ 916 h 10000"/>
                  <a:gd name="connsiteX25" fmla="*/ 6381 w 10998"/>
                  <a:gd name="connsiteY25" fmla="*/ 1 h 10000"/>
                  <a:gd name="connsiteX26" fmla="*/ 2446 w 10998"/>
                  <a:gd name="connsiteY26" fmla="*/ 802 h 10000"/>
                  <a:gd name="connsiteX0" fmla="*/ 2446 w 10998"/>
                  <a:gd name="connsiteY0" fmla="*/ 802 h 10000"/>
                  <a:gd name="connsiteX1" fmla="*/ 1498 w 10998"/>
                  <a:gd name="connsiteY1" fmla="*/ 4594 h 10000"/>
                  <a:gd name="connsiteX2" fmla="*/ 867 w 10998"/>
                  <a:gd name="connsiteY2" fmla="*/ 4779 h 10000"/>
                  <a:gd name="connsiteX3" fmla="*/ 75 w 10998"/>
                  <a:gd name="connsiteY3" fmla="*/ 4440 h 10000"/>
                  <a:gd name="connsiteX4" fmla="*/ 450 w 10998"/>
                  <a:gd name="connsiteY4" fmla="*/ 5290 h 10000"/>
                  <a:gd name="connsiteX5" fmla="*/ 850 w 10998"/>
                  <a:gd name="connsiteY5" fmla="*/ 6187 h 10000"/>
                  <a:gd name="connsiteX6" fmla="*/ 1464 w 10998"/>
                  <a:gd name="connsiteY6" fmla="*/ 6804 h 10000"/>
                  <a:gd name="connsiteX7" fmla="*/ 2254 w 10998"/>
                  <a:gd name="connsiteY7" fmla="*/ 7339 h 10000"/>
                  <a:gd name="connsiteX8" fmla="*/ 2599 w 10998"/>
                  <a:gd name="connsiteY8" fmla="*/ 8222 h 10000"/>
                  <a:gd name="connsiteX9" fmla="*/ 3401 w 10998"/>
                  <a:gd name="connsiteY9" fmla="*/ 8979 h 10000"/>
                  <a:gd name="connsiteX10" fmla="*/ 4228 w 10998"/>
                  <a:gd name="connsiteY10" fmla="*/ 9535 h 10000"/>
                  <a:gd name="connsiteX11" fmla="*/ 5789 w 10998"/>
                  <a:gd name="connsiteY11" fmla="*/ 10000 h 10000"/>
                  <a:gd name="connsiteX12" fmla="*/ 7417 w 10998"/>
                  <a:gd name="connsiteY12" fmla="*/ 9415 h 10000"/>
                  <a:gd name="connsiteX13" fmla="*/ 8344 w 10998"/>
                  <a:gd name="connsiteY13" fmla="*/ 8799 h 10000"/>
                  <a:gd name="connsiteX14" fmla="*/ 9100 w 10998"/>
                  <a:gd name="connsiteY14" fmla="*/ 7933 h 10000"/>
                  <a:gd name="connsiteX15" fmla="*/ 9540 w 10998"/>
                  <a:gd name="connsiteY15" fmla="*/ 6623 h 10000"/>
                  <a:gd name="connsiteX16" fmla="*/ 9963 w 10998"/>
                  <a:gd name="connsiteY16" fmla="*/ 6533 h 10000"/>
                  <a:gd name="connsiteX17" fmla="*/ 10530 w 10998"/>
                  <a:gd name="connsiteY17" fmla="*/ 5623 h 10000"/>
                  <a:gd name="connsiteX18" fmla="*/ 10899 w 10998"/>
                  <a:gd name="connsiteY18" fmla="*/ 4988 h 10000"/>
                  <a:gd name="connsiteX19" fmla="*/ 10984 w 10998"/>
                  <a:gd name="connsiteY19" fmla="*/ 4327 h 10000"/>
                  <a:gd name="connsiteX20" fmla="*/ 10234 w 10998"/>
                  <a:gd name="connsiteY20" fmla="*/ 4152 h 10000"/>
                  <a:gd name="connsiteX21" fmla="*/ 10019 w 10998"/>
                  <a:gd name="connsiteY21" fmla="*/ 4537 h 10000"/>
                  <a:gd name="connsiteX22" fmla="*/ 9906 w 10998"/>
                  <a:gd name="connsiteY22" fmla="*/ 4369 h 10000"/>
                  <a:gd name="connsiteX23" fmla="*/ 9649 w 10998"/>
                  <a:gd name="connsiteY23" fmla="*/ 2573 h 10000"/>
                  <a:gd name="connsiteX24" fmla="*/ 8588 w 10998"/>
                  <a:gd name="connsiteY24" fmla="*/ 916 h 10000"/>
                  <a:gd name="connsiteX25" fmla="*/ 6381 w 10998"/>
                  <a:gd name="connsiteY25" fmla="*/ 1 h 10000"/>
                  <a:gd name="connsiteX26" fmla="*/ 2446 w 10998"/>
                  <a:gd name="connsiteY26" fmla="*/ 802 h 10000"/>
                  <a:gd name="connsiteX0" fmla="*/ 2446 w 10998"/>
                  <a:gd name="connsiteY0" fmla="*/ 802 h 10000"/>
                  <a:gd name="connsiteX1" fmla="*/ 1498 w 10998"/>
                  <a:gd name="connsiteY1" fmla="*/ 4594 h 10000"/>
                  <a:gd name="connsiteX2" fmla="*/ 867 w 10998"/>
                  <a:gd name="connsiteY2" fmla="*/ 4779 h 10000"/>
                  <a:gd name="connsiteX3" fmla="*/ 75 w 10998"/>
                  <a:gd name="connsiteY3" fmla="*/ 4440 h 10000"/>
                  <a:gd name="connsiteX4" fmla="*/ 450 w 10998"/>
                  <a:gd name="connsiteY4" fmla="*/ 5290 h 10000"/>
                  <a:gd name="connsiteX5" fmla="*/ 850 w 10998"/>
                  <a:gd name="connsiteY5" fmla="*/ 6187 h 10000"/>
                  <a:gd name="connsiteX6" fmla="*/ 1464 w 10998"/>
                  <a:gd name="connsiteY6" fmla="*/ 6804 h 10000"/>
                  <a:gd name="connsiteX7" fmla="*/ 2254 w 10998"/>
                  <a:gd name="connsiteY7" fmla="*/ 7339 h 10000"/>
                  <a:gd name="connsiteX8" fmla="*/ 2599 w 10998"/>
                  <a:gd name="connsiteY8" fmla="*/ 8222 h 10000"/>
                  <a:gd name="connsiteX9" fmla="*/ 3401 w 10998"/>
                  <a:gd name="connsiteY9" fmla="*/ 8979 h 10000"/>
                  <a:gd name="connsiteX10" fmla="*/ 4228 w 10998"/>
                  <a:gd name="connsiteY10" fmla="*/ 9535 h 10000"/>
                  <a:gd name="connsiteX11" fmla="*/ 5789 w 10998"/>
                  <a:gd name="connsiteY11" fmla="*/ 10000 h 10000"/>
                  <a:gd name="connsiteX12" fmla="*/ 7417 w 10998"/>
                  <a:gd name="connsiteY12" fmla="*/ 9415 h 10000"/>
                  <a:gd name="connsiteX13" fmla="*/ 8344 w 10998"/>
                  <a:gd name="connsiteY13" fmla="*/ 8799 h 10000"/>
                  <a:gd name="connsiteX14" fmla="*/ 9100 w 10998"/>
                  <a:gd name="connsiteY14" fmla="*/ 7933 h 10000"/>
                  <a:gd name="connsiteX15" fmla="*/ 9540 w 10998"/>
                  <a:gd name="connsiteY15" fmla="*/ 6623 h 10000"/>
                  <a:gd name="connsiteX16" fmla="*/ 9963 w 10998"/>
                  <a:gd name="connsiteY16" fmla="*/ 6533 h 10000"/>
                  <a:gd name="connsiteX17" fmla="*/ 10530 w 10998"/>
                  <a:gd name="connsiteY17" fmla="*/ 5623 h 10000"/>
                  <a:gd name="connsiteX18" fmla="*/ 10899 w 10998"/>
                  <a:gd name="connsiteY18" fmla="*/ 4988 h 10000"/>
                  <a:gd name="connsiteX19" fmla="*/ 10984 w 10998"/>
                  <a:gd name="connsiteY19" fmla="*/ 4327 h 10000"/>
                  <a:gd name="connsiteX20" fmla="*/ 10234 w 10998"/>
                  <a:gd name="connsiteY20" fmla="*/ 4152 h 10000"/>
                  <a:gd name="connsiteX21" fmla="*/ 10019 w 10998"/>
                  <a:gd name="connsiteY21" fmla="*/ 4537 h 10000"/>
                  <a:gd name="connsiteX22" fmla="*/ 9906 w 10998"/>
                  <a:gd name="connsiteY22" fmla="*/ 4369 h 10000"/>
                  <a:gd name="connsiteX23" fmla="*/ 9649 w 10998"/>
                  <a:gd name="connsiteY23" fmla="*/ 2573 h 10000"/>
                  <a:gd name="connsiteX24" fmla="*/ 8588 w 10998"/>
                  <a:gd name="connsiteY24" fmla="*/ 916 h 10000"/>
                  <a:gd name="connsiteX25" fmla="*/ 6381 w 10998"/>
                  <a:gd name="connsiteY25" fmla="*/ 1 h 10000"/>
                  <a:gd name="connsiteX26" fmla="*/ 2446 w 10998"/>
                  <a:gd name="connsiteY26" fmla="*/ 802 h 10000"/>
                  <a:gd name="connsiteX0" fmla="*/ 2214 w 10766"/>
                  <a:gd name="connsiteY0" fmla="*/ 802 h 10000"/>
                  <a:gd name="connsiteX1" fmla="*/ 1266 w 10766"/>
                  <a:gd name="connsiteY1" fmla="*/ 4594 h 10000"/>
                  <a:gd name="connsiteX2" fmla="*/ 635 w 10766"/>
                  <a:gd name="connsiteY2" fmla="*/ 4779 h 10000"/>
                  <a:gd name="connsiteX3" fmla="*/ 338 w 10766"/>
                  <a:gd name="connsiteY3" fmla="*/ 4893 h 10000"/>
                  <a:gd name="connsiteX4" fmla="*/ 218 w 10766"/>
                  <a:gd name="connsiteY4" fmla="*/ 5290 h 10000"/>
                  <a:gd name="connsiteX5" fmla="*/ 618 w 10766"/>
                  <a:gd name="connsiteY5" fmla="*/ 6187 h 10000"/>
                  <a:gd name="connsiteX6" fmla="*/ 1232 w 10766"/>
                  <a:gd name="connsiteY6" fmla="*/ 6804 h 10000"/>
                  <a:gd name="connsiteX7" fmla="*/ 2022 w 10766"/>
                  <a:gd name="connsiteY7" fmla="*/ 7339 h 10000"/>
                  <a:gd name="connsiteX8" fmla="*/ 2367 w 10766"/>
                  <a:gd name="connsiteY8" fmla="*/ 8222 h 10000"/>
                  <a:gd name="connsiteX9" fmla="*/ 3169 w 10766"/>
                  <a:gd name="connsiteY9" fmla="*/ 8979 h 10000"/>
                  <a:gd name="connsiteX10" fmla="*/ 3996 w 10766"/>
                  <a:gd name="connsiteY10" fmla="*/ 9535 h 10000"/>
                  <a:gd name="connsiteX11" fmla="*/ 5557 w 10766"/>
                  <a:gd name="connsiteY11" fmla="*/ 10000 h 10000"/>
                  <a:gd name="connsiteX12" fmla="*/ 7185 w 10766"/>
                  <a:gd name="connsiteY12" fmla="*/ 9415 h 10000"/>
                  <a:gd name="connsiteX13" fmla="*/ 8112 w 10766"/>
                  <a:gd name="connsiteY13" fmla="*/ 8799 h 10000"/>
                  <a:gd name="connsiteX14" fmla="*/ 8868 w 10766"/>
                  <a:gd name="connsiteY14" fmla="*/ 7933 h 10000"/>
                  <a:gd name="connsiteX15" fmla="*/ 9308 w 10766"/>
                  <a:gd name="connsiteY15" fmla="*/ 6623 h 10000"/>
                  <a:gd name="connsiteX16" fmla="*/ 9731 w 10766"/>
                  <a:gd name="connsiteY16" fmla="*/ 6533 h 10000"/>
                  <a:gd name="connsiteX17" fmla="*/ 10298 w 10766"/>
                  <a:gd name="connsiteY17" fmla="*/ 5623 h 10000"/>
                  <a:gd name="connsiteX18" fmla="*/ 10667 w 10766"/>
                  <a:gd name="connsiteY18" fmla="*/ 4988 h 10000"/>
                  <a:gd name="connsiteX19" fmla="*/ 10752 w 10766"/>
                  <a:gd name="connsiteY19" fmla="*/ 4327 h 10000"/>
                  <a:gd name="connsiteX20" fmla="*/ 10002 w 10766"/>
                  <a:gd name="connsiteY20" fmla="*/ 4152 h 10000"/>
                  <a:gd name="connsiteX21" fmla="*/ 9787 w 10766"/>
                  <a:gd name="connsiteY21" fmla="*/ 4537 h 10000"/>
                  <a:gd name="connsiteX22" fmla="*/ 9674 w 10766"/>
                  <a:gd name="connsiteY22" fmla="*/ 4369 h 10000"/>
                  <a:gd name="connsiteX23" fmla="*/ 9417 w 10766"/>
                  <a:gd name="connsiteY23" fmla="*/ 2573 h 10000"/>
                  <a:gd name="connsiteX24" fmla="*/ 8356 w 10766"/>
                  <a:gd name="connsiteY24" fmla="*/ 916 h 10000"/>
                  <a:gd name="connsiteX25" fmla="*/ 6149 w 10766"/>
                  <a:gd name="connsiteY25" fmla="*/ 1 h 10000"/>
                  <a:gd name="connsiteX26" fmla="*/ 2214 w 10766"/>
                  <a:gd name="connsiteY26" fmla="*/ 802 h 10000"/>
                  <a:gd name="connsiteX0" fmla="*/ 1996 w 10548"/>
                  <a:gd name="connsiteY0" fmla="*/ 802 h 10000"/>
                  <a:gd name="connsiteX1" fmla="*/ 1048 w 10548"/>
                  <a:gd name="connsiteY1" fmla="*/ 4594 h 10000"/>
                  <a:gd name="connsiteX2" fmla="*/ 417 w 10548"/>
                  <a:gd name="connsiteY2" fmla="*/ 4779 h 10000"/>
                  <a:gd name="connsiteX3" fmla="*/ 120 w 10548"/>
                  <a:gd name="connsiteY3" fmla="*/ 4893 h 10000"/>
                  <a:gd name="connsiteX4" fmla="*/ 0 w 10548"/>
                  <a:gd name="connsiteY4" fmla="*/ 5290 h 10000"/>
                  <a:gd name="connsiteX5" fmla="*/ 400 w 10548"/>
                  <a:gd name="connsiteY5" fmla="*/ 6187 h 10000"/>
                  <a:gd name="connsiteX6" fmla="*/ 1014 w 10548"/>
                  <a:gd name="connsiteY6" fmla="*/ 6804 h 10000"/>
                  <a:gd name="connsiteX7" fmla="*/ 1804 w 10548"/>
                  <a:gd name="connsiteY7" fmla="*/ 7339 h 10000"/>
                  <a:gd name="connsiteX8" fmla="*/ 2149 w 10548"/>
                  <a:gd name="connsiteY8" fmla="*/ 8222 h 10000"/>
                  <a:gd name="connsiteX9" fmla="*/ 2951 w 10548"/>
                  <a:gd name="connsiteY9" fmla="*/ 8979 h 10000"/>
                  <a:gd name="connsiteX10" fmla="*/ 3778 w 10548"/>
                  <a:gd name="connsiteY10" fmla="*/ 9535 h 10000"/>
                  <a:gd name="connsiteX11" fmla="*/ 5339 w 10548"/>
                  <a:gd name="connsiteY11" fmla="*/ 10000 h 10000"/>
                  <a:gd name="connsiteX12" fmla="*/ 6967 w 10548"/>
                  <a:gd name="connsiteY12" fmla="*/ 9415 h 10000"/>
                  <a:gd name="connsiteX13" fmla="*/ 7894 w 10548"/>
                  <a:gd name="connsiteY13" fmla="*/ 8799 h 10000"/>
                  <a:gd name="connsiteX14" fmla="*/ 8650 w 10548"/>
                  <a:gd name="connsiteY14" fmla="*/ 7933 h 10000"/>
                  <a:gd name="connsiteX15" fmla="*/ 9090 w 10548"/>
                  <a:gd name="connsiteY15" fmla="*/ 6623 h 10000"/>
                  <a:gd name="connsiteX16" fmla="*/ 9513 w 10548"/>
                  <a:gd name="connsiteY16" fmla="*/ 6533 h 10000"/>
                  <a:gd name="connsiteX17" fmla="*/ 10080 w 10548"/>
                  <a:gd name="connsiteY17" fmla="*/ 5623 h 10000"/>
                  <a:gd name="connsiteX18" fmla="*/ 10449 w 10548"/>
                  <a:gd name="connsiteY18" fmla="*/ 4988 h 10000"/>
                  <a:gd name="connsiteX19" fmla="*/ 10534 w 10548"/>
                  <a:gd name="connsiteY19" fmla="*/ 4327 h 10000"/>
                  <a:gd name="connsiteX20" fmla="*/ 9784 w 10548"/>
                  <a:gd name="connsiteY20" fmla="*/ 4152 h 10000"/>
                  <a:gd name="connsiteX21" fmla="*/ 9569 w 10548"/>
                  <a:gd name="connsiteY21" fmla="*/ 4537 h 10000"/>
                  <a:gd name="connsiteX22" fmla="*/ 9456 w 10548"/>
                  <a:gd name="connsiteY22" fmla="*/ 4369 h 10000"/>
                  <a:gd name="connsiteX23" fmla="*/ 9199 w 10548"/>
                  <a:gd name="connsiteY23" fmla="*/ 2573 h 10000"/>
                  <a:gd name="connsiteX24" fmla="*/ 8138 w 10548"/>
                  <a:gd name="connsiteY24" fmla="*/ 916 h 10000"/>
                  <a:gd name="connsiteX25" fmla="*/ 5931 w 10548"/>
                  <a:gd name="connsiteY25" fmla="*/ 1 h 10000"/>
                  <a:gd name="connsiteX26" fmla="*/ 1996 w 10548"/>
                  <a:gd name="connsiteY26" fmla="*/ 802 h 10000"/>
                  <a:gd name="connsiteX0" fmla="*/ 1996 w 10548"/>
                  <a:gd name="connsiteY0" fmla="*/ 802 h 10000"/>
                  <a:gd name="connsiteX1" fmla="*/ 1048 w 10548"/>
                  <a:gd name="connsiteY1" fmla="*/ 4594 h 10000"/>
                  <a:gd name="connsiteX2" fmla="*/ 120 w 10548"/>
                  <a:gd name="connsiteY2" fmla="*/ 4893 h 10000"/>
                  <a:gd name="connsiteX3" fmla="*/ 0 w 10548"/>
                  <a:gd name="connsiteY3" fmla="*/ 5290 h 10000"/>
                  <a:gd name="connsiteX4" fmla="*/ 400 w 10548"/>
                  <a:gd name="connsiteY4" fmla="*/ 6187 h 10000"/>
                  <a:gd name="connsiteX5" fmla="*/ 1014 w 10548"/>
                  <a:gd name="connsiteY5" fmla="*/ 6804 h 10000"/>
                  <a:gd name="connsiteX6" fmla="*/ 1804 w 10548"/>
                  <a:gd name="connsiteY6" fmla="*/ 7339 h 10000"/>
                  <a:gd name="connsiteX7" fmla="*/ 2149 w 10548"/>
                  <a:gd name="connsiteY7" fmla="*/ 8222 h 10000"/>
                  <a:gd name="connsiteX8" fmla="*/ 2951 w 10548"/>
                  <a:gd name="connsiteY8" fmla="*/ 8979 h 10000"/>
                  <a:gd name="connsiteX9" fmla="*/ 3778 w 10548"/>
                  <a:gd name="connsiteY9" fmla="*/ 9535 h 10000"/>
                  <a:gd name="connsiteX10" fmla="*/ 5339 w 10548"/>
                  <a:gd name="connsiteY10" fmla="*/ 10000 h 10000"/>
                  <a:gd name="connsiteX11" fmla="*/ 6967 w 10548"/>
                  <a:gd name="connsiteY11" fmla="*/ 9415 h 10000"/>
                  <a:gd name="connsiteX12" fmla="*/ 7894 w 10548"/>
                  <a:gd name="connsiteY12" fmla="*/ 8799 h 10000"/>
                  <a:gd name="connsiteX13" fmla="*/ 8650 w 10548"/>
                  <a:gd name="connsiteY13" fmla="*/ 7933 h 10000"/>
                  <a:gd name="connsiteX14" fmla="*/ 9090 w 10548"/>
                  <a:gd name="connsiteY14" fmla="*/ 6623 h 10000"/>
                  <a:gd name="connsiteX15" fmla="*/ 9513 w 10548"/>
                  <a:gd name="connsiteY15" fmla="*/ 6533 h 10000"/>
                  <a:gd name="connsiteX16" fmla="*/ 10080 w 10548"/>
                  <a:gd name="connsiteY16" fmla="*/ 5623 h 10000"/>
                  <a:gd name="connsiteX17" fmla="*/ 10449 w 10548"/>
                  <a:gd name="connsiteY17" fmla="*/ 4988 h 10000"/>
                  <a:gd name="connsiteX18" fmla="*/ 10534 w 10548"/>
                  <a:gd name="connsiteY18" fmla="*/ 4327 h 10000"/>
                  <a:gd name="connsiteX19" fmla="*/ 9784 w 10548"/>
                  <a:gd name="connsiteY19" fmla="*/ 4152 h 10000"/>
                  <a:gd name="connsiteX20" fmla="*/ 9569 w 10548"/>
                  <a:gd name="connsiteY20" fmla="*/ 4537 h 10000"/>
                  <a:gd name="connsiteX21" fmla="*/ 9456 w 10548"/>
                  <a:gd name="connsiteY21" fmla="*/ 4369 h 10000"/>
                  <a:gd name="connsiteX22" fmla="*/ 9199 w 10548"/>
                  <a:gd name="connsiteY22" fmla="*/ 2573 h 10000"/>
                  <a:gd name="connsiteX23" fmla="*/ 8138 w 10548"/>
                  <a:gd name="connsiteY23" fmla="*/ 916 h 10000"/>
                  <a:gd name="connsiteX24" fmla="*/ 5931 w 10548"/>
                  <a:gd name="connsiteY24" fmla="*/ 1 h 10000"/>
                  <a:gd name="connsiteX25" fmla="*/ 1996 w 10548"/>
                  <a:gd name="connsiteY25" fmla="*/ 802 h 10000"/>
                  <a:gd name="connsiteX0" fmla="*/ 1996 w 10548"/>
                  <a:gd name="connsiteY0" fmla="*/ 802 h 10000"/>
                  <a:gd name="connsiteX1" fmla="*/ 1048 w 10548"/>
                  <a:gd name="connsiteY1" fmla="*/ 4594 h 10000"/>
                  <a:gd name="connsiteX2" fmla="*/ 120 w 10548"/>
                  <a:gd name="connsiteY2" fmla="*/ 4893 h 10000"/>
                  <a:gd name="connsiteX3" fmla="*/ 0 w 10548"/>
                  <a:gd name="connsiteY3" fmla="*/ 5290 h 10000"/>
                  <a:gd name="connsiteX4" fmla="*/ 400 w 10548"/>
                  <a:gd name="connsiteY4" fmla="*/ 6187 h 10000"/>
                  <a:gd name="connsiteX5" fmla="*/ 1014 w 10548"/>
                  <a:gd name="connsiteY5" fmla="*/ 6804 h 10000"/>
                  <a:gd name="connsiteX6" fmla="*/ 1804 w 10548"/>
                  <a:gd name="connsiteY6" fmla="*/ 7339 h 10000"/>
                  <a:gd name="connsiteX7" fmla="*/ 2149 w 10548"/>
                  <a:gd name="connsiteY7" fmla="*/ 8222 h 10000"/>
                  <a:gd name="connsiteX8" fmla="*/ 2951 w 10548"/>
                  <a:gd name="connsiteY8" fmla="*/ 8979 h 10000"/>
                  <a:gd name="connsiteX9" fmla="*/ 3778 w 10548"/>
                  <a:gd name="connsiteY9" fmla="*/ 9535 h 10000"/>
                  <a:gd name="connsiteX10" fmla="*/ 5339 w 10548"/>
                  <a:gd name="connsiteY10" fmla="*/ 10000 h 10000"/>
                  <a:gd name="connsiteX11" fmla="*/ 6967 w 10548"/>
                  <a:gd name="connsiteY11" fmla="*/ 9415 h 10000"/>
                  <a:gd name="connsiteX12" fmla="*/ 7894 w 10548"/>
                  <a:gd name="connsiteY12" fmla="*/ 8799 h 10000"/>
                  <a:gd name="connsiteX13" fmla="*/ 8650 w 10548"/>
                  <a:gd name="connsiteY13" fmla="*/ 7933 h 10000"/>
                  <a:gd name="connsiteX14" fmla="*/ 9090 w 10548"/>
                  <a:gd name="connsiteY14" fmla="*/ 6623 h 10000"/>
                  <a:gd name="connsiteX15" fmla="*/ 9513 w 10548"/>
                  <a:gd name="connsiteY15" fmla="*/ 6533 h 10000"/>
                  <a:gd name="connsiteX16" fmla="*/ 10080 w 10548"/>
                  <a:gd name="connsiteY16" fmla="*/ 5623 h 10000"/>
                  <a:gd name="connsiteX17" fmla="*/ 10449 w 10548"/>
                  <a:gd name="connsiteY17" fmla="*/ 4988 h 10000"/>
                  <a:gd name="connsiteX18" fmla="*/ 10534 w 10548"/>
                  <a:gd name="connsiteY18" fmla="*/ 4327 h 10000"/>
                  <a:gd name="connsiteX19" fmla="*/ 9784 w 10548"/>
                  <a:gd name="connsiteY19" fmla="*/ 4152 h 10000"/>
                  <a:gd name="connsiteX20" fmla="*/ 9569 w 10548"/>
                  <a:gd name="connsiteY20" fmla="*/ 4537 h 10000"/>
                  <a:gd name="connsiteX21" fmla="*/ 9456 w 10548"/>
                  <a:gd name="connsiteY21" fmla="*/ 4369 h 10000"/>
                  <a:gd name="connsiteX22" fmla="*/ 9199 w 10548"/>
                  <a:gd name="connsiteY22" fmla="*/ 2573 h 10000"/>
                  <a:gd name="connsiteX23" fmla="*/ 8138 w 10548"/>
                  <a:gd name="connsiteY23" fmla="*/ 916 h 10000"/>
                  <a:gd name="connsiteX24" fmla="*/ 5931 w 10548"/>
                  <a:gd name="connsiteY24" fmla="*/ 1 h 10000"/>
                  <a:gd name="connsiteX25" fmla="*/ 1996 w 10548"/>
                  <a:gd name="connsiteY25" fmla="*/ 802 h 10000"/>
                  <a:gd name="connsiteX0" fmla="*/ 1996 w 10548"/>
                  <a:gd name="connsiteY0" fmla="*/ 802 h 10000"/>
                  <a:gd name="connsiteX1" fmla="*/ 1048 w 10548"/>
                  <a:gd name="connsiteY1" fmla="*/ 4594 h 10000"/>
                  <a:gd name="connsiteX2" fmla="*/ 450 w 10548"/>
                  <a:gd name="connsiteY2" fmla="*/ 4719 h 10000"/>
                  <a:gd name="connsiteX3" fmla="*/ 0 w 10548"/>
                  <a:gd name="connsiteY3" fmla="*/ 5290 h 10000"/>
                  <a:gd name="connsiteX4" fmla="*/ 400 w 10548"/>
                  <a:gd name="connsiteY4" fmla="*/ 6187 h 10000"/>
                  <a:gd name="connsiteX5" fmla="*/ 1014 w 10548"/>
                  <a:gd name="connsiteY5" fmla="*/ 6804 h 10000"/>
                  <a:gd name="connsiteX6" fmla="*/ 1804 w 10548"/>
                  <a:gd name="connsiteY6" fmla="*/ 7339 h 10000"/>
                  <a:gd name="connsiteX7" fmla="*/ 2149 w 10548"/>
                  <a:gd name="connsiteY7" fmla="*/ 8222 h 10000"/>
                  <a:gd name="connsiteX8" fmla="*/ 2951 w 10548"/>
                  <a:gd name="connsiteY8" fmla="*/ 8979 h 10000"/>
                  <a:gd name="connsiteX9" fmla="*/ 3778 w 10548"/>
                  <a:gd name="connsiteY9" fmla="*/ 9535 h 10000"/>
                  <a:gd name="connsiteX10" fmla="*/ 5339 w 10548"/>
                  <a:gd name="connsiteY10" fmla="*/ 10000 h 10000"/>
                  <a:gd name="connsiteX11" fmla="*/ 6967 w 10548"/>
                  <a:gd name="connsiteY11" fmla="*/ 9415 h 10000"/>
                  <a:gd name="connsiteX12" fmla="*/ 7894 w 10548"/>
                  <a:gd name="connsiteY12" fmla="*/ 8799 h 10000"/>
                  <a:gd name="connsiteX13" fmla="*/ 8650 w 10548"/>
                  <a:gd name="connsiteY13" fmla="*/ 7933 h 10000"/>
                  <a:gd name="connsiteX14" fmla="*/ 9090 w 10548"/>
                  <a:gd name="connsiteY14" fmla="*/ 6623 h 10000"/>
                  <a:gd name="connsiteX15" fmla="*/ 9513 w 10548"/>
                  <a:gd name="connsiteY15" fmla="*/ 6533 h 10000"/>
                  <a:gd name="connsiteX16" fmla="*/ 10080 w 10548"/>
                  <a:gd name="connsiteY16" fmla="*/ 5623 h 10000"/>
                  <a:gd name="connsiteX17" fmla="*/ 10449 w 10548"/>
                  <a:gd name="connsiteY17" fmla="*/ 4988 h 10000"/>
                  <a:gd name="connsiteX18" fmla="*/ 10534 w 10548"/>
                  <a:gd name="connsiteY18" fmla="*/ 4327 h 10000"/>
                  <a:gd name="connsiteX19" fmla="*/ 9784 w 10548"/>
                  <a:gd name="connsiteY19" fmla="*/ 4152 h 10000"/>
                  <a:gd name="connsiteX20" fmla="*/ 9569 w 10548"/>
                  <a:gd name="connsiteY20" fmla="*/ 4537 h 10000"/>
                  <a:gd name="connsiteX21" fmla="*/ 9456 w 10548"/>
                  <a:gd name="connsiteY21" fmla="*/ 4369 h 10000"/>
                  <a:gd name="connsiteX22" fmla="*/ 9199 w 10548"/>
                  <a:gd name="connsiteY22" fmla="*/ 2573 h 10000"/>
                  <a:gd name="connsiteX23" fmla="*/ 8138 w 10548"/>
                  <a:gd name="connsiteY23" fmla="*/ 916 h 10000"/>
                  <a:gd name="connsiteX24" fmla="*/ 5931 w 10548"/>
                  <a:gd name="connsiteY24" fmla="*/ 1 h 10000"/>
                  <a:gd name="connsiteX25" fmla="*/ 1996 w 10548"/>
                  <a:gd name="connsiteY25" fmla="*/ 802 h 10000"/>
                  <a:gd name="connsiteX0" fmla="*/ 1996 w 10548"/>
                  <a:gd name="connsiteY0" fmla="*/ 802 h 10000"/>
                  <a:gd name="connsiteX1" fmla="*/ 1048 w 10548"/>
                  <a:gd name="connsiteY1" fmla="*/ 4594 h 10000"/>
                  <a:gd name="connsiteX2" fmla="*/ 450 w 10548"/>
                  <a:gd name="connsiteY2" fmla="*/ 4719 h 10000"/>
                  <a:gd name="connsiteX3" fmla="*/ 0 w 10548"/>
                  <a:gd name="connsiteY3" fmla="*/ 5290 h 10000"/>
                  <a:gd name="connsiteX4" fmla="*/ 400 w 10548"/>
                  <a:gd name="connsiteY4" fmla="*/ 6187 h 10000"/>
                  <a:gd name="connsiteX5" fmla="*/ 1014 w 10548"/>
                  <a:gd name="connsiteY5" fmla="*/ 6804 h 10000"/>
                  <a:gd name="connsiteX6" fmla="*/ 1804 w 10548"/>
                  <a:gd name="connsiteY6" fmla="*/ 7339 h 10000"/>
                  <a:gd name="connsiteX7" fmla="*/ 2149 w 10548"/>
                  <a:gd name="connsiteY7" fmla="*/ 8222 h 10000"/>
                  <a:gd name="connsiteX8" fmla="*/ 2951 w 10548"/>
                  <a:gd name="connsiteY8" fmla="*/ 8979 h 10000"/>
                  <a:gd name="connsiteX9" fmla="*/ 3778 w 10548"/>
                  <a:gd name="connsiteY9" fmla="*/ 9535 h 10000"/>
                  <a:gd name="connsiteX10" fmla="*/ 5339 w 10548"/>
                  <a:gd name="connsiteY10" fmla="*/ 10000 h 10000"/>
                  <a:gd name="connsiteX11" fmla="*/ 6967 w 10548"/>
                  <a:gd name="connsiteY11" fmla="*/ 9415 h 10000"/>
                  <a:gd name="connsiteX12" fmla="*/ 7894 w 10548"/>
                  <a:gd name="connsiteY12" fmla="*/ 8799 h 10000"/>
                  <a:gd name="connsiteX13" fmla="*/ 8650 w 10548"/>
                  <a:gd name="connsiteY13" fmla="*/ 7933 h 10000"/>
                  <a:gd name="connsiteX14" fmla="*/ 9090 w 10548"/>
                  <a:gd name="connsiteY14" fmla="*/ 6623 h 10000"/>
                  <a:gd name="connsiteX15" fmla="*/ 9513 w 10548"/>
                  <a:gd name="connsiteY15" fmla="*/ 6533 h 10000"/>
                  <a:gd name="connsiteX16" fmla="*/ 10080 w 10548"/>
                  <a:gd name="connsiteY16" fmla="*/ 5623 h 10000"/>
                  <a:gd name="connsiteX17" fmla="*/ 10449 w 10548"/>
                  <a:gd name="connsiteY17" fmla="*/ 4988 h 10000"/>
                  <a:gd name="connsiteX18" fmla="*/ 10534 w 10548"/>
                  <a:gd name="connsiteY18" fmla="*/ 4327 h 10000"/>
                  <a:gd name="connsiteX19" fmla="*/ 9784 w 10548"/>
                  <a:gd name="connsiteY19" fmla="*/ 4152 h 10000"/>
                  <a:gd name="connsiteX20" fmla="*/ 9569 w 10548"/>
                  <a:gd name="connsiteY20" fmla="*/ 4537 h 10000"/>
                  <a:gd name="connsiteX21" fmla="*/ 9456 w 10548"/>
                  <a:gd name="connsiteY21" fmla="*/ 4369 h 10000"/>
                  <a:gd name="connsiteX22" fmla="*/ 9199 w 10548"/>
                  <a:gd name="connsiteY22" fmla="*/ 2573 h 10000"/>
                  <a:gd name="connsiteX23" fmla="*/ 8138 w 10548"/>
                  <a:gd name="connsiteY23" fmla="*/ 916 h 10000"/>
                  <a:gd name="connsiteX24" fmla="*/ 5931 w 10548"/>
                  <a:gd name="connsiteY24" fmla="*/ 1 h 10000"/>
                  <a:gd name="connsiteX25" fmla="*/ 1996 w 10548"/>
                  <a:gd name="connsiteY25" fmla="*/ 802 h 10000"/>
                  <a:gd name="connsiteX0" fmla="*/ 1996 w 10548"/>
                  <a:gd name="connsiteY0" fmla="*/ 802 h 10000"/>
                  <a:gd name="connsiteX1" fmla="*/ 1048 w 10548"/>
                  <a:gd name="connsiteY1" fmla="*/ 4594 h 10000"/>
                  <a:gd name="connsiteX2" fmla="*/ 450 w 10548"/>
                  <a:gd name="connsiteY2" fmla="*/ 4719 h 10000"/>
                  <a:gd name="connsiteX3" fmla="*/ 0 w 10548"/>
                  <a:gd name="connsiteY3" fmla="*/ 5290 h 10000"/>
                  <a:gd name="connsiteX4" fmla="*/ 400 w 10548"/>
                  <a:gd name="connsiteY4" fmla="*/ 6187 h 10000"/>
                  <a:gd name="connsiteX5" fmla="*/ 1014 w 10548"/>
                  <a:gd name="connsiteY5" fmla="*/ 6804 h 10000"/>
                  <a:gd name="connsiteX6" fmla="*/ 1804 w 10548"/>
                  <a:gd name="connsiteY6" fmla="*/ 7339 h 10000"/>
                  <a:gd name="connsiteX7" fmla="*/ 2149 w 10548"/>
                  <a:gd name="connsiteY7" fmla="*/ 8222 h 10000"/>
                  <a:gd name="connsiteX8" fmla="*/ 2951 w 10548"/>
                  <a:gd name="connsiteY8" fmla="*/ 8979 h 10000"/>
                  <a:gd name="connsiteX9" fmla="*/ 3778 w 10548"/>
                  <a:gd name="connsiteY9" fmla="*/ 9535 h 10000"/>
                  <a:gd name="connsiteX10" fmla="*/ 5339 w 10548"/>
                  <a:gd name="connsiteY10" fmla="*/ 10000 h 10000"/>
                  <a:gd name="connsiteX11" fmla="*/ 6967 w 10548"/>
                  <a:gd name="connsiteY11" fmla="*/ 9415 h 10000"/>
                  <a:gd name="connsiteX12" fmla="*/ 7894 w 10548"/>
                  <a:gd name="connsiteY12" fmla="*/ 8799 h 10000"/>
                  <a:gd name="connsiteX13" fmla="*/ 8650 w 10548"/>
                  <a:gd name="connsiteY13" fmla="*/ 7933 h 10000"/>
                  <a:gd name="connsiteX14" fmla="*/ 9090 w 10548"/>
                  <a:gd name="connsiteY14" fmla="*/ 6623 h 10000"/>
                  <a:gd name="connsiteX15" fmla="*/ 9513 w 10548"/>
                  <a:gd name="connsiteY15" fmla="*/ 6533 h 10000"/>
                  <a:gd name="connsiteX16" fmla="*/ 10080 w 10548"/>
                  <a:gd name="connsiteY16" fmla="*/ 5623 h 10000"/>
                  <a:gd name="connsiteX17" fmla="*/ 10449 w 10548"/>
                  <a:gd name="connsiteY17" fmla="*/ 4988 h 10000"/>
                  <a:gd name="connsiteX18" fmla="*/ 10534 w 10548"/>
                  <a:gd name="connsiteY18" fmla="*/ 4327 h 10000"/>
                  <a:gd name="connsiteX19" fmla="*/ 9784 w 10548"/>
                  <a:gd name="connsiteY19" fmla="*/ 4152 h 10000"/>
                  <a:gd name="connsiteX20" fmla="*/ 9569 w 10548"/>
                  <a:gd name="connsiteY20" fmla="*/ 4537 h 10000"/>
                  <a:gd name="connsiteX21" fmla="*/ 9456 w 10548"/>
                  <a:gd name="connsiteY21" fmla="*/ 4369 h 10000"/>
                  <a:gd name="connsiteX22" fmla="*/ 9199 w 10548"/>
                  <a:gd name="connsiteY22" fmla="*/ 2573 h 10000"/>
                  <a:gd name="connsiteX23" fmla="*/ 8138 w 10548"/>
                  <a:gd name="connsiteY23" fmla="*/ 916 h 10000"/>
                  <a:gd name="connsiteX24" fmla="*/ 5931 w 10548"/>
                  <a:gd name="connsiteY24" fmla="*/ 1 h 10000"/>
                  <a:gd name="connsiteX25" fmla="*/ 1996 w 10548"/>
                  <a:gd name="connsiteY25" fmla="*/ 802 h 10000"/>
                  <a:gd name="connsiteX0" fmla="*/ 1996 w 10548"/>
                  <a:gd name="connsiteY0" fmla="*/ 802 h 10000"/>
                  <a:gd name="connsiteX1" fmla="*/ 1048 w 10548"/>
                  <a:gd name="connsiteY1" fmla="*/ 4594 h 10000"/>
                  <a:gd name="connsiteX2" fmla="*/ 285 w 10548"/>
                  <a:gd name="connsiteY2" fmla="*/ 4615 h 10000"/>
                  <a:gd name="connsiteX3" fmla="*/ 0 w 10548"/>
                  <a:gd name="connsiteY3" fmla="*/ 5290 h 10000"/>
                  <a:gd name="connsiteX4" fmla="*/ 400 w 10548"/>
                  <a:gd name="connsiteY4" fmla="*/ 6187 h 10000"/>
                  <a:gd name="connsiteX5" fmla="*/ 1014 w 10548"/>
                  <a:gd name="connsiteY5" fmla="*/ 6804 h 10000"/>
                  <a:gd name="connsiteX6" fmla="*/ 1804 w 10548"/>
                  <a:gd name="connsiteY6" fmla="*/ 7339 h 10000"/>
                  <a:gd name="connsiteX7" fmla="*/ 2149 w 10548"/>
                  <a:gd name="connsiteY7" fmla="*/ 8222 h 10000"/>
                  <a:gd name="connsiteX8" fmla="*/ 2951 w 10548"/>
                  <a:gd name="connsiteY8" fmla="*/ 8979 h 10000"/>
                  <a:gd name="connsiteX9" fmla="*/ 3778 w 10548"/>
                  <a:gd name="connsiteY9" fmla="*/ 9535 h 10000"/>
                  <a:gd name="connsiteX10" fmla="*/ 5339 w 10548"/>
                  <a:gd name="connsiteY10" fmla="*/ 10000 h 10000"/>
                  <a:gd name="connsiteX11" fmla="*/ 6967 w 10548"/>
                  <a:gd name="connsiteY11" fmla="*/ 9415 h 10000"/>
                  <a:gd name="connsiteX12" fmla="*/ 7894 w 10548"/>
                  <a:gd name="connsiteY12" fmla="*/ 8799 h 10000"/>
                  <a:gd name="connsiteX13" fmla="*/ 8650 w 10548"/>
                  <a:gd name="connsiteY13" fmla="*/ 7933 h 10000"/>
                  <a:gd name="connsiteX14" fmla="*/ 9090 w 10548"/>
                  <a:gd name="connsiteY14" fmla="*/ 6623 h 10000"/>
                  <a:gd name="connsiteX15" fmla="*/ 9513 w 10548"/>
                  <a:gd name="connsiteY15" fmla="*/ 6533 h 10000"/>
                  <a:gd name="connsiteX16" fmla="*/ 10080 w 10548"/>
                  <a:gd name="connsiteY16" fmla="*/ 5623 h 10000"/>
                  <a:gd name="connsiteX17" fmla="*/ 10449 w 10548"/>
                  <a:gd name="connsiteY17" fmla="*/ 4988 h 10000"/>
                  <a:gd name="connsiteX18" fmla="*/ 10534 w 10548"/>
                  <a:gd name="connsiteY18" fmla="*/ 4327 h 10000"/>
                  <a:gd name="connsiteX19" fmla="*/ 9784 w 10548"/>
                  <a:gd name="connsiteY19" fmla="*/ 4152 h 10000"/>
                  <a:gd name="connsiteX20" fmla="*/ 9569 w 10548"/>
                  <a:gd name="connsiteY20" fmla="*/ 4537 h 10000"/>
                  <a:gd name="connsiteX21" fmla="*/ 9456 w 10548"/>
                  <a:gd name="connsiteY21" fmla="*/ 4369 h 10000"/>
                  <a:gd name="connsiteX22" fmla="*/ 9199 w 10548"/>
                  <a:gd name="connsiteY22" fmla="*/ 2573 h 10000"/>
                  <a:gd name="connsiteX23" fmla="*/ 8138 w 10548"/>
                  <a:gd name="connsiteY23" fmla="*/ 916 h 10000"/>
                  <a:gd name="connsiteX24" fmla="*/ 5931 w 10548"/>
                  <a:gd name="connsiteY24" fmla="*/ 1 h 10000"/>
                  <a:gd name="connsiteX25" fmla="*/ 1996 w 10548"/>
                  <a:gd name="connsiteY25" fmla="*/ 802 h 10000"/>
                  <a:gd name="connsiteX0" fmla="*/ 3184 w 11736"/>
                  <a:gd name="connsiteY0" fmla="*/ 802 h 10000"/>
                  <a:gd name="connsiteX1" fmla="*/ 2236 w 11736"/>
                  <a:gd name="connsiteY1" fmla="*/ 4594 h 10000"/>
                  <a:gd name="connsiteX2" fmla="*/ 29 w 11736"/>
                  <a:gd name="connsiteY2" fmla="*/ 3744 h 10000"/>
                  <a:gd name="connsiteX3" fmla="*/ 1188 w 11736"/>
                  <a:gd name="connsiteY3" fmla="*/ 5290 h 10000"/>
                  <a:gd name="connsiteX4" fmla="*/ 1588 w 11736"/>
                  <a:gd name="connsiteY4" fmla="*/ 6187 h 10000"/>
                  <a:gd name="connsiteX5" fmla="*/ 2202 w 11736"/>
                  <a:gd name="connsiteY5" fmla="*/ 6804 h 10000"/>
                  <a:gd name="connsiteX6" fmla="*/ 2992 w 11736"/>
                  <a:gd name="connsiteY6" fmla="*/ 7339 h 10000"/>
                  <a:gd name="connsiteX7" fmla="*/ 3337 w 11736"/>
                  <a:gd name="connsiteY7" fmla="*/ 8222 h 10000"/>
                  <a:gd name="connsiteX8" fmla="*/ 4139 w 11736"/>
                  <a:gd name="connsiteY8" fmla="*/ 8979 h 10000"/>
                  <a:gd name="connsiteX9" fmla="*/ 4966 w 11736"/>
                  <a:gd name="connsiteY9" fmla="*/ 9535 h 10000"/>
                  <a:gd name="connsiteX10" fmla="*/ 6527 w 11736"/>
                  <a:gd name="connsiteY10" fmla="*/ 10000 h 10000"/>
                  <a:gd name="connsiteX11" fmla="*/ 8155 w 11736"/>
                  <a:gd name="connsiteY11" fmla="*/ 9415 h 10000"/>
                  <a:gd name="connsiteX12" fmla="*/ 9082 w 11736"/>
                  <a:gd name="connsiteY12" fmla="*/ 8799 h 10000"/>
                  <a:gd name="connsiteX13" fmla="*/ 9838 w 11736"/>
                  <a:gd name="connsiteY13" fmla="*/ 7933 h 10000"/>
                  <a:gd name="connsiteX14" fmla="*/ 10278 w 11736"/>
                  <a:gd name="connsiteY14" fmla="*/ 6623 h 10000"/>
                  <a:gd name="connsiteX15" fmla="*/ 10701 w 11736"/>
                  <a:gd name="connsiteY15" fmla="*/ 6533 h 10000"/>
                  <a:gd name="connsiteX16" fmla="*/ 11268 w 11736"/>
                  <a:gd name="connsiteY16" fmla="*/ 5623 h 10000"/>
                  <a:gd name="connsiteX17" fmla="*/ 11637 w 11736"/>
                  <a:gd name="connsiteY17" fmla="*/ 4988 h 10000"/>
                  <a:gd name="connsiteX18" fmla="*/ 11722 w 11736"/>
                  <a:gd name="connsiteY18" fmla="*/ 4327 h 10000"/>
                  <a:gd name="connsiteX19" fmla="*/ 10972 w 11736"/>
                  <a:gd name="connsiteY19" fmla="*/ 4152 h 10000"/>
                  <a:gd name="connsiteX20" fmla="*/ 10757 w 11736"/>
                  <a:gd name="connsiteY20" fmla="*/ 4537 h 10000"/>
                  <a:gd name="connsiteX21" fmla="*/ 10644 w 11736"/>
                  <a:gd name="connsiteY21" fmla="*/ 4369 h 10000"/>
                  <a:gd name="connsiteX22" fmla="*/ 10387 w 11736"/>
                  <a:gd name="connsiteY22" fmla="*/ 2573 h 10000"/>
                  <a:gd name="connsiteX23" fmla="*/ 9326 w 11736"/>
                  <a:gd name="connsiteY23" fmla="*/ 916 h 10000"/>
                  <a:gd name="connsiteX24" fmla="*/ 7119 w 11736"/>
                  <a:gd name="connsiteY24" fmla="*/ 1 h 10000"/>
                  <a:gd name="connsiteX25" fmla="*/ 3184 w 11736"/>
                  <a:gd name="connsiteY25" fmla="*/ 802 h 10000"/>
                  <a:gd name="connsiteX0" fmla="*/ 3184 w 11736"/>
                  <a:gd name="connsiteY0" fmla="*/ 802 h 10000"/>
                  <a:gd name="connsiteX1" fmla="*/ 2236 w 11736"/>
                  <a:gd name="connsiteY1" fmla="*/ 4594 h 10000"/>
                  <a:gd name="connsiteX2" fmla="*/ 29 w 11736"/>
                  <a:gd name="connsiteY2" fmla="*/ 3744 h 10000"/>
                  <a:gd name="connsiteX3" fmla="*/ 1188 w 11736"/>
                  <a:gd name="connsiteY3" fmla="*/ 5290 h 10000"/>
                  <a:gd name="connsiteX4" fmla="*/ 1588 w 11736"/>
                  <a:gd name="connsiteY4" fmla="*/ 6187 h 10000"/>
                  <a:gd name="connsiteX5" fmla="*/ 2202 w 11736"/>
                  <a:gd name="connsiteY5" fmla="*/ 6804 h 10000"/>
                  <a:gd name="connsiteX6" fmla="*/ 2992 w 11736"/>
                  <a:gd name="connsiteY6" fmla="*/ 7339 h 10000"/>
                  <a:gd name="connsiteX7" fmla="*/ 3337 w 11736"/>
                  <a:gd name="connsiteY7" fmla="*/ 8222 h 10000"/>
                  <a:gd name="connsiteX8" fmla="*/ 4139 w 11736"/>
                  <a:gd name="connsiteY8" fmla="*/ 8979 h 10000"/>
                  <a:gd name="connsiteX9" fmla="*/ 4966 w 11736"/>
                  <a:gd name="connsiteY9" fmla="*/ 9535 h 10000"/>
                  <a:gd name="connsiteX10" fmla="*/ 6527 w 11736"/>
                  <a:gd name="connsiteY10" fmla="*/ 10000 h 10000"/>
                  <a:gd name="connsiteX11" fmla="*/ 8155 w 11736"/>
                  <a:gd name="connsiteY11" fmla="*/ 9415 h 10000"/>
                  <a:gd name="connsiteX12" fmla="*/ 9082 w 11736"/>
                  <a:gd name="connsiteY12" fmla="*/ 8799 h 10000"/>
                  <a:gd name="connsiteX13" fmla="*/ 9838 w 11736"/>
                  <a:gd name="connsiteY13" fmla="*/ 7933 h 10000"/>
                  <a:gd name="connsiteX14" fmla="*/ 10278 w 11736"/>
                  <a:gd name="connsiteY14" fmla="*/ 6623 h 10000"/>
                  <a:gd name="connsiteX15" fmla="*/ 10701 w 11736"/>
                  <a:gd name="connsiteY15" fmla="*/ 6533 h 10000"/>
                  <a:gd name="connsiteX16" fmla="*/ 11268 w 11736"/>
                  <a:gd name="connsiteY16" fmla="*/ 5623 h 10000"/>
                  <a:gd name="connsiteX17" fmla="*/ 11637 w 11736"/>
                  <a:gd name="connsiteY17" fmla="*/ 4988 h 10000"/>
                  <a:gd name="connsiteX18" fmla="*/ 11722 w 11736"/>
                  <a:gd name="connsiteY18" fmla="*/ 4327 h 10000"/>
                  <a:gd name="connsiteX19" fmla="*/ 10972 w 11736"/>
                  <a:gd name="connsiteY19" fmla="*/ 4152 h 10000"/>
                  <a:gd name="connsiteX20" fmla="*/ 10757 w 11736"/>
                  <a:gd name="connsiteY20" fmla="*/ 4537 h 10000"/>
                  <a:gd name="connsiteX21" fmla="*/ 10644 w 11736"/>
                  <a:gd name="connsiteY21" fmla="*/ 4369 h 10000"/>
                  <a:gd name="connsiteX22" fmla="*/ 10387 w 11736"/>
                  <a:gd name="connsiteY22" fmla="*/ 2573 h 10000"/>
                  <a:gd name="connsiteX23" fmla="*/ 9326 w 11736"/>
                  <a:gd name="connsiteY23" fmla="*/ 916 h 10000"/>
                  <a:gd name="connsiteX24" fmla="*/ 7119 w 11736"/>
                  <a:gd name="connsiteY24" fmla="*/ 1 h 10000"/>
                  <a:gd name="connsiteX25" fmla="*/ 3184 w 11736"/>
                  <a:gd name="connsiteY25" fmla="*/ 802 h 10000"/>
                  <a:gd name="connsiteX0" fmla="*/ 3186 w 11738"/>
                  <a:gd name="connsiteY0" fmla="*/ 802 h 10000"/>
                  <a:gd name="connsiteX1" fmla="*/ 2238 w 11738"/>
                  <a:gd name="connsiteY1" fmla="*/ 4594 h 10000"/>
                  <a:gd name="connsiteX2" fmla="*/ 31 w 11738"/>
                  <a:gd name="connsiteY2" fmla="*/ 3744 h 10000"/>
                  <a:gd name="connsiteX3" fmla="*/ 1066 w 11738"/>
                  <a:gd name="connsiteY3" fmla="*/ 5220 h 10000"/>
                  <a:gd name="connsiteX4" fmla="*/ 1590 w 11738"/>
                  <a:gd name="connsiteY4" fmla="*/ 6187 h 10000"/>
                  <a:gd name="connsiteX5" fmla="*/ 2204 w 11738"/>
                  <a:gd name="connsiteY5" fmla="*/ 6804 h 10000"/>
                  <a:gd name="connsiteX6" fmla="*/ 2994 w 11738"/>
                  <a:gd name="connsiteY6" fmla="*/ 7339 h 10000"/>
                  <a:gd name="connsiteX7" fmla="*/ 3339 w 11738"/>
                  <a:gd name="connsiteY7" fmla="*/ 8222 h 10000"/>
                  <a:gd name="connsiteX8" fmla="*/ 4141 w 11738"/>
                  <a:gd name="connsiteY8" fmla="*/ 8979 h 10000"/>
                  <a:gd name="connsiteX9" fmla="*/ 4968 w 11738"/>
                  <a:gd name="connsiteY9" fmla="*/ 9535 h 10000"/>
                  <a:gd name="connsiteX10" fmla="*/ 6529 w 11738"/>
                  <a:gd name="connsiteY10" fmla="*/ 10000 h 10000"/>
                  <a:gd name="connsiteX11" fmla="*/ 8157 w 11738"/>
                  <a:gd name="connsiteY11" fmla="*/ 9415 h 10000"/>
                  <a:gd name="connsiteX12" fmla="*/ 9084 w 11738"/>
                  <a:gd name="connsiteY12" fmla="*/ 8799 h 10000"/>
                  <a:gd name="connsiteX13" fmla="*/ 9840 w 11738"/>
                  <a:gd name="connsiteY13" fmla="*/ 7933 h 10000"/>
                  <a:gd name="connsiteX14" fmla="*/ 10280 w 11738"/>
                  <a:gd name="connsiteY14" fmla="*/ 6623 h 10000"/>
                  <a:gd name="connsiteX15" fmla="*/ 10703 w 11738"/>
                  <a:gd name="connsiteY15" fmla="*/ 6533 h 10000"/>
                  <a:gd name="connsiteX16" fmla="*/ 11270 w 11738"/>
                  <a:gd name="connsiteY16" fmla="*/ 5623 h 10000"/>
                  <a:gd name="connsiteX17" fmla="*/ 11639 w 11738"/>
                  <a:gd name="connsiteY17" fmla="*/ 4988 h 10000"/>
                  <a:gd name="connsiteX18" fmla="*/ 11724 w 11738"/>
                  <a:gd name="connsiteY18" fmla="*/ 4327 h 10000"/>
                  <a:gd name="connsiteX19" fmla="*/ 10974 w 11738"/>
                  <a:gd name="connsiteY19" fmla="*/ 4152 h 10000"/>
                  <a:gd name="connsiteX20" fmla="*/ 10759 w 11738"/>
                  <a:gd name="connsiteY20" fmla="*/ 4537 h 10000"/>
                  <a:gd name="connsiteX21" fmla="*/ 10646 w 11738"/>
                  <a:gd name="connsiteY21" fmla="*/ 4369 h 10000"/>
                  <a:gd name="connsiteX22" fmla="*/ 10389 w 11738"/>
                  <a:gd name="connsiteY22" fmla="*/ 2573 h 10000"/>
                  <a:gd name="connsiteX23" fmla="*/ 9328 w 11738"/>
                  <a:gd name="connsiteY23" fmla="*/ 916 h 10000"/>
                  <a:gd name="connsiteX24" fmla="*/ 7121 w 11738"/>
                  <a:gd name="connsiteY24" fmla="*/ 1 h 10000"/>
                  <a:gd name="connsiteX25" fmla="*/ 3186 w 11738"/>
                  <a:gd name="connsiteY25" fmla="*/ 802 h 10000"/>
                  <a:gd name="connsiteX0" fmla="*/ 2120 w 10672"/>
                  <a:gd name="connsiteY0" fmla="*/ 802 h 10000"/>
                  <a:gd name="connsiteX1" fmla="*/ 1172 w 10672"/>
                  <a:gd name="connsiteY1" fmla="*/ 4594 h 10000"/>
                  <a:gd name="connsiteX2" fmla="*/ 0 w 10672"/>
                  <a:gd name="connsiteY2" fmla="*/ 5220 h 10000"/>
                  <a:gd name="connsiteX3" fmla="*/ 524 w 10672"/>
                  <a:gd name="connsiteY3" fmla="*/ 6187 h 10000"/>
                  <a:gd name="connsiteX4" fmla="*/ 1138 w 10672"/>
                  <a:gd name="connsiteY4" fmla="*/ 6804 h 10000"/>
                  <a:gd name="connsiteX5" fmla="*/ 1928 w 10672"/>
                  <a:gd name="connsiteY5" fmla="*/ 7339 h 10000"/>
                  <a:gd name="connsiteX6" fmla="*/ 2273 w 10672"/>
                  <a:gd name="connsiteY6" fmla="*/ 8222 h 10000"/>
                  <a:gd name="connsiteX7" fmla="*/ 3075 w 10672"/>
                  <a:gd name="connsiteY7" fmla="*/ 8979 h 10000"/>
                  <a:gd name="connsiteX8" fmla="*/ 3902 w 10672"/>
                  <a:gd name="connsiteY8" fmla="*/ 9535 h 10000"/>
                  <a:gd name="connsiteX9" fmla="*/ 5463 w 10672"/>
                  <a:gd name="connsiteY9" fmla="*/ 10000 h 10000"/>
                  <a:gd name="connsiteX10" fmla="*/ 7091 w 10672"/>
                  <a:gd name="connsiteY10" fmla="*/ 9415 h 10000"/>
                  <a:gd name="connsiteX11" fmla="*/ 8018 w 10672"/>
                  <a:gd name="connsiteY11" fmla="*/ 8799 h 10000"/>
                  <a:gd name="connsiteX12" fmla="*/ 8774 w 10672"/>
                  <a:gd name="connsiteY12" fmla="*/ 7933 h 10000"/>
                  <a:gd name="connsiteX13" fmla="*/ 9214 w 10672"/>
                  <a:gd name="connsiteY13" fmla="*/ 6623 h 10000"/>
                  <a:gd name="connsiteX14" fmla="*/ 9637 w 10672"/>
                  <a:gd name="connsiteY14" fmla="*/ 6533 h 10000"/>
                  <a:gd name="connsiteX15" fmla="*/ 10204 w 10672"/>
                  <a:gd name="connsiteY15" fmla="*/ 5623 h 10000"/>
                  <a:gd name="connsiteX16" fmla="*/ 10573 w 10672"/>
                  <a:gd name="connsiteY16" fmla="*/ 4988 h 10000"/>
                  <a:gd name="connsiteX17" fmla="*/ 10658 w 10672"/>
                  <a:gd name="connsiteY17" fmla="*/ 4327 h 10000"/>
                  <a:gd name="connsiteX18" fmla="*/ 9908 w 10672"/>
                  <a:gd name="connsiteY18" fmla="*/ 4152 h 10000"/>
                  <a:gd name="connsiteX19" fmla="*/ 9693 w 10672"/>
                  <a:gd name="connsiteY19" fmla="*/ 4537 h 10000"/>
                  <a:gd name="connsiteX20" fmla="*/ 9580 w 10672"/>
                  <a:gd name="connsiteY20" fmla="*/ 4369 h 10000"/>
                  <a:gd name="connsiteX21" fmla="*/ 9323 w 10672"/>
                  <a:gd name="connsiteY21" fmla="*/ 2573 h 10000"/>
                  <a:gd name="connsiteX22" fmla="*/ 8262 w 10672"/>
                  <a:gd name="connsiteY22" fmla="*/ 916 h 10000"/>
                  <a:gd name="connsiteX23" fmla="*/ 6055 w 10672"/>
                  <a:gd name="connsiteY23" fmla="*/ 1 h 10000"/>
                  <a:gd name="connsiteX24" fmla="*/ 2120 w 10672"/>
                  <a:gd name="connsiteY24" fmla="*/ 802 h 10000"/>
                  <a:gd name="connsiteX0" fmla="*/ 2120 w 10672"/>
                  <a:gd name="connsiteY0" fmla="*/ 802 h 10000"/>
                  <a:gd name="connsiteX1" fmla="*/ 1172 w 10672"/>
                  <a:gd name="connsiteY1" fmla="*/ 4594 h 10000"/>
                  <a:gd name="connsiteX2" fmla="*/ 0 w 10672"/>
                  <a:gd name="connsiteY2" fmla="*/ 5220 h 10000"/>
                  <a:gd name="connsiteX3" fmla="*/ 524 w 10672"/>
                  <a:gd name="connsiteY3" fmla="*/ 6187 h 10000"/>
                  <a:gd name="connsiteX4" fmla="*/ 1138 w 10672"/>
                  <a:gd name="connsiteY4" fmla="*/ 6804 h 10000"/>
                  <a:gd name="connsiteX5" fmla="*/ 1928 w 10672"/>
                  <a:gd name="connsiteY5" fmla="*/ 7339 h 10000"/>
                  <a:gd name="connsiteX6" fmla="*/ 2273 w 10672"/>
                  <a:gd name="connsiteY6" fmla="*/ 8222 h 10000"/>
                  <a:gd name="connsiteX7" fmla="*/ 3075 w 10672"/>
                  <a:gd name="connsiteY7" fmla="*/ 8979 h 10000"/>
                  <a:gd name="connsiteX8" fmla="*/ 3902 w 10672"/>
                  <a:gd name="connsiteY8" fmla="*/ 9535 h 10000"/>
                  <a:gd name="connsiteX9" fmla="*/ 5463 w 10672"/>
                  <a:gd name="connsiteY9" fmla="*/ 10000 h 10000"/>
                  <a:gd name="connsiteX10" fmla="*/ 7091 w 10672"/>
                  <a:gd name="connsiteY10" fmla="*/ 9415 h 10000"/>
                  <a:gd name="connsiteX11" fmla="*/ 8018 w 10672"/>
                  <a:gd name="connsiteY11" fmla="*/ 8799 h 10000"/>
                  <a:gd name="connsiteX12" fmla="*/ 8774 w 10672"/>
                  <a:gd name="connsiteY12" fmla="*/ 7933 h 10000"/>
                  <a:gd name="connsiteX13" fmla="*/ 9214 w 10672"/>
                  <a:gd name="connsiteY13" fmla="*/ 6623 h 10000"/>
                  <a:gd name="connsiteX14" fmla="*/ 9637 w 10672"/>
                  <a:gd name="connsiteY14" fmla="*/ 6533 h 10000"/>
                  <a:gd name="connsiteX15" fmla="*/ 10204 w 10672"/>
                  <a:gd name="connsiteY15" fmla="*/ 5623 h 10000"/>
                  <a:gd name="connsiteX16" fmla="*/ 10573 w 10672"/>
                  <a:gd name="connsiteY16" fmla="*/ 4988 h 10000"/>
                  <a:gd name="connsiteX17" fmla="*/ 10658 w 10672"/>
                  <a:gd name="connsiteY17" fmla="*/ 4327 h 10000"/>
                  <a:gd name="connsiteX18" fmla="*/ 9908 w 10672"/>
                  <a:gd name="connsiteY18" fmla="*/ 4152 h 10000"/>
                  <a:gd name="connsiteX19" fmla="*/ 9693 w 10672"/>
                  <a:gd name="connsiteY19" fmla="*/ 4537 h 10000"/>
                  <a:gd name="connsiteX20" fmla="*/ 9580 w 10672"/>
                  <a:gd name="connsiteY20" fmla="*/ 4369 h 10000"/>
                  <a:gd name="connsiteX21" fmla="*/ 9323 w 10672"/>
                  <a:gd name="connsiteY21" fmla="*/ 2573 h 10000"/>
                  <a:gd name="connsiteX22" fmla="*/ 8262 w 10672"/>
                  <a:gd name="connsiteY22" fmla="*/ 916 h 10000"/>
                  <a:gd name="connsiteX23" fmla="*/ 6055 w 10672"/>
                  <a:gd name="connsiteY23" fmla="*/ 1 h 10000"/>
                  <a:gd name="connsiteX24" fmla="*/ 2120 w 10672"/>
                  <a:gd name="connsiteY24" fmla="*/ 802 h 10000"/>
                  <a:gd name="connsiteX0" fmla="*/ 2120 w 10672"/>
                  <a:gd name="connsiteY0" fmla="*/ 802 h 10000"/>
                  <a:gd name="connsiteX1" fmla="*/ 1172 w 10672"/>
                  <a:gd name="connsiteY1" fmla="*/ 4594 h 10000"/>
                  <a:gd name="connsiteX2" fmla="*/ 0 w 10672"/>
                  <a:gd name="connsiteY2" fmla="*/ 5220 h 10000"/>
                  <a:gd name="connsiteX3" fmla="*/ 524 w 10672"/>
                  <a:gd name="connsiteY3" fmla="*/ 6187 h 10000"/>
                  <a:gd name="connsiteX4" fmla="*/ 1138 w 10672"/>
                  <a:gd name="connsiteY4" fmla="*/ 6804 h 10000"/>
                  <a:gd name="connsiteX5" fmla="*/ 1928 w 10672"/>
                  <a:gd name="connsiteY5" fmla="*/ 7339 h 10000"/>
                  <a:gd name="connsiteX6" fmla="*/ 2273 w 10672"/>
                  <a:gd name="connsiteY6" fmla="*/ 8222 h 10000"/>
                  <a:gd name="connsiteX7" fmla="*/ 3075 w 10672"/>
                  <a:gd name="connsiteY7" fmla="*/ 8979 h 10000"/>
                  <a:gd name="connsiteX8" fmla="*/ 3902 w 10672"/>
                  <a:gd name="connsiteY8" fmla="*/ 9535 h 10000"/>
                  <a:gd name="connsiteX9" fmla="*/ 5463 w 10672"/>
                  <a:gd name="connsiteY9" fmla="*/ 10000 h 10000"/>
                  <a:gd name="connsiteX10" fmla="*/ 7091 w 10672"/>
                  <a:gd name="connsiteY10" fmla="*/ 9415 h 10000"/>
                  <a:gd name="connsiteX11" fmla="*/ 8018 w 10672"/>
                  <a:gd name="connsiteY11" fmla="*/ 8799 h 10000"/>
                  <a:gd name="connsiteX12" fmla="*/ 8774 w 10672"/>
                  <a:gd name="connsiteY12" fmla="*/ 7933 h 10000"/>
                  <a:gd name="connsiteX13" fmla="*/ 9214 w 10672"/>
                  <a:gd name="connsiteY13" fmla="*/ 6623 h 10000"/>
                  <a:gd name="connsiteX14" fmla="*/ 9637 w 10672"/>
                  <a:gd name="connsiteY14" fmla="*/ 6533 h 10000"/>
                  <a:gd name="connsiteX15" fmla="*/ 10204 w 10672"/>
                  <a:gd name="connsiteY15" fmla="*/ 5623 h 10000"/>
                  <a:gd name="connsiteX16" fmla="*/ 10573 w 10672"/>
                  <a:gd name="connsiteY16" fmla="*/ 4988 h 10000"/>
                  <a:gd name="connsiteX17" fmla="*/ 10658 w 10672"/>
                  <a:gd name="connsiteY17" fmla="*/ 4327 h 10000"/>
                  <a:gd name="connsiteX18" fmla="*/ 9908 w 10672"/>
                  <a:gd name="connsiteY18" fmla="*/ 4152 h 10000"/>
                  <a:gd name="connsiteX19" fmla="*/ 9693 w 10672"/>
                  <a:gd name="connsiteY19" fmla="*/ 4537 h 10000"/>
                  <a:gd name="connsiteX20" fmla="*/ 9580 w 10672"/>
                  <a:gd name="connsiteY20" fmla="*/ 4369 h 10000"/>
                  <a:gd name="connsiteX21" fmla="*/ 9323 w 10672"/>
                  <a:gd name="connsiteY21" fmla="*/ 2573 h 10000"/>
                  <a:gd name="connsiteX22" fmla="*/ 8262 w 10672"/>
                  <a:gd name="connsiteY22" fmla="*/ 916 h 10000"/>
                  <a:gd name="connsiteX23" fmla="*/ 6055 w 10672"/>
                  <a:gd name="connsiteY23" fmla="*/ 1 h 10000"/>
                  <a:gd name="connsiteX24" fmla="*/ 2120 w 10672"/>
                  <a:gd name="connsiteY24" fmla="*/ 802 h 10000"/>
                  <a:gd name="connsiteX0" fmla="*/ 2120 w 10672"/>
                  <a:gd name="connsiteY0" fmla="*/ 802 h 10000"/>
                  <a:gd name="connsiteX1" fmla="*/ 1172 w 10672"/>
                  <a:gd name="connsiteY1" fmla="*/ 4594 h 10000"/>
                  <a:gd name="connsiteX2" fmla="*/ 0 w 10672"/>
                  <a:gd name="connsiteY2" fmla="*/ 5220 h 10000"/>
                  <a:gd name="connsiteX3" fmla="*/ 524 w 10672"/>
                  <a:gd name="connsiteY3" fmla="*/ 6187 h 10000"/>
                  <a:gd name="connsiteX4" fmla="*/ 1138 w 10672"/>
                  <a:gd name="connsiteY4" fmla="*/ 6804 h 10000"/>
                  <a:gd name="connsiteX5" fmla="*/ 1928 w 10672"/>
                  <a:gd name="connsiteY5" fmla="*/ 7339 h 10000"/>
                  <a:gd name="connsiteX6" fmla="*/ 2273 w 10672"/>
                  <a:gd name="connsiteY6" fmla="*/ 8222 h 10000"/>
                  <a:gd name="connsiteX7" fmla="*/ 3075 w 10672"/>
                  <a:gd name="connsiteY7" fmla="*/ 8979 h 10000"/>
                  <a:gd name="connsiteX8" fmla="*/ 3902 w 10672"/>
                  <a:gd name="connsiteY8" fmla="*/ 9535 h 10000"/>
                  <a:gd name="connsiteX9" fmla="*/ 5463 w 10672"/>
                  <a:gd name="connsiteY9" fmla="*/ 10000 h 10000"/>
                  <a:gd name="connsiteX10" fmla="*/ 7091 w 10672"/>
                  <a:gd name="connsiteY10" fmla="*/ 9415 h 10000"/>
                  <a:gd name="connsiteX11" fmla="*/ 8018 w 10672"/>
                  <a:gd name="connsiteY11" fmla="*/ 8799 h 10000"/>
                  <a:gd name="connsiteX12" fmla="*/ 8774 w 10672"/>
                  <a:gd name="connsiteY12" fmla="*/ 7933 h 10000"/>
                  <a:gd name="connsiteX13" fmla="*/ 9214 w 10672"/>
                  <a:gd name="connsiteY13" fmla="*/ 6623 h 10000"/>
                  <a:gd name="connsiteX14" fmla="*/ 9637 w 10672"/>
                  <a:gd name="connsiteY14" fmla="*/ 6533 h 10000"/>
                  <a:gd name="connsiteX15" fmla="*/ 10204 w 10672"/>
                  <a:gd name="connsiteY15" fmla="*/ 5623 h 10000"/>
                  <a:gd name="connsiteX16" fmla="*/ 10573 w 10672"/>
                  <a:gd name="connsiteY16" fmla="*/ 4988 h 10000"/>
                  <a:gd name="connsiteX17" fmla="*/ 10658 w 10672"/>
                  <a:gd name="connsiteY17" fmla="*/ 4327 h 10000"/>
                  <a:gd name="connsiteX18" fmla="*/ 9908 w 10672"/>
                  <a:gd name="connsiteY18" fmla="*/ 4152 h 10000"/>
                  <a:gd name="connsiteX19" fmla="*/ 9693 w 10672"/>
                  <a:gd name="connsiteY19" fmla="*/ 4537 h 10000"/>
                  <a:gd name="connsiteX20" fmla="*/ 9580 w 10672"/>
                  <a:gd name="connsiteY20" fmla="*/ 4369 h 10000"/>
                  <a:gd name="connsiteX21" fmla="*/ 9323 w 10672"/>
                  <a:gd name="connsiteY21" fmla="*/ 2573 h 10000"/>
                  <a:gd name="connsiteX22" fmla="*/ 8262 w 10672"/>
                  <a:gd name="connsiteY22" fmla="*/ 916 h 10000"/>
                  <a:gd name="connsiteX23" fmla="*/ 6055 w 10672"/>
                  <a:gd name="connsiteY23" fmla="*/ 1 h 10000"/>
                  <a:gd name="connsiteX24" fmla="*/ 2120 w 10672"/>
                  <a:gd name="connsiteY24" fmla="*/ 802 h 10000"/>
                  <a:gd name="connsiteX0" fmla="*/ 2120 w 10672"/>
                  <a:gd name="connsiteY0" fmla="*/ 802 h 10000"/>
                  <a:gd name="connsiteX1" fmla="*/ 1172 w 10672"/>
                  <a:gd name="connsiteY1" fmla="*/ 4594 h 10000"/>
                  <a:gd name="connsiteX2" fmla="*/ 0 w 10672"/>
                  <a:gd name="connsiteY2" fmla="*/ 5220 h 10000"/>
                  <a:gd name="connsiteX3" fmla="*/ 524 w 10672"/>
                  <a:gd name="connsiteY3" fmla="*/ 6187 h 10000"/>
                  <a:gd name="connsiteX4" fmla="*/ 1138 w 10672"/>
                  <a:gd name="connsiteY4" fmla="*/ 6804 h 10000"/>
                  <a:gd name="connsiteX5" fmla="*/ 1722 w 10672"/>
                  <a:gd name="connsiteY5" fmla="*/ 7200 h 10000"/>
                  <a:gd name="connsiteX6" fmla="*/ 2273 w 10672"/>
                  <a:gd name="connsiteY6" fmla="*/ 8222 h 10000"/>
                  <a:gd name="connsiteX7" fmla="*/ 3075 w 10672"/>
                  <a:gd name="connsiteY7" fmla="*/ 8979 h 10000"/>
                  <a:gd name="connsiteX8" fmla="*/ 3902 w 10672"/>
                  <a:gd name="connsiteY8" fmla="*/ 9535 h 10000"/>
                  <a:gd name="connsiteX9" fmla="*/ 5463 w 10672"/>
                  <a:gd name="connsiteY9" fmla="*/ 10000 h 10000"/>
                  <a:gd name="connsiteX10" fmla="*/ 7091 w 10672"/>
                  <a:gd name="connsiteY10" fmla="*/ 9415 h 10000"/>
                  <a:gd name="connsiteX11" fmla="*/ 8018 w 10672"/>
                  <a:gd name="connsiteY11" fmla="*/ 8799 h 10000"/>
                  <a:gd name="connsiteX12" fmla="*/ 8774 w 10672"/>
                  <a:gd name="connsiteY12" fmla="*/ 7933 h 10000"/>
                  <a:gd name="connsiteX13" fmla="*/ 9214 w 10672"/>
                  <a:gd name="connsiteY13" fmla="*/ 6623 h 10000"/>
                  <a:gd name="connsiteX14" fmla="*/ 9637 w 10672"/>
                  <a:gd name="connsiteY14" fmla="*/ 6533 h 10000"/>
                  <a:gd name="connsiteX15" fmla="*/ 10204 w 10672"/>
                  <a:gd name="connsiteY15" fmla="*/ 5623 h 10000"/>
                  <a:gd name="connsiteX16" fmla="*/ 10573 w 10672"/>
                  <a:gd name="connsiteY16" fmla="*/ 4988 h 10000"/>
                  <a:gd name="connsiteX17" fmla="*/ 10658 w 10672"/>
                  <a:gd name="connsiteY17" fmla="*/ 4327 h 10000"/>
                  <a:gd name="connsiteX18" fmla="*/ 9908 w 10672"/>
                  <a:gd name="connsiteY18" fmla="*/ 4152 h 10000"/>
                  <a:gd name="connsiteX19" fmla="*/ 9693 w 10672"/>
                  <a:gd name="connsiteY19" fmla="*/ 4537 h 10000"/>
                  <a:gd name="connsiteX20" fmla="*/ 9580 w 10672"/>
                  <a:gd name="connsiteY20" fmla="*/ 4369 h 10000"/>
                  <a:gd name="connsiteX21" fmla="*/ 9323 w 10672"/>
                  <a:gd name="connsiteY21" fmla="*/ 2573 h 10000"/>
                  <a:gd name="connsiteX22" fmla="*/ 8262 w 10672"/>
                  <a:gd name="connsiteY22" fmla="*/ 916 h 10000"/>
                  <a:gd name="connsiteX23" fmla="*/ 6055 w 10672"/>
                  <a:gd name="connsiteY23" fmla="*/ 1 h 10000"/>
                  <a:gd name="connsiteX24" fmla="*/ 2120 w 10672"/>
                  <a:gd name="connsiteY24" fmla="*/ 802 h 10000"/>
                  <a:gd name="connsiteX0" fmla="*/ 2120 w 10672"/>
                  <a:gd name="connsiteY0" fmla="*/ 802 h 10000"/>
                  <a:gd name="connsiteX1" fmla="*/ 1172 w 10672"/>
                  <a:gd name="connsiteY1" fmla="*/ 4594 h 10000"/>
                  <a:gd name="connsiteX2" fmla="*/ 0 w 10672"/>
                  <a:gd name="connsiteY2" fmla="*/ 5220 h 10000"/>
                  <a:gd name="connsiteX3" fmla="*/ 524 w 10672"/>
                  <a:gd name="connsiteY3" fmla="*/ 6187 h 10000"/>
                  <a:gd name="connsiteX4" fmla="*/ 1138 w 10672"/>
                  <a:gd name="connsiteY4" fmla="*/ 6804 h 10000"/>
                  <a:gd name="connsiteX5" fmla="*/ 1722 w 10672"/>
                  <a:gd name="connsiteY5" fmla="*/ 7200 h 10000"/>
                  <a:gd name="connsiteX6" fmla="*/ 2314 w 10672"/>
                  <a:gd name="connsiteY6" fmla="*/ 8396 h 10000"/>
                  <a:gd name="connsiteX7" fmla="*/ 3075 w 10672"/>
                  <a:gd name="connsiteY7" fmla="*/ 8979 h 10000"/>
                  <a:gd name="connsiteX8" fmla="*/ 3902 w 10672"/>
                  <a:gd name="connsiteY8" fmla="*/ 9535 h 10000"/>
                  <a:gd name="connsiteX9" fmla="*/ 5463 w 10672"/>
                  <a:gd name="connsiteY9" fmla="*/ 10000 h 10000"/>
                  <a:gd name="connsiteX10" fmla="*/ 7091 w 10672"/>
                  <a:gd name="connsiteY10" fmla="*/ 9415 h 10000"/>
                  <a:gd name="connsiteX11" fmla="*/ 8018 w 10672"/>
                  <a:gd name="connsiteY11" fmla="*/ 8799 h 10000"/>
                  <a:gd name="connsiteX12" fmla="*/ 8774 w 10672"/>
                  <a:gd name="connsiteY12" fmla="*/ 7933 h 10000"/>
                  <a:gd name="connsiteX13" fmla="*/ 9214 w 10672"/>
                  <a:gd name="connsiteY13" fmla="*/ 6623 h 10000"/>
                  <a:gd name="connsiteX14" fmla="*/ 9637 w 10672"/>
                  <a:gd name="connsiteY14" fmla="*/ 6533 h 10000"/>
                  <a:gd name="connsiteX15" fmla="*/ 10204 w 10672"/>
                  <a:gd name="connsiteY15" fmla="*/ 5623 h 10000"/>
                  <a:gd name="connsiteX16" fmla="*/ 10573 w 10672"/>
                  <a:gd name="connsiteY16" fmla="*/ 4988 h 10000"/>
                  <a:gd name="connsiteX17" fmla="*/ 10658 w 10672"/>
                  <a:gd name="connsiteY17" fmla="*/ 4327 h 10000"/>
                  <a:gd name="connsiteX18" fmla="*/ 9908 w 10672"/>
                  <a:gd name="connsiteY18" fmla="*/ 4152 h 10000"/>
                  <a:gd name="connsiteX19" fmla="*/ 9693 w 10672"/>
                  <a:gd name="connsiteY19" fmla="*/ 4537 h 10000"/>
                  <a:gd name="connsiteX20" fmla="*/ 9580 w 10672"/>
                  <a:gd name="connsiteY20" fmla="*/ 4369 h 10000"/>
                  <a:gd name="connsiteX21" fmla="*/ 9323 w 10672"/>
                  <a:gd name="connsiteY21" fmla="*/ 2573 h 10000"/>
                  <a:gd name="connsiteX22" fmla="*/ 8262 w 10672"/>
                  <a:gd name="connsiteY22" fmla="*/ 916 h 10000"/>
                  <a:gd name="connsiteX23" fmla="*/ 6055 w 10672"/>
                  <a:gd name="connsiteY23" fmla="*/ 1 h 10000"/>
                  <a:gd name="connsiteX24" fmla="*/ 2120 w 10672"/>
                  <a:gd name="connsiteY24" fmla="*/ 802 h 10000"/>
                  <a:gd name="connsiteX0" fmla="*/ 2120 w 10672"/>
                  <a:gd name="connsiteY0" fmla="*/ 802 h 10000"/>
                  <a:gd name="connsiteX1" fmla="*/ 1172 w 10672"/>
                  <a:gd name="connsiteY1" fmla="*/ 4594 h 10000"/>
                  <a:gd name="connsiteX2" fmla="*/ 0 w 10672"/>
                  <a:gd name="connsiteY2" fmla="*/ 5220 h 10000"/>
                  <a:gd name="connsiteX3" fmla="*/ 524 w 10672"/>
                  <a:gd name="connsiteY3" fmla="*/ 6187 h 10000"/>
                  <a:gd name="connsiteX4" fmla="*/ 1138 w 10672"/>
                  <a:gd name="connsiteY4" fmla="*/ 6804 h 10000"/>
                  <a:gd name="connsiteX5" fmla="*/ 1722 w 10672"/>
                  <a:gd name="connsiteY5" fmla="*/ 7200 h 10000"/>
                  <a:gd name="connsiteX6" fmla="*/ 1203 w 10672"/>
                  <a:gd name="connsiteY6" fmla="*/ 8611 h 10000"/>
                  <a:gd name="connsiteX7" fmla="*/ 2314 w 10672"/>
                  <a:gd name="connsiteY7" fmla="*/ 8396 h 10000"/>
                  <a:gd name="connsiteX8" fmla="*/ 3075 w 10672"/>
                  <a:gd name="connsiteY8" fmla="*/ 8979 h 10000"/>
                  <a:gd name="connsiteX9" fmla="*/ 3902 w 10672"/>
                  <a:gd name="connsiteY9" fmla="*/ 9535 h 10000"/>
                  <a:gd name="connsiteX10" fmla="*/ 5463 w 10672"/>
                  <a:gd name="connsiteY10" fmla="*/ 10000 h 10000"/>
                  <a:gd name="connsiteX11" fmla="*/ 7091 w 10672"/>
                  <a:gd name="connsiteY11" fmla="*/ 9415 h 10000"/>
                  <a:gd name="connsiteX12" fmla="*/ 8018 w 10672"/>
                  <a:gd name="connsiteY12" fmla="*/ 8799 h 10000"/>
                  <a:gd name="connsiteX13" fmla="*/ 8774 w 10672"/>
                  <a:gd name="connsiteY13" fmla="*/ 7933 h 10000"/>
                  <a:gd name="connsiteX14" fmla="*/ 9214 w 10672"/>
                  <a:gd name="connsiteY14" fmla="*/ 6623 h 10000"/>
                  <a:gd name="connsiteX15" fmla="*/ 9637 w 10672"/>
                  <a:gd name="connsiteY15" fmla="*/ 6533 h 10000"/>
                  <a:gd name="connsiteX16" fmla="*/ 10204 w 10672"/>
                  <a:gd name="connsiteY16" fmla="*/ 5623 h 10000"/>
                  <a:gd name="connsiteX17" fmla="*/ 10573 w 10672"/>
                  <a:gd name="connsiteY17" fmla="*/ 4988 h 10000"/>
                  <a:gd name="connsiteX18" fmla="*/ 10658 w 10672"/>
                  <a:gd name="connsiteY18" fmla="*/ 4327 h 10000"/>
                  <a:gd name="connsiteX19" fmla="*/ 9908 w 10672"/>
                  <a:gd name="connsiteY19" fmla="*/ 4152 h 10000"/>
                  <a:gd name="connsiteX20" fmla="*/ 9693 w 10672"/>
                  <a:gd name="connsiteY20" fmla="*/ 4537 h 10000"/>
                  <a:gd name="connsiteX21" fmla="*/ 9580 w 10672"/>
                  <a:gd name="connsiteY21" fmla="*/ 4369 h 10000"/>
                  <a:gd name="connsiteX22" fmla="*/ 9323 w 10672"/>
                  <a:gd name="connsiteY22" fmla="*/ 2573 h 10000"/>
                  <a:gd name="connsiteX23" fmla="*/ 8262 w 10672"/>
                  <a:gd name="connsiteY23" fmla="*/ 916 h 10000"/>
                  <a:gd name="connsiteX24" fmla="*/ 6055 w 10672"/>
                  <a:gd name="connsiteY24" fmla="*/ 1 h 10000"/>
                  <a:gd name="connsiteX25" fmla="*/ 2120 w 10672"/>
                  <a:gd name="connsiteY25" fmla="*/ 802 h 10000"/>
                  <a:gd name="connsiteX0" fmla="*/ 2120 w 10672"/>
                  <a:gd name="connsiteY0" fmla="*/ 802 h 10000"/>
                  <a:gd name="connsiteX1" fmla="*/ 1172 w 10672"/>
                  <a:gd name="connsiteY1" fmla="*/ 4594 h 10000"/>
                  <a:gd name="connsiteX2" fmla="*/ 0 w 10672"/>
                  <a:gd name="connsiteY2" fmla="*/ 5220 h 10000"/>
                  <a:gd name="connsiteX3" fmla="*/ 524 w 10672"/>
                  <a:gd name="connsiteY3" fmla="*/ 6187 h 10000"/>
                  <a:gd name="connsiteX4" fmla="*/ 1138 w 10672"/>
                  <a:gd name="connsiteY4" fmla="*/ 6804 h 10000"/>
                  <a:gd name="connsiteX5" fmla="*/ 649 w 10672"/>
                  <a:gd name="connsiteY5" fmla="*/ 7827 h 10000"/>
                  <a:gd name="connsiteX6" fmla="*/ 1203 w 10672"/>
                  <a:gd name="connsiteY6" fmla="*/ 8611 h 10000"/>
                  <a:gd name="connsiteX7" fmla="*/ 2314 w 10672"/>
                  <a:gd name="connsiteY7" fmla="*/ 8396 h 10000"/>
                  <a:gd name="connsiteX8" fmla="*/ 3075 w 10672"/>
                  <a:gd name="connsiteY8" fmla="*/ 8979 h 10000"/>
                  <a:gd name="connsiteX9" fmla="*/ 3902 w 10672"/>
                  <a:gd name="connsiteY9" fmla="*/ 9535 h 10000"/>
                  <a:gd name="connsiteX10" fmla="*/ 5463 w 10672"/>
                  <a:gd name="connsiteY10" fmla="*/ 10000 h 10000"/>
                  <a:gd name="connsiteX11" fmla="*/ 7091 w 10672"/>
                  <a:gd name="connsiteY11" fmla="*/ 9415 h 10000"/>
                  <a:gd name="connsiteX12" fmla="*/ 8018 w 10672"/>
                  <a:gd name="connsiteY12" fmla="*/ 8799 h 10000"/>
                  <a:gd name="connsiteX13" fmla="*/ 8774 w 10672"/>
                  <a:gd name="connsiteY13" fmla="*/ 7933 h 10000"/>
                  <a:gd name="connsiteX14" fmla="*/ 9214 w 10672"/>
                  <a:gd name="connsiteY14" fmla="*/ 6623 h 10000"/>
                  <a:gd name="connsiteX15" fmla="*/ 9637 w 10672"/>
                  <a:gd name="connsiteY15" fmla="*/ 6533 h 10000"/>
                  <a:gd name="connsiteX16" fmla="*/ 10204 w 10672"/>
                  <a:gd name="connsiteY16" fmla="*/ 5623 h 10000"/>
                  <a:gd name="connsiteX17" fmla="*/ 10573 w 10672"/>
                  <a:gd name="connsiteY17" fmla="*/ 4988 h 10000"/>
                  <a:gd name="connsiteX18" fmla="*/ 10658 w 10672"/>
                  <a:gd name="connsiteY18" fmla="*/ 4327 h 10000"/>
                  <a:gd name="connsiteX19" fmla="*/ 9908 w 10672"/>
                  <a:gd name="connsiteY19" fmla="*/ 4152 h 10000"/>
                  <a:gd name="connsiteX20" fmla="*/ 9693 w 10672"/>
                  <a:gd name="connsiteY20" fmla="*/ 4537 h 10000"/>
                  <a:gd name="connsiteX21" fmla="*/ 9580 w 10672"/>
                  <a:gd name="connsiteY21" fmla="*/ 4369 h 10000"/>
                  <a:gd name="connsiteX22" fmla="*/ 9323 w 10672"/>
                  <a:gd name="connsiteY22" fmla="*/ 2573 h 10000"/>
                  <a:gd name="connsiteX23" fmla="*/ 8262 w 10672"/>
                  <a:gd name="connsiteY23" fmla="*/ 916 h 10000"/>
                  <a:gd name="connsiteX24" fmla="*/ 6055 w 10672"/>
                  <a:gd name="connsiteY24" fmla="*/ 1 h 10000"/>
                  <a:gd name="connsiteX25" fmla="*/ 2120 w 10672"/>
                  <a:gd name="connsiteY25" fmla="*/ 802 h 10000"/>
                  <a:gd name="connsiteX0" fmla="*/ 2120 w 10672"/>
                  <a:gd name="connsiteY0" fmla="*/ 802 h 10000"/>
                  <a:gd name="connsiteX1" fmla="*/ 1172 w 10672"/>
                  <a:gd name="connsiteY1" fmla="*/ 4594 h 10000"/>
                  <a:gd name="connsiteX2" fmla="*/ 0 w 10672"/>
                  <a:gd name="connsiteY2" fmla="*/ 5220 h 10000"/>
                  <a:gd name="connsiteX3" fmla="*/ 524 w 10672"/>
                  <a:gd name="connsiteY3" fmla="*/ 6187 h 10000"/>
                  <a:gd name="connsiteX4" fmla="*/ 1138 w 10672"/>
                  <a:gd name="connsiteY4" fmla="*/ 6804 h 10000"/>
                  <a:gd name="connsiteX5" fmla="*/ 1598 w 10672"/>
                  <a:gd name="connsiteY5" fmla="*/ 7165 h 10000"/>
                  <a:gd name="connsiteX6" fmla="*/ 1203 w 10672"/>
                  <a:gd name="connsiteY6" fmla="*/ 8611 h 10000"/>
                  <a:gd name="connsiteX7" fmla="*/ 2314 w 10672"/>
                  <a:gd name="connsiteY7" fmla="*/ 8396 h 10000"/>
                  <a:gd name="connsiteX8" fmla="*/ 3075 w 10672"/>
                  <a:gd name="connsiteY8" fmla="*/ 8979 h 10000"/>
                  <a:gd name="connsiteX9" fmla="*/ 3902 w 10672"/>
                  <a:gd name="connsiteY9" fmla="*/ 9535 h 10000"/>
                  <a:gd name="connsiteX10" fmla="*/ 5463 w 10672"/>
                  <a:gd name="connsiteY10" fmla="*/ 10000 h 10000"/>
                  <a:gd name="connsiteX11" fmla="*/ 7091 w 10672"/>
                  <a:gd name="connsiteY11" fmla="*/ 9415 h 10000"/>
                  <a:gd name="connsiteX12" fmla="*/ 8018 w 10672"/>
                  <a:gd name="connsiteY12" fmla="*/ 8799 h 10000"/>
                  <a:gd name="connsiteX13" fmla="*/ 8774 w 10672"/>
                  <a:gd name="connsiteY13" fmla="*/ 7933 h 10000"/>
                  <a:gd name="connsiteX14" fmla="*/ 9214 w 10672"/>
                  <a:gd name="connsiteY14" fmla="*/ 6623 h 10000"/>
                  <a:gd name="connsiteX15" fmla="*/ 9637 w 10672"/>
                  <a:gd name="connsiteY15" fmla="*/ 6533 h 10000"/>
                  <a:gd name="connsiteX16" fmla="*/ 10204 w 10672"/>
                  <a:gd name="connsiteY16" fmla="*/ 5623 h 10000"/>
                  <a:gd name="connsiteX17" fmla="*/ 10573 w 10672"/>
                  <a:gd name="connsiteY17" fmla="*/ 4988 h 10000"/>
                  <a:gd name="connsiteX18" fmla="*/ 10658 w 10672"/>
                  <a:gd name="connsiteY18" fmla="*/ 4327 h 10000"/>
                  <a:gd name="connsiteX19" fmla="*/ 9908 w 10672"/>
                  <a:gd name="connsiteY19" fmla="*/ 4152 h 10000"/>
                  <a:gd name="connsiteX20" fmla="*/ 9693 w 10672"/>
                  <a:gd name="connsiteY20" fmla="*/ 4537 h 10000"/>
                  <a:gd name="connsiteX21" fmla="*/ 9580 w 10672"/>
                  <a:gd name="connsiteY21" fmla="*/ 4369 h 10000"/>
                  <a:gd name="connsiteX22" fmla="*/ 9323 w 10672"/>
                  <a:gd name="connsiteY22" fmla="*/ 2573 h 10000"/>
                  <a:gd name="connsiteX23" fmla="*/ 8262 w 10672"/>
                  <a:gd name="connsiteY23" fmla="*/ 916 h 10000"/>
                  <a:gd name="connsiteX24" fmla="*/ 6055 w 10672"/>
                  <a:gd name="connsiteY24" fmla="*/ 1 h 10000"/>
                  <a:gd name="connsiteX25" fmla="*/ 2120 w 10672"/>
                  <a:gd name="connsiteY25" fmla="*/ 802 h 10000"/>
                  <a:gd name="connsiteX0" fmla="*/ 2120 w 10672"/>
                  <a:gd name="connsiteY0" fmla="*/ 802 h 10000"/>
                  <a:gd name="connsiteX1" fmla="*/ 1172 w 10672"/>
                  <a:gd name="connsiteY1" fmla="*/ 4594 h 10000"/>
                  <a:gd name="connsiteX2" fmla="*/ 0 w 10672"/>
                  <a:gd name="connsiteY2" fmla="*/ 5220 h 10000"/>
                  <a:gd name="connsiteX3" fmla="*/ 524 w 10672"/>
                  <a:gd name="connsiteY3" fmla="*/ 6187 h 10000"/>
                  <a:gd name="connsiteX4" fmla="*/ 1138 w 10672"/>
                  <a:gd name="connsiteY4" fmla="*/ 6804 h 10000"/>
                  <a:gd name="connsiteX5" fmla="*/ 1598 w 10672"/>
                  <a:gd name="connsiteY5" fmla="*/ 7165 h 10000"/>
                  <a:gd name="connsiteX6" fmla="*/ 1904 w 10672"/>
                  <a:gd name="connsiteY6" fmla="*/ 7322 h 10000"/>
                  <a:gd name="connsiteX7" fmla="*/ 2314 w 10672"/>
                  <a:gd name="connsiteY7" fmla="*/ 8396 h 10000"/>
                  <a:gd name="connsiteX8" fmla="*/ 3075 w 10672"/>
                  <a:gd name="connsiteY8" fmla="*/ 8979 h 10000"/>
                  <a:gd name="connsiteX9" fmla="*/ 3902 w 10672"/>
                  <a:gd name="connsiteY9" fmla="*/ 9535 h 10000"/>
                  <a:gd name="connsiteX10" fmla="*/ 5463 w 10672"/>
                  <a:gd name="connsiteY10" fmla="*/ 10000 h 10000"/>
                  <a:gd name="connsiteX11" fmla="*/ 7091 w 10672"/>
                  <a:gd name="connsiteY11" fmla="*/ 9415 h 10000"/>
                  <a:gd name="connsiteX12" fmla="*/ 8018 w 10672"/>
                  <a:gd name="connsiteY12" fmla="*/ 8799 h 10000"/>
                  <a:gd name="connsiteX13" fmla="*/ 8774 w 10672"/>
                  <a:gd name="connsiteY13" fmla="*/ 7933 h 10000"/>
                  <a:gd name="connsiteX14" fmla="*/ 9214 w 10672"/>
                  <a:gd name="connsiteY14" fmla="*/ 6623 h 10000"/>
                  <a:gd name="connsiteX15" fmla="*/ 9637 w 10672"/>
                  <a:gd name="connsiteY15" fmla="*/ 6533 h 10000"/>
                  <a:gd name="connsiteX16" fmla="*/ 10204 w 10672"/>
                  <a:gd name="connsiteY16" fmla="*/ 5623 h 10000"/>
                  <a:gd name="connsiteX17" fmla="*/ 10573 w 10672"/>
                  <a:gd name="connsiteY17" fmla="*/ 4988 h 10000"/>
                  <a:gd name="connsiteX18" fmla="*/ 10658 w 10672"/>
                  <a:gd name="connsiteY18" fmla="*/ 4327 h 10000"/>
                  <a:gd name="connsiteX19" fmla="*/ 9908 w 10672"/>
                  <a:gd name="connsiteY19" fmla="*/ 4152 h 10000"/>
                  <a:gd name="connsiteX20" fmla="*/ 9693 w 10672"/>
                  <a:gd name="connsiteY20" fmla="*/ 4537 h 10000"/>
                  <a:gd name="connsiteX21" fmla="*/ 9580 w 10672"/>
                  <a:gd name="connsiteY21" fmla="*/ 4369 h 10000"/>
                  <a:gd name="connsiteX22" fmla="*/ 9323 w 10672"/>
                  <a:gd name="connsiteY22" fmla="*/ 2573 h 10000"/>
                  <a:gd name="connsiteX23" fmla="*/ 8262 w 10672"/>
                  <a:gd name="connsiteY23" fmla="*/ 916 h 10000"/>
                  <a:gd name="connsiteX24" fmla="*/ 6055 w 10672"/>
                  <a:gd name="connsiteY24" fmla="*/ 1 h 10000"/>
                  <a:gd name="connsiteX25" fmla="*/ 2120 w 10672"/>
                  <a:gd name="connsiteY25" fmla="*/ 802 h 10000"/>
                  <a:gd name="connsiteX0" fmla="*/ 2120 w 10672"/>
                  <a:gd name="connsiteY0" fmla="*/ 802 h 10000"/>
                  <a:gd name="connsiteX1" fmla="*/ 1172 w 10672"/>
                  <a:gd name="connsiteY1" fmla="*/ 4594 h 10000"/>
                  <a:gd name="connsiteX2" fmla="*/ 0 w 10672"/>
                  <a:gd name="connsiteY2" fmla="*/ 5220 h 10000"/>
                  <a:gd name="connsiteX3" fmla="*/ 524 w 10672"/>
                  <a:gd name="connsiteY3" fmla="*/ 6187 h 10000"/>
                  <a:gd name="connsiteX4" fmla="*/ 1138 w 10672"/>
                  <a:gd name="connsiteY4" fmla="*/ 6804 h 10000"/>
                  <a:gd name="connsiteX5" fmla="*/ 1598 w 10672"/>
                  <a:gd name="connsiteY5" fmla="*/ 7165 h 10000"/>
                  <a:gd name="connsiteX6" fmla="*/ 1904 w 10672"/>
                  <a:gd name="connsiteY6" fmla="*/ 7322 h 10000"/>
                  <a:gd name="connsiteX7" fmla="*/ 2449 w 10672"/>
                  <a:gd name="connsiteY7" fmla="*/ 8396 h 10000"/>
                  <a:gd name="connsiteX8" fmla="*/ 3075 w 10672"/>
                  <a:gd name="connsiteY8" fmla="*/ 8979 h 10000"/>
                  <a:gd name="connsiteX9" fmla="*/ 3902 w 10672"/>
                  <a:gd name="connsiteY9" fmla="*/ 9535 h 10000"/>
                  <a:gd name="connsiteX10" fmla="*/ 5463 w 10672"/>
                  <a:gd name="connsiteY10" fmla="*/ 10000 h 10000"/>
                  <a:gd name="connsiteX11" fmla="*/ 7091 w 10672"/>
                  <a:gd name="connsiteY11" fmla="*/ 9415 h 10000"/>
                  <a:gd name="connsiteX12" fmla="*/ 8018 w 10672"/>
                  <a:gd name="connsiteY12" fmla="*/ 8799 h 10000"/>
                  <a:gd name="connsiteX13" fmla="*/ 8774 w 10672"/>
                  <a:gd name="connsiteY13" fmla="*/ 7933 h 10000"/>
                  <a:gd name="connsiteX14" fmla="*/ 9214 w 10672"/>
                  <a:gd name="connsiteY14" fmla="*/ 6623 h 10000"/>
                  <a:gd name="connsiteX15" fmla="*/ 9637 w 10672"/>
                  <a:gd name="connsiteY15" fmla="*/ 6533 h 10000"/>
                  <a:gd name="connsiteX16" fmla="*/ 10204 w 10672"/>
                  <a:gd name="connsiteY16" fmla="*/ 5623 h 10000"/>
                  <a:gd name="connsiteX17" fmla="*/ 10573 w 10672"/>
                  <a:gd name="connsiteY17" fmla="*/ 4988 h 10000"/>
                  <a:gd name="connsiteX18" fmla="*/ 10658 w 10672"/>
                  <a:gd name="connsiteY18" fmla="*/ 4327 h 10000"/>
                  <a:gd name="connsiteX19" fmla="*/ 9908 w 10672"/>
                  <a:gd name="connsiteY19" fmla="*/ 4152 h 10000"/>
                  <a:gd name="connsiteX20" fmla="*/ 9693 w 10672"/>
                  <a:gd name="connsiteY20" fmla="*/ 4537 h 10000"/>
                  <a:gd name="connsiteX21" fmla="*/ 9580 w 10672"/>
                  <a:gd name="connsiteY21" fmla="*/ 4369 h 10000"/>
                  <a:gd name="connsiteX22" fmla="*/ 9323 w 10672"/>
                  <a:gd name="connsiteY22" fmla="*/ 2573 h 10000"/>
                  <a:gd name="connsiteX23" fmla="*/ 8262 w 10672"/>
                  <a:gd name="connsiteY23" fmla="*/ 916 h 10000"/>
                  <a:gd name="connsiteX24" fmla="*/ 6055 w 10672"/>
                  <a:gd name="connsiteY24" fmla="*/ 1 h 10000"/>
                  <a:gd name="connsiteX25" fmla="*/ 2120 w 10672"/>
                  <a:gd name="connsiteY25" fmla="*/ 802 h 10000"/>
                  <a:gd name="connsiteX0" fmla="*/ 2120 w 10672"/>
                  <a:gd name="connsiteY0" fmla="*/ 802 h 10000"/>
                  <a:gd name="connsiteX1" fmla="*/ 1172 w 10672"/>
                  <a:gd name="connsiteY1" fmla="*/ 4594 h 10000"/>
                  <a:gd name="connsiteX2" fmla="*/ 0 w 10672"/>
                  <a:gd name="connsiteY2" fmla="*/ 5220 h 10000"/>
                  <a:gd name="connsiteX3" fmla="*/ 524 w 10672"/>
                  <a:gd name="connsiteY3" fmla="*/ 6187 h 10000"/>
                  <a:gd name="connsiteX4" fmla="*/ 1138 w 10672"/>
                  <a:gd name="connsiteY4" fmla="*/ 6804 h 10000"/>
                  <a:gd name="connsiteX5" fmla="*/ 1598 w 10672"/>
                  <a:gd name="connsiteY5" fmla="*/ 7165 h 10000"/>
                  <a:gd name="connsiteX6" fmla="*/ 1904 w 10672"/>
                  <a:gd name="connsiteY6" fmla="*/ 7322 h 10000"/>
                  <a:gd name="connsiteX7" fmla="*/ 2449 w 10672"/>
                  <a:gd name="connsiteY7" fmla="*/ 8396 h 10000"/>
                  <a:gd name="connsiteX8" fmla="*/ 3075 w 10672"/>
                  <a:gd name="connsiteY8" fmla="*/ 8979 h 10000"/>
                  <a:gd name="connsiteX9" fmla="*/ 3902 w 10672"/>
                  <a:gd name="connsiteY9" fmla="*/ 9535 h 10000"/>
                  <a:gd name="connsiteX10" fmla="*/ 5463 w 10672"/>
                  <a:gd name="connsiteY10" fmla="*/ 10000 h 10000"/>
                  <a:gd name="connsiteX11" fmla="*/ 7091 w 10672"/>
                  <a:gd name="connsiteY11" fmla="*/ 9415 h 10000"/>
                  <a:gd name="connsiteX12" fmla="*/ 8018 w 10672"/>
                  <a:gd name="connsiteY12" fmla="*/ 8799 h 10000"/>
                  <a:gd name="connsiteX13" fmla="*/ 8774 w 10672"/>
                  <a:gd name="connsiteY13" fmla="*/ 7933 h 10000"/>
                  <a:gd name="connsiteX14" fmla="*/ 9214 w 10672"/>
                  <a:gd name="connsiteY14" fmla="*/ 6623 h 10000"/>
                  <a:gd name="connsiteX15" fmla="*/ 9637 w 10672"/>
                  <a:gd name="connsiteY15" fmla="*/ 6533 h 10000"/>
                  <a:gd name="connsiteX16" fmla="*/ 10245 w 10672"/>
                  <a:gd name="connsiteY16" fmla="*/ 5762 h 10000"/>
                  <a:gd name="connsiteX17" fmla="*/ 10573 w 10672"/>
                  <a:gd name="connsiteY17" fmla="*/ 4988 h 10000"/>
                  <a:gd name="connsiteX18" fmla="*/ 10658 w 10672"/>
                  <a:gd name="connsiteY18" fmla="*/ 4327 h 10000"/>
                  <a:gd name="connsiteX19" fmla="*/ 9908 w 10672"/>
                  <a:gd name="connsiteY19" fmla="*/ 4152 h 10000"/>
                  <a:gd name="connsiteX20" fmla="*/ 9693 w 10672"/>
                  <a:gd name="connsiteY20" fmla="*/ 4537 h 10000"/>
                  <a:gd name="connsiteX21" fmla="*/ 9580 w 10672"/>
                  <a:gd name="connsiteY21" fmla="*/ 4369 h 10000"/>
                  <a:gd name="connsiteX22" fmla="*/ 9323 w 10672"/>
                  <a:gd name="connsiteY22" fmla="*/ 2573 h 10000"/>
                  <a:gd name="connsiteX23" fmla="*/ 8262 w 10672"/>
                  <a:gd name="connsiteY23" fmla="*/ 916 h 10000"/>
                  <a:gd name="connsiteX24" fmla="*/ 6055 w 10672"/>
                  <a:gd name="connsiteY24" fmla="*/ 1 h 10000"/>
                  <a:gd name="connsiteX25" fmla="*/ 2120 w 10672"/>
                  <a:gd name="connsiteY25" fmla="*/ 802 h 10000"/>
                  <a:gd name="connsiteX0" fmla="*/ 2120 w 10738"/>
                  <a:gd name="connsiteY0" fmla="*/ 802 h 10000"/>
                  <a:gd name="connsiteX1" fmla="*/ 1172 w 10738"/>
                  <a:gd name="connsiteY1" fmla="*/ 4594 h 10000"/>
                  <a:gd name="connsiteX2" fmla="*/ 0 w 10738"/>
                  <a:gd name="connsiteY2" fmla="*/ 5220 h 10000"/>
                  <a:gd name="connsiteX3" fmla="*/ 524 w 10738"/>
                  <a:gd name="connsiteY3" fmla="*/ 6187 h 10000"/>
                  <a:gd name="connsiteX4" fmla="*/ 1138 w 10738"/>
                  <a:gd name="connsiteY4" fmla="*/ 6804 h 10000"/>
                  <a:gd name="connsiteX5" fmla="*/ 1598 w 10738"/>
                  <a:gd name="connsiteY5" fmla="*/ 7165 h 10000"/>
                  <a:gd name="connsiteX6" fmla="*/ 1904 w 10738"/>
                  <a:gd name="connsiteY6" fmla="*/ 7322 h 10000"/>
                  <a:gd name="connsiteX7" fmla="*/ 2449 w 10738"/>
                  <a:gd name="connsiteY7" fmla="*/ 8396 h 10000"/>
                  <a:gd name="connsiteX8" fmla="*/ 3075 w 10738"/>
                  <a:gd name="connsiteY8" fmla="*/ 8979 h 10000"/>
                  <a:gd name="connsiteX9" fmla="*/ 3902 w 10738"/>
                  <a:gd name="connsiteY9" fmla="*/ 9535 h 10000"/>
                  <a:gd name="connsiteX10" fmla="*/ 5463 w 10738"/>
                  <a:gd name="connsiteY10" fmla="*/ 10000 h 10000"/>
                  <a:gd name="connsiteX11" fmla="*/ 7091 w 10738"/>
                  <a:gd name="connsiteY11" fmla="*/ 9415 h 10000"/>
                  <a:gd name="connsiteX12" fmla="*/ 8018 w 10738"/>
                  <a:gd name="connsiteY12" fmla="*/ 8799 h 10000"/>
                  <a:gd name="connsiteX13" fmla="*/ 8774 w 10738"/>
                  <a:gd name="connsiteY13" fmla="*/ 7933 h 10000"/>
                  <a:gd name="connsiteX14" fmla="*/ 9214 w 10738"/>
                  <a:gd name="connsiteY14" fmla="*/ 6623 h 10000"/>
                  <a:gd name="connsiteX15" fmla="*/ 9637 w 10738"/>
                  <a:gd name="connsiteY15" fmla="*/ 6533 h 10000"/>
                  <a:gd name="connsiteX16" fmla="*/ 10245 w 10738"/>
                  <a:gd name="connsiteY16" fmla="*/ 5762 h 10000"/>
                  <a:gd name="connsiteX17" fmla="*/ 10738 w 10738"/>
                  <a:gd name="connsiteY17" fmla="*/ 4988 h 10000"/>
                  <a:gd name="connsiteX18" fmla="*/ 10658 w 10738"/>
                  <a:gd name="connsiteY18" fmla="*/ 4327 h 10000"/>
                  <a:gd name="connsiteX19" fmla="*/ 9908 w 10738"/>
                  <a:gd name="connsiteY19" fmla="*/ 4152 h 10000"/>
                  <a:gd name="connsiteX20" fmla="*/ 9693 w 10738"/>
                  <a:gd name="connsiteY20" fmla="*/ 4537 h 10000"/>
                  <a:gd name="connsiteX21" fmla="*/ 9580 w 10738"/>
                  <a:gd name="connsiteY21" fmla="*/ 4369 h 10000"/>
                  <a:gd name="connsiteX22" fmla="*/ 9323 w 10738"/>
                  <a:gd name="connsiteY22" fmla="*/ 2573 h 10000"/>
                  <a:gd name="connsiteX23" fmla="*/ 8262 w 10738"/>
                  <a:gd name="connsiteY23" fmla="*/ 916 h 10000"/>
                  <a:gd name="connsiteX24" fmla="*/ 6055 w 10738"/>
                  <a:gd name="connsiteY24" fmla="*/ 1 h 10000"/>
                  <a:gd name="connsiteX25" fmla="*/ 2120 w 10738"/>
                  <a:gd name="connsiteY25" fmla="*/ 802 h 10000"/>
                  <a:gd name="connsiteX0" fmla="*/ 2120 w 10739"/>
                  <a:gd name="connsiteY0" fmla="*/ 802 h 10000"/>
                  <a:gd name="connsiteX1" fmla="*/ 1172 w 10739"/>
                  <a:gd name="connsiteY1" fmla="*/ 4594 h 10000"/>
                  <a:gd name="connsiteX2" fmla="*/ 0 w 10739"/>
                  <a:gd name="connsiteY2" fmla="*/ 5220 h 10000"/>
                  <a:gd name="connsiteX3" fmla="*/ 524 w 10739"/>
                  <a:gd name="connsiteY3" fmla="*/ 6187 h 10000"/>
                  <a:gd name="connsiteX4" fmla="*/ 1138 w 10739"/>
                  <a:gd name="connsiteY4" fmla="*/ 6804 h 10000"/>
                  <a:gd name="connsiteX5" fmla="*/ 1598 w 10739"/>
                  <a:gd name="connsiteY5" fmla="*/ 7165 h 10000"/>
                  <a:gd name="connsiteX6" fmla="*/ 1904 w 10739"/>
                  <a:gd name="connsiteY6" fmla="*/ 7322 h 10000"/>
                  <a:gd name="connsiteX7" fmla="*/ 2449 w 10739"/>
                  <a:gd name="connsiteY7" fmla="*/ 8396 h 10000"/>
                  <a:gd name="connsiteX8" fmla="*/ 3075 w 10739"/>
                  <a:gd name="connsiteY8" fmla="*/ 8979 h 10000"/>
                  <a:gd name="connsiteX9" fmla="*/ 3902 w 10739"/>
                  <a:gd name="connsiteY9" fmla="*/ 9535 h 10000"/>
                  <a:gd name="connsiteX10" fmla="*/ 5463 w 10739"/>
                  <a:gd name="connsiteY10" fmla="*/ 10000 h 10000"/>
                  <a:gd name="connsiteX11" fmla="*/ 7091 w 10739"/>
                  <a:gd name="connsiteY11" fmla="*/ 9415 h 10000"/>
                  <a:gd name="connsiteX12" fmla="*/ 8018 w 10739"/>
                  <a:gd name="connsiteY12" fmla="*/ 8799 h 10000"/>
                  <a:gd name="connsiteX13" fmla="*/ 8774 w 10739"/>
                  <a:gd name="connsiteY13" fmla="*/ 7933 h 10000"/>
                  <a:gd name="connsiteX14" fmla="*/ 9214 w 10739"/>
                  <a:gd name="connsiteY14" fmla="*/ 6623 h 10000"/>
                  <a:gd name="connsiteX15" fmla="*/ 9637 w 10739"/>
                  <a:gd name="connsiteY15" fmla="*/ 6533 h 10000"/>
                  <a:gd name="connsiteX16" fmla="*/ 10245 w 10739"/>
                  <a:gd name="connsiteY16" fmla="*/ 5762 h 10000"/>
                  <a:gd name="connsiteX17" fmla="*/ 10738 w 10739"/>
                  <a:gd name="connsiteY17" fmla="*/ 4988 h 10000"/>
                  <a:gd name="connsiteX18" fmla="*/ 10658 w 10739"/>
                  <a:gd name="connsiteY18" fmla="*/ 4327 h 10000"/>
                  <a:gd name="connsiteX19" fmla="*/ 9908 w 10739"/>
                  <a:gd name="connsiteY19" fmla="*/ 4152 h 10000"/>
                  <a:gd name="connsiteX20" fmla="*/ 9693 w 10739"/>
                  <a:gd name="connsiteY20" fmla="*/ 4537 h 10000"/>
                  <a:gd name="connsiteX21" fmla="*/ 9580 w 10739"/>
                  <a:gd name="connsiteY21" fmla="*/ 4369 h 10000"/>
                  <a:gd name="connsiteX22" fmla="*/ 9323 w 10739"/>
                  <a:gd name="connsiteY22" fmla="*/ 2573 h 10000"/>
                  <a:gd name="connsiteX23" fmla="*/ 8262 w 10739"/>
                  <a:gd name="connsiteY23" fmla="*/ 916 h 10000"/>
                  <a:gd name="connsiteX24" fmla="*/ 6055 w 10739"/>
                  <a:gd name="connsiteY24" fmla="*/ 1 h 10000"/>
                  <a:gd name="connsiteX25" fmla="*/ 2120 w 10739"/>
                  <a:gd name="connsiteY25" fmla="*/ 802 h 10000"/>
                  <a:gd name="connsiteX0" fmla="*/ 2120 w 10742"/>
                  <a:gd name="connsiteY0" fmla="*/ 802 h 10000"/>
                  <a:gd name="connsiteX1" fmla="*/ 1172 w 10742"/>
                  <a:gd name="connsiteY1" fmla="*/ 4594 h 10000"/>
                  <a:gd name="connsiteX2" fmla="*/ 0 w 10742"/>
                  <a:gd name="connsiteY2" fmla="*/ 5220 h 10000"/>
                  <a:gd name="connsiteX3" fmla="*/ 524 w 10742"/>
                  <a:gd name="connsiteY3" fmla="*/ 6187 h 10000"/>
                  <a:gd name="connsiteX4" fmla="*/ 1138 w 10742"/>
                  <a:gd name="connsiteY4" fmla="*/ 6804 h 10000"/>
                  <a:gd name="connsiteX5" fmla="*/ 1598 w 10742"/>
                  <a:gd name="connsiteY5" fmla="*/ 7165 h 10000"/>
                  <a:gd name="connsiteX6" fmla="*/ 1904 w 10742"/>
                  <a:gd name="connsiteY6" fmla="*/ 7322 h 10000"/>
                  <a:gd name="connsiteX7" fmla="*/ 2449 w 10742"/>
                  <a:gd name="connsiteY7" fmla="*/ 8396 h 10000"/>
                  <a:gd name="connsiteX8" fmla="*/ 3075 w 10742"/>
                  <a:gd name="connsiteY8" fmla="*/ 8979 h 10000"/>
                  <a:gd name="connsiteX9" fmla="*/ 3902 w 10742"/>
                  <a:gd name="connsiteY9" fmla="*/ 9535 h 10000"/>
                  <a:gd name="connsiteX10" fmla="*/ 5463 w 10742"/>
                  <a:gd name="connsiteY10" fmla="*/ 10000 h 10000"/>
                  <a:gd name="connsiteX11" fmla="*/ 7091 w 10742"/>
                  <a:gd name="connsiteY11" fmla="*/ 9415 h 10000"/>
                  <a:gd name="connsiteX12" fmla="*/ 8018 w 10742"/>
                  <a:gd name="connsiteY12" fmla="*/ 8799 h 10000"/>
                  <a:gd name="connsiteX13" fmla="*/ 8774 w 10742"/>
                  <a:gd name="connsiteY13" fmla="*/ 7933 h 10000"/>
                  <a:gd name="connsiteX14" fmla="*/ 9214 w 10742"/>
                  <a:gd name="connsiteY14" fmla="*/ 6623 h 10000"/>
                  <a:gd name="connsiteX15" fmla="*/ 9637 w 10742"/>
                  <a:gd name="connsiteY15" fmla="*/ 6533 h 10000"/>
                  <a:gd name="connsiteX16" fmla="*/ 10369 w 10742"/>
                  <a:gd name="connsiteY16" fmla="*/ 5901 h 10000"/>
                  <a:gd name="connsiteX17" fmla="*/ 10738 w 10742"/>
                  <a:gd name="connsiteY17" fmla="*/ 4988 h 10000"/>
                  <a:gd name="connsiteX18" fmla="*/ 10658 w 10742"/>
                  <a:gd name="connsiteY18" fmla="*/ 4327 h 10000"/>
                  <a:gd name="connsiteX19" fmla="*/ 9908 w 10742"/>
                  <a:gd name="connsiteY19" fmla="*/ 4152 h 10000"/>
                  <a:gd name="connsiteX20" fmla="*/ 9693 w 10742"/>
                  <a:gd name="connsiteY20" fmla="*/ 4537 h 10000"/>
                  <a:gd name="connsiteX21" fmla="*/ 9580 w 10742"/>
                  <a:gd name="connsiteY21" fmla="*/ 4369 h 10000"/>
                  <a:gd name="connsiteX22" fmla="*/ 9323 w 10742"/>
                  <a:gd name="connsiteY22" fmla="*/ 2573 h 10000"/>
                  <a:gd name="connsiteX23" fmla="*/ 8262 w 10742"/>
                  <a:gd name="connsiteY23" fmla="*/ 916 h 10000"/>
                  <a:gd name="connsiteX24" fmla="*/ 6055 w 10742"/>
                  <a:gd name="connsiteY24" fmla="*/ 1 h 10000"/>
                  <a:gd name="connsiteX25" fmla="*/ 2120 w 10742"/>
                  <a:gd name="connsiteY25" fmla="*/ 802 h 10000"/>
                  <a:gd name="connsiteX0" fmla="*/ 2120 w 10739"/>
                  <a:gd name="connsiteY0" fmla="*/ 802 h 10000"/>
                  <a:gd name="connsiteX1" fmla="*/ 1172 w 10739"/>
                  <a:gd name="connsiteY1" fmla="*/ 4594 h 10000"/>
                  <a:gd name="connsiteX2" fmla="*/ 0 w 10739"/>
                  <a:gd name="connsiteY2" fmla="*/ 5220 h 10000"/>
                  <a:gd name="connsiteX3" fmla="*/ 524 w 10739"/>
                  <a:gd name="connsiteY3" fmla="*/ 6187 h 10000"/>
                  <a:gd name="connsiteX4" fmla="*/ 1138 w 10739"/>
                  <a:gd name="connsiteY4" fmla="*/ 6804 h 10000"/>
                  <a:gd name="connsiteX5" fmla="*/ 1598 w 10739"/>
                  <a:gd name="connsiteY5" fmla="*/ 7165 h 10000"/>
                  <a:gd name="connsiteX6" fmla="*/ 1904 w 10739"/>
                  <a:gd name="connsiteY6" fmla="*/ 7322 h 10000"/>
                  <a:gd name="connsiteX7" fmla="*/ 2449 w 10739"/>
                  <a:gd name="connsiteY7" fmla="*/ 8396 h 10000"/>
                  <a:gd name="connsiteX8" fmla="*/ 3075 w 10739"/>
                  <a:gd name="connsiteY8" fmla="*/ 8979 h 10000"/>
                  <a:gd name="connsiteX9" fmla="*/ 3902 w 10739"/>
                  <a:gd name="connsiteY9" fmla="*/ 9535 h 10000"/>
                  <a:gd name="connsiteX10" fmla="*/ 5463 w 10739"/>
                  <a:gd name="connsiteY10" fmla="*/ 10000 h 10000"/>
                  <a:gd name="connsiteX11" fmla="*/ 7091 w 10739"/>
                  <a:gd name="connsiteY11" fmla="*/ 9415 h 10000"/>
                  <a:gd name="connsiteX12" fmla="*/ 8018 w 10739"/>
                  <a:gd name="connsiteY12" fmla="*/ 8799 h 10000"/>
                  <a:gd name="connsiteX13" fmla="*/ 8774 w 10739"/>
                  <a:gd name="connsiteY13" fmla="*/ 7933 h 10000"/>
                  <a:gd name="connsiteX14" fmla="*/ 9214 w 10739"/>
                  <a:gd name="connsiteY14" fmla="*/ 6623 h 10000"/>
                  <a:gd name="connsiteX15" fmla="*/ 10369 w 10739"/>
                  <a:gd name="connsiteY15" fmla="*/ 5901 h 10000"/>
                  <a:gd name="connsiteX16" fmla="*/ 10738 w 10739"/>
                  <a:gd name="connsiteY16" fmla="*/ 4988 h 10000"/>
                  <a:gd name="connsiteX17" fmla="*/ 10658 w 10739"/>
                  <a:gd name="connsiteY17" fmla="*/ 4327 h 10000"/>
                  <a:gd name="connsiteX18" fmla="*/ 9908 w 10739"/>
                  <a:gd name="connsiteY18" fmla="*/ 4152 h 10000"/>
                  <a:gd name="connsiteX19" fmla="*/ 9693 w 10739"/>
                  <a:gd name="connsiteY19" fmla="*/ 4537 h 10000"/>
                  <a:gd name="connsiteX20" fmla="*/ 9580 w 10739"/>
                  <a:gd name="connsiteY20" fmla="*/ 4369 h 10000"/>
                  <a:gd name="connsiteX21" fmla="*/ 9323 w 10739"/>
                  <a:gd name="connsiteY21" fmla="*/ 2573 h 10000"/>
                  <a:gd name="connsiteX22" fmla="*/ 8262 w 10739"/>
                  <a:gd name="connsiteY22" fmla="*/ 916 h 10000"/>
                  <a:gd name="connsiteX23" fmla="*/ 6055 w 10739"/>
                  <a:gd name="connsiteY23" fmla="*/ 1 h 10000"/>
                  <a:gd name="connsiteX24" fmla="*/ 2120 w 10739"/>
                  <a:gd name="connsiteY24" fmla="*/ 802 h 10000"/>
                  <a:gd name="connsiteX0" fmla="*/ 2120 w 10738"/>
                  <a:gd name="connsiteY0" fmla="*/ 802 h 10000"/>
                  <a:gd name="connsiteX1" fmla="*/ 1172 w 10738"/>
                  <a:gd name="connsiteY1" fmla="*/ 4594 h 10000"/>
                  <a:gd name="connsiteX2" fmla="*/ 0 w 10738"/>
                  <a:gd name="connsiteY2" fmla="*/ 5220 h 10000"/>
                  <a:gd name="connsiteX3" fmla="*/ 524 w 10738"/>
                  <a:gd name="connsiteY3" fmla="*/ 6187 h 10000"/>
                  <a:gd name="connsiteX4" fmla="*/ 1138 w 10738"/>
                  <a:gd name="connsiteY4" fmla="*/ 6804 h 10000"/>
                  <a:gd name="connsiteX5" fmla="*/ 1598 w 10738"/>
                  <a:gd name="connsiteY5" fmla="*/ 7165 h 10000"/>
                  <a:gd name="connsiteX6" fmla="*/ 1904 w 10738"/>
                  <a:gd name="connsiteY6" fmla="*/ 7322 h 10000"/>
                  <a:gd name="connsiteX7" fmla="*/ 2449 w 10738"/>
                  <a:gd name="connsiteY7" fmla="*/ 8396 h 10000"/>
                  <a:gd name="connsiteX8" fmla="*/ 3075 w 10738"/>
                  <a:gd name="connsiteY8" fmla="*/ 8979 h 10000"/>
                  <a:gd name="connsiteX9" fmla="*/ 3902 w 10738"/>
                  <a:gd name="connsiteY9" fmla="*/ 9535 h 10000"/>
                  <a:gd name="connsiteX10" fmla="*/ 5463 w 10738"/>
                  <a:gd name="connsiteY10" fmla="*/ 10000 h 10000"/>
                  <a:gd name="connsiteX11" fmla="*/ 7091 w 10738"/>
                  <a:gd name="connsiteY11" fmla="*/ 9415 h 10000"/>
                  <a:gd name="connsiteX12" fmla="*/ 8018 w 10738"/>
                  <a:gd name="connsiteY12" fmla="*/ 8799 h 10000"/>
                  <a:gd name="connsiteX13" fmla="*/ 8774 w 10738"/>
                  <a:gd name="connsiteY13" fmla="*/ 7933 h 10000"/>
                  <a:gd name="connsiteX14" fmla="*/ 9214 w 10738"/>
                  <a:gd name="connsiteY14" fmla="*/ 6623 h 10000"/>
                  <a:gd name="connsiteX15" fmla="*/ 9717 w 10738"/>
                  <a:gd name="connsiteY15" fmla="*/ 6570 h 10000"/>
                  <a:gd name="connsiteX16" fmla="*/ 10369 w 10738"/>
                  <a:gd name="connsiteY16" fmla="*/ 5901 h 10000"/>
                  <a:gd name="connsiteX17" fmla="*/ 10738 w 10738"/>
                  <a:gd name="connsiteY17" fmla="*/ 4988 h 10000"/>
                  <a:gd name="connsiteX18" fmla="*/ 10658 w 10738"/>
                  <a:gd name="connsiteY18" fmla="*/ 4327 h 10000"/>
                  <a:gd name="connsiteX19" fmla="*/ 9908 w 10738"/>
                  <a:gd name="connsiteY19" fmla="*/ 4152 h 10000"/>
                  <a:gd name="connsiteX20" fmla="*/ 9693 w 10738"/>
                  <a:gd name="connsiteY20" fmla="*/ 4537 h 10000"/>
                  <a:gd name="connsiteX21" fmla="*/ 9580 w 10738"/>
                  <a:gd name="connsiteY21" fmla="*/ 4369 h 10000"/>
                  <a:gd name="connsiteX22" fmla="*/ 9323 w 10738"/>
                  <a:gd name="connsiteY22" fmla="*/ 2573 h 10000"/>
                  <a:gd name="connsiteX23" fmla="*/ 8262 w 10738"/>
                  <a:gd name="connsiteY23" fmla="*/ 916 h 10000"/>
                  <a:gd name="connsiteX24" fmla="*/ 6055 w 10738"/>
                  <a:gd name="connsiteY24" fmla="*/ 1 h 10000"/>
                  <a:gd name="connsiteX25" fmla="*/ 2120 w 10738"/>
                  <a:gd name="connsiteY25" fmla="*/ 802 h 10000"/>
                  <a:gd name="connsiteX0" fmla="*/ 2120 w 10738"/>
                  <a:gd name="connsiteY0" fmla="*/ 802 h 9864"/>
                  <a:gd name="connsiteX1" fmla="*/ 1172 w 10738"/>
                  <a:gd name="connsiteY1" fmla="*/ 4594 h 9864"/>
                  <a:gd name="connsiteX2" fmla="*/ 0 w 10738"/>
                  <a:gd name="connsiteY2" fmla="*/ 5220 h 9864"/>
                  <a:gd name="connsiteX3" fmla="*/ 524 w 10738"/>
                  <a:gd name="connsiteY3" fmla="*/ 6187 h 9864"/>
                  <a:gd name="connsiteX4" fmla="*/ 1138 w 10738"/>
                  <a:gd name="connsiteY4" fmla="*/ 6804 h 9864"/>
                  <a:gd name="connsiteX5" fmla="*/ 1598 w 10738"/>
                  <a:gd name="connsiteY5" fmla="*/ 7165 h 9864"/>
                  <a:gd name="connsiteX6" fmla="*/ 1904 w 10738"/>
                  <a:gd name="connsiteY6" fmla="*/ 7322 h 9864"/>
                  <a:gd name="connsiteX7" fmla="*/ 2449 w 10738"/>
                  <a:gd name="connsiteY7" fmla="*/ 8396 h 9864"/>
                  <a:gd name="connsiteX8" fmla="*/ 3075 w 10738"/>
                  <a:gd name="connsiteY8" fmla="*/ 8979 h 9864"/>
                  <a:gd name="connsiteX9" fmla="*/ 3902 w 10738"/>
                  <a:gd name="connsiteY9" fmla="*/ 9535 h 9864"/>
                  <a:gd name="connsiteX10" fmla="*/ 4926 w 10738"/>
                  <a:gd name="connsiteY10" fmla="*/ 9864 h 9864"/>
                  <a:gd name="connsiteX11" fmla="*/ 7091 w 10738"/>
                  <a:gd name="connsiteY11" fmla="*/ 9415 h 9864"/>
                  <a:gd name="connsiteX12" fmla="*/ 8018 w 10738"/>
                  <a:gd name="connsiteY12" fmla="*/ 8799 h 9864"/>
                  <a:gd name="connsiteX13" fmla="*/ 8774 w 10738"/>
                  <a:gd name="connsiteY13" fmla="*/ 7933 h 9864"/>
                  <a:gd name="connsiteX14" fmla="*/ 9214 w 10738"/>
                  <a:gd name="connsiteY14" fmla="*/ 6623 h 9864"/>
                  <a:gd name="connsiteX15" fmla="*/ 9717 w 10738"/>
                  <a:gd name="connsiteY15" fmla="*/ 6570 h 9864"/>
                  <a:gd name="connsiteX16" fmla="*/ 10369 w 10738"/>
                  <a:gd name="connsiteY16" fmla="*/ 5901 h 9864"/>
                  <a:gd name="connsiteX17" fmla="*/ 10738 w 10738"/>
                  <a:gd name="connsiteY17" fmla="*/ 4988 h 9864"/>
                  <a:gd name="connsiteX18" fmla="*/ 10658 w 10738"/>
                  <a:gd name="connsiteY18" fmla="*/ 4327 h 9864"/>
                  <a:gd name="connsiteX19" fmla="*/ 9908 w 10738"/>
                  <a:gd name="connsiteY19" fmla="*/ 4152 h 9864"/>
                  <a:gd name="connsiteX20" fmla="*/ 9693 w 10738"/>
                  <a:gd name="connsiteY20" fmla="*/ 4537 h 9864"/>
                  <a:gd name="connsiteX21" fmla="*/ 9580 w 10738"/>
                  <a:gd name="connsiteY21" fmla="*/ 4369 h 9864"/>
                  <a:gd name="connsiteX22" fmla="*/ 9323 w 10738"/>
                  <a:gd name="connsiteY22" fmla="*/ 2573 h 9864"/>
                  <a:gd name="connsiteX23" fmla="*/ 8262 w 10738"/>
                  <a:gd name="connsiteY23" fmla="*/ 916 h 9864"/>
                  <a:gd name="connsiteX24" fmla="*/ 6055 w 10738"/>
                  <a:gd name="connsiteY24" fmla="*/ 1 h 9864"/>
                  <a:gd name="connsiteX25" fmla="*/ 2120 w 10738"/>
                  <a:gd name="connsiteY25" fmla="*/ 802 h 9864"/>
                  <a:gd name="connsiteX0" fmla="*/ 1974 w 10000"/>
                  <a:gd name="connsiteY0" fmla="*/ 813 h 10034"/>
                  <a:gd name="connsiteX1" fmla="*/ 1091 w 10000"/>
                  <a:gd name="connsiteY1" fmla="*/ 4657 h 10034"/>
                  <a:gd name="connsiteX2" fmla="*/ 0 w 10000"/>
                  <a:gd name="connsiteY2" fmla="*/ 5292 h 10034"/>
                  <a:gd name="connsiteX3" fmla="*/ 488 w 10000"/>
                  <a:gd name="connsiteY3" fmla="*/ 6272 h 10034"/>
                  <a:gd name="connsiteX4" fmla="*/ 1060 w 10000"/>
                  <a:gd name="connsiteY4" fmla="*/ 6898 h 10034"/>
                  <a:gd name="connsiteX5" fmla="*/ 1488 w 10000"/>
                  <a:gd name="connsiteY5" fmla="*/ 7264 h 10034"/>
                  <a:gd name="connsiteX6" fmla="*/ 1773 w 10000"/>
                  <a:gd name="connsiteY6" fmla="*/ 7423 h 10034"/>
                  <a:gd name="connsiteX7" fmla="*/ 2281 w 10000"/>
                  <a:gd name="connsiteY7" fmla="*/ 8512 h 10034"/>
                  <a:gd name="connsiteX8" fmla="*/ 2864 w 10000"/>
                  <a:gd name="connsiteY8" fmla="*/ 9103 h 10034"/>
                  <a:gd name="connsiteX9" fmla="*/ 3634 w 10000"/>
                  <a:gd name="connsiteY9" fmla="*/ 9666 h 10034"/>
                  <a:gd name="connsiteX10" fmla="*/ 4587 w 10000"/>
                  <a:gd name="connsiteY10" fmla="*/ 10000 h 10034"/>
                  <a:gd name="connsiteX11" fmla="*/ 5795 w 10000"/>
                  <a:gd name="connsiteY11" fmla="*/ 9973 h 10034"/>
                  <a:gd name="connsiteX12" fmla="*/ 6604 w 10000"/>
                  <a:gd name="connsiteY12" fmla="*/ 9545 h 10034"/>
                  <a:gd name="connsiteX13" fmla="*/ 7467 w 10000"/>
                  <a:gd name="connsiteY13" fmla="*/ 8920 h 10034"/>
                  <a:gd name="connsiteX14" fmla="*/ 8171 w 10000"/>
                  <a:gd name="connsiteY14" fmla="*/ 8042 h 10034"/>
                  <a:gd name="connsiteX15" fmla="*/ 8581 w 10000"/>
                  <a:gd name="connsiteY15" fmla="*/ 6714 h 10034"/>
                  <a:gd name="connsiteX16" fmla="*/ 9049 w 10000"/>
                  <a:gd name="connsiteY16" fmla="*/ 6661 h 10034"/>
                  <a:gd name="connsiteX17" fmla="*/ 9656 w 10000"/>
                  <a:gd name="connsiteY17" fmla="*/ 5982 h 10034"/>
                  <a:gd name="connsiteX18" fmla="*/ 10000 w 10000"/>
                  <a:gd name="connsiteY18" fmla="*/ 5057 h 10034"/>
                  <a:gd name="connsiteX19" fmla="*/ 9925 w 10000"/>
                  <a:gd name="connsiteY19" fmla="*/ 4387 h 10034"/>
                  <a:gd name="connsiteX20" fmla="*/ 9227 w 10000"/>
                  <a:gd name="connsiteY20" fmla="*/ 4209 h 10034"/>
                  <a:gd name="connsiteX21" fmla="*/ 9027 w 10000"/>
                  <a:gd name="connsiteY21" fmla="*/ 4600 h 10034"/>
                  <a:gd name="connsiteX22" fmla="*/ 8922 w 10000"/>
                  <a:gd name="connsiteY22" fmla="*/ 4429 h 10034"/>
                  <a:gd name="connsiteX23" fmla="*/ 8682 w 10000"/>
                  <a:gd name="connsiteY23" fmla="*/ 2608 h 10034"/>
                  <a:gd name="connsiteX24" fmla="*/ 7694 w 10000"/>
                  <a:gd name="connsiteY24" fmla="*/ 929 h 10034"/>
                  <a:gd name="connsiteX25" fmla="*/ 5639 w 10000"/>
                  <a:gd name="connsiteY25" fmla="*/ 1 h 10034"/>
                  <a:gd name="connsiteX26" fmla="*/ 1974 w 10000"/>
                  <a:gd name="connsiteY26" fmla="*/ 813 h 10034"/>
                  <a:gd name="connsiteX0" fmla="*/ 1974 w 10000"/>
                  <a:gd name="connsiteY0" fmla="*/ 813 h 10034"/>
                  <a:gd name="connsiteX1" fmla="*/ 1091 w 10000"/>
                  <a:gd name="connsiteY1" fmla="*/ 4657 h 10034"/>
                  <a:gd name="connsiteX2" fmla="*/ 0 w 10000"/>
                  <a:gd name="connsiteY2" fmla="*/ 5292 h 10034"/>
                  <a:gd name="connsiteX3" fmla="*/ 488 w 10000"/>
                  <a:gd name="connsiteY3" fmla="*/ 6272 h 10034"/>
                  <a:gd name="connsiteX4" fmla="*/ 1060 w 10000"/>
                  <a:gd name="connsiteY4" fmla="*/ 6898 h 10034"/>
                  <a:gd name="connsiteX5" fmla="*/ 1488 w 10000"/>
                  <a:gd name="connsiteY5" fmla="*/ 7264 h 10034"/>
                  <a:gd name="connsiteX6" fmla="*/ 1773 w 10000"/>
                  <a:gd name="connsiteY6" fmla="*/ 7423 h 10034"/>
                  <a:gd name="connsiteX7" fmla="*/ 2281 w 10000"/>
                  <a:gd name="connsiteY7" fmla="*/ 8512 h 10034"/>
                  <a:gd name="connsiteX8" fmla="*/ 2864 w 10000"/>
                  <a:gd name="connsiteY8" fmla="*/ 9103 h 10034"/>
                  <a:gd name="connsiteX9" fmla="*/ 3634 w 10000"/>
                  <a:gd name="connsiteY9" fmla="*/ 9666 h 10034"/>
                  <a:gd name="connsiteX10" fmla="*/ 4587 w 10000"/>
                  <a:gd name="connsiteY10" fmla="*/ 10000 h 10034"/>
                  <a:gd name="connsiteX11" fmla="*/ 5945 w 10000"/>
                  <a:gd name="connsiteY11" fmla="*/ 9973 h 10034"/>
                  <a:gd name="connsiteX12" fmla="*/ 6604 w 10000"/>
                  <a:gd name="connsiteY12" fmla="*/ 9545 h 10034"/>
                  <a:gd name="connsiteX13" fmla="*/ 7467 w 10000"/>
                  <a:gd name="connsiteY13" fmla="*/ 8920 h 10034"/>
                  <a:gd name="connsiteX14" fmla="*/ 8171 w 10000"/>
                  <a:gd name="connsiteY14" fmla="*/ 8042 h 10034"/>
                  <a:gd name="connsiteX15" fmla="*/ 8581 w 10000"/>
                  <a:gd name="connsiteY15" fmla="*/ 6714 h 10034"/>
                  <a:gd name="connsiteX16" fmla="*/ 9049 w 10000"/>
                  <a:gd name="connsiteY16" fmla="*/ 6661 h 10034"/>
                  <a:gd name="connsiteX17" fmla="*/ 9656 w 10000"/>
                  <a:gd name="connsiteY17" fmla="*/ 5982 h 10034"/>
                  <a:gd name="connsiteX18" fmla="*/ 10000 w 10000"/>
                  <a:gd name="connsiteY18" fmla="*/ 5057 h 10034"/>
                  <a:gd name="connsiteX19" fmla="*/ 9925 w 10000"/>
                  <a:gd name="connsiteY19" fmla="*/ 4387 h 10034"/>
                  <a:gd name="connsiteX20" fmla="*/ 9227 w 10000"/>
                  <a:gd name="connsiteY20" fmla="*/ 4209 h 10034"/>
                  <a:gd name="connsiteX21" fmla="*/ 9027 w 10000"/>
                  <a:gd name="connsiteY21" fmla="*/ 4600 h 10034"/>
                  <a:gd name="connsiteX22" fmla="*/ 8922 w 10000"/>
                  <a:gd name="connsiteY22" fmla="*/ 4429 h 10034"/>
                  <a:gd name="connsiteX23" fmla="*/ 8682 w 10000"/>
                  <a:gd name="connsiteY23" fmla="*/ 2608 h 10034"/>
                  <a:gd name="connsiteX24" fmla="*/ 7694 w 10000"/>
                  <a:gd name="connsiteY24" fmla="*/ 929 h 10034"/>
                  <a:gd name="connsiteX25" fmla="*/ 5639 w 10000"/>
                  <a:gd name="connsiteY25" fmla="*/ 1 h 10034"/>
                  <a:gd name="connsiteX26" fmla="*/ 1974 w 10000"/>
                  <a:gd name="connsiteY26" fmla="*/ 813 h 10034"/>
                  <a:gd name="connsiteX0" fmla="*/ 1974 w 10000"/>
                  <a:gd name="connsiteY0" fmla="*/ 813 h 10034"/>
                  <a:gd name="connsiteX1" fmla="*/ 1091 w 10000"/>
                  <a:gd name="connsiteY1" fmla="*/ 4657 h 10034"/>
                  <a:gd name="connsiteX2" fmla="*/ 0 w 10000"/>
                  <a:gd name="connsiteY2" fmla="*/ 5292 h 10034"/>
                  <a:gd name="connsiteX3" fmla="*/ 488 w 10000"/>
                  <a:gd name="connsiteY3" fmla="*/ 6272 h 10034"/>
                  <a:gd name="connsiteX4" fmla="*/ 1060 w 10000"/>
                  <a:gd name="connsiteY4" fmla="*/ 6898 h 10034"/>
                  <a:gd name="connsiteX5" fmla="*/ 1488 w 10000"/>
                  <a:gd name="connsiteY5" fmla="*/ 7264 h 10034"/>
                  <a:gd name="connsiteX6" fmla="*/ 1773 w 10000"/>
                  <a:gd name="connsiteY6" fmla="*/ 7423 h 10034"/>
                  <a:gd name="connsiteX7" fmla="*/ 2281 w 10000"/>
                  <a:gd name="connsiteY7" fmla="*/ 8512 h 10034"/>
                  <a:gd name="connsiteX8" fmla="*/ 2864 w 10000"/>
                  <a:gd name="connsiteY8" fmla="*/ 9103 h 10034"/>
                  <a:gd name="connsiteX9" fmla="*/ 3634 w 10000"/>
                  <a:gd name="connsiteY9" fmla="*/ 9666 h 10034"/>
                  <a:gd name="connsiteX10" fmla="*/ 4587 w 10000"/>
                  <a:gd name="connsiteY10" fmla="*/ 10000 h 10034"/>
                  <a:gd name="connsiteX11" fmla="*/ 5945 w 10000"/>
                  <a:gd name="connsiteY11" fmla="*/ 9973 h 10034"/>
                  <a:gd name="connsiteX12" fmla="*/ 6604 w 10000"/>
                  <a:gd name="connsiteY12" fmla="*/ 9545 h 10034"/>
                  <a:gd name="connsiteX13" fmla="*/ 7467 w 10000"/>
                  <a:gd name="connsiteY13" fmla="*/ 8920 h 10034"/>
                  <a:gd name="connsiteX14" fmla="*/ 8171 w 10000"/>
                  <a:gd name="connsiteY14" fmla="*/ 8042 h 10034"/>
                  <a:gd name="connsiteX15" fmla="*/ 8581 w 10000"/>
                  <a:gd name="connsiteY15" fmla="*/ 6714 h 10034"/>
                  <a:gd name="connsiteX16" fmla="*/ 9049 w 10000"/>
                  <a:gd name="connsiteY16" fmla="*/ 6661 h 10034"/>
                  <a:gd name="connsiteX17" fmla="*/ 9656 w 10000"/>
                  <a:gd name="connsiteY17" fmla="*/ 5982 h 10034"/>
                  <a:gd name="connsiteX18" fmla="*/ 10000 w 10000"/>
                  <a:gd name="connsiteY18" fmla="*/ 5057 h 10034"/>
                  <a:gd name="connsiteX19" fmla="*/ 9925 w 10000"/>
                  <a:gd name="connsiteY19" fmla="*/ 4387 h 10034"/>
                  <a:gd name="connsiteX20" fmla="*/ 9177 w 10000"/>
                  <a:gd name="connsiteY20" fmla="*/ 4347 h 10034"/>
                  <a:gd name="connsiteX21" fmla="*/ 9027 w 10000"/>
                  <a:gd name="connsiteY21" fmla="*/ 4600 h 10034"/>
                  <a:gd name="connsiteX22" fmla="*/ 8922 w 10000"/>
                  <a:gd name="connsiteY22" fmla="*/ 4429 h 10034"/>
                  <a:gd name="connsiteX23" fmla="*/ 8682 w 10000"/>
                  <a:gd name="connsiteY23" fmla="*/ 2608 h 10034"/>
                  <a:gd name="connsiteX24" fmla="*/ 7694 w 10000"/>
                  <a:gd name="connsiteY24" fmla="*/ 929 h 10034"/>
                  <a:gd name="connsiteX25" fmla="*/ 5639 w 10000"/>
                  <a:gd name="connsiteY25" fmla="*/ 1 h 10034"/>
                  <a:gd name="connsiteX26" fmla="*/ 1974 w 10000"/>
                  <a:gd name="connsiteY26" fmla="*/ 813 h 10034"/>
                  <a:gd name="connsiteX0" fmla="*/ 1974 w 10018"/>
                  <a:gd name="connsiteY0" fmla="*/ 813 h 10034"/>
                  <a:gd name="connsiteX1" fmla="*/ 1091 w 10018"/>
                  <a:gd name="connsiteY1" fmla="*/ 4657 h 10034"/>
                  <a:gd name="connsiteX2" fmla="*/ 0 w 10018"/>
                  <a:gd name="connsiteY2" fmla="*/ 5292 h 10034"/>
                  <a:gd name="connsiteX3" fmla="*/ 488 w 10018"/>
                  <a:gd name="connsiteY3" fmla="*/ 6272 h 10034"/>
                  <a:gd name="connsiteX4" fmla="*/ 1060 w 10018"/>
                  <a:gd name="connsiteY4" fmla="*/ 6898 h 10034"/>
                  <a:gd name="connsiteX5" fmla="*/ 1488 w 10018"/>
                  <a:gd name="connsiteY5" fmla="*/ 7264 h 10034"/>
                  <a:gd name="connsiteX6" fmla="*/ 1773 w 10018"/>
                  <a:gd name="connsiteY6" fmla="*/ 7423 h 10034"/>
                  <a:gd name="connsiteX7" fmla="*/ 2281 w 10018"/>
                  <a:gd name="connsiteY7" fmla="*/ 8512 h 10034"/>
                  <a:gd name="connsiteX8" fmla="*/ 2864 w 10018"/>
                  <a:gd name="connsiteY8" fmla="*/ 9103 h 10034"/>
                  <a:gd name="connsiteX9" fmla="*/ 3634 w 10018"/>
                  <a:gd name="connsiteY9" fmla="*/ 9666 h 10034"/>
                  <a:gd name="connsiteX10" fmla="*/ 4587 w 10018"/>
                  <a:gd name="connsiteY10" fmla="*/ 10000 h 10034"/>
                  <a:gd name="connsiteX11" fmla="*/ 5945 w 10018"/>
                  <a:gd name="connsiteY11" fmla="*/ 9973 h 10034"/>
                  <a:gd name="connsiteX12" fmla="*/ 6604 w 10018"/>
                  <a:gd name="connsiteY12" fmla="*/ 9545 h 10034"/>
                  <a:gd name="connsiteX13" fmla="*/ 7467 w 10018"/>
                  <a:gd name="connsiteY13" fmla="*/ 8920 h 10034"/>
                  <a:gd name="connsiteX14" fmla="*/ 8171 w 10018"/>
                  <a:gd name="connsiteY14" fmla="*/ 8042 h 10034"/>
                  <a:gd name="connsiteX15" fmla="*/ 8581 w 10018"/>
                  <a:gd name="connsiteY15" fmla="*/ 6714 h 10034"/>
                  <a:gd name="connsiteX16" fmla="*/ 9049 w 10018"/>
                  <a:gd name="connsiteY16" fmla="*/ 6661 h 10034"/>
                  <a:gd name="connsiteX17" fmla="*/ 9656 w 10018"/>
                  <a:gd name="connsiteY17" fmla="*/ 5982 h 10034"/>
                  <a:gd name="connsiteX18" fmla="*/ 10000 w 10018"/>
                  <a:gd name="connsiteY18" fmla="*/ 5057 h 10034"/>
                  <a:gd name="connsiteX19" fmla="*/ 9925 w 10018"/>
                  <a:gd name="connsiteY19" fmla="*/ 4387 h 10034"/>
                  <a:gd name="connsiteX20" fmla="*/ 9027 w 10018"/>
                  <a:gd name="connsiteY20" fmla="*/ 4600 h 10034"/>
                  <a:gd name="connsiteX21" fmla="*/ 8922 w 10018"/>
                  <a:gd name="connsiteY21" fmla="*/ 4429 h 10034"/>
                  <a:gd name="connsiteX22" fmla="*/ 8682 w 10018"/>
                  <a:gd name="connsiteY22" fmla="*/ 2608 h 10034"/>
                  <a:gd name="connsiteX23" fmla="*/ 7694 w 10018"/>
                  <a:gd name="connsiteY23" fmla="*/ 929 h 10034"/>
                  <a:gd name="connsiteX24" fmla="*/ 5639 w 10018"/>
                  <a:gd name="connsiteY24" fmla="*/ 1 h 10034"/>
                  <a:gd name="connsiteX25" fmla="*/ 1974 w 10018"/>
                  <a:gd name="connsiteY25" fmla="*/ 813 h 10034"/>
                  <a:gd name="connsiteX0" fmla="*/ 1974 w 10000"/>
                  <a:gd name="connsiteY0" fmla="*/ 813 h 10034"/>
                  <a:gd name="connsiteX1" fmla="*/ 1091 w 10000"/>
                  <a:gd name="connsiteY1" fmla="*/ 4657 h 10034"/>
                  <a:gd name="connsiteX2" fmla="*/ 0 w 10000"/>
                  <a:gd name="connsiteY2" fmla="*/ 5292 h 10034"/>
                  <a:gd name="connsiteX3" fmla="*/ 488 w 10000"/>
                  <a:gd name="connsiteY3" fmla="*/ 6272 h 10034"/>
                  <a:gd name="connsiteX4" fmla="*/ 1060 w 10000"/>
                  <a:gd name="connsiteY4" fmla="*/ 6898 h 10034"/>
                  <a:gd name="connsiteX5" fmla="*/ 1488 w 10000"/>
                  <a:gd name="connsiteY5" fmla="*/ 7264 h 10034"/>
                  <a:gd name="connsiteX6" fmla="*/ 1773 w 10000"/>
                  <a:gd name="connsiteY6" fmla="*/ 7423 h 10034"/>
                  <a:gd name="connsiteX7" fmla="*/ 2281 w 10000"/>
                  <a:gd name="connsiteY7" fmla="*/ 8512 h 10034"/>
                  <a:gd name="connsiteX8" fmla="*/ 2864 w 10000"/>
                  <a:gd name="connsiteY8" fmla="*/ 9103 h 10034"/>
                  <a:gd name="connsiteX9" fmla="*/ 3634 w 10000"/>
                  <a:gd name="connsiteY9" fmla="*/ 9666 h 10034"/>
                  <a:gd name="connsiteX10" fmla="*/ 4587 w 10000"/>
                  <a:gd name="connsiteY10" fmla="*/ 10000 h 10034"/>
                  <a:gd name="connsiteX11" fmla="*/ 5945 w 10000"/>
                  <a:gd name="connsiteY11" fmla="*/ 9973 h 10034"/>
                  <a:gd name="connsiteX12" fmla="*/ 6604 w 10000"/>
                  <a:gd name="connsiteY12" fmla="*/ 9545 h 10034"/>
                  <a:gd name="connsiteX13" fmla="*/ 7467 w 10000"/>
                  <a:gd name="connsiteY13" fmla="*/ 8920 h 10034"/>
                  <a:gd name="connsiteX14" fmla="*/ 8171 w 10000"/>
                  <a:gd name="connsiteY14" fmla="*/ 8042 h 10034"/>
                  <a:gd name="connsiteX15" fmla="*/ 8581 w 10000"/>
                  <a:gd name="connsiteY15" fmla="*/ 6714 h 10034"/>
                  <a:gd name="connsiteX16" fmla="*/ 9049 w 10000"/>
                  <a:gd name="connsiteY16" fmla="*/ 6661 h 10034"/>
                  <a:gd name="connsiteX17" fmla="*/ 9656 w 10000"/>
                  <a:gd name="connsiteY17" fmla="*/ 5982 h 10034"/>
                  <a:gd name="connsiteX18" fmla="*/ 10000 w 10000"/>
                  <a:gd name="connsiteY18" fmla="*/ 5057 h 10034"/>
                  <a:gd name="connsiteX19" fmla="*/ 9925 w 10000"/>
                  <a:gd name="connsiteY19" fmla="*/ 4387 h 10034"/>
                  <a:gd name="connsiteX20" fmla="*/ 9347 w 10000"/>
                  <a:gd name="connsiteY20" fmla="*/ 4364 h 10034"/>
                  <a:gd name="connsiteX21" fmla="*/ 9027 w 10000"/>
                  <a:gd name="connsiteY21" fmla="*/ 4600 h 10034"/>
                  <a:gd name="connsiteX22" fmla="*/ 8922 w 10000"/>
                  <a:gd name="connsiteY22" fmla="*/ 4429 h 10034"/>
                  <a:gd name="connsiteX23" fmla="*/ 8682 w 10000"/>
                  <a:gd name="connsiteY23" fmla="*/ 2608 h 10034"/>
                  <a:gd name="connsiteX24" fmla="*/ 7694 w 10000"/>
                  <a:gd name="connsiteY24" fmla="*/ 929 h 10034"/>
                  <a:gd name="connsiteX25" fmla="*/ 5639 w 10000"/>
                  <a:gd name="connsiteY25" fmla="*/ 1 h 10034"/>
                  <a:gd name="connsiteX26" fmla="*/ 1974 w 10000"/>
                  <a:gd name="connsiteY26" fmla="*/ 813 h 10034"/>
                  <a:gd name="connsiteX0" fmla="*/ 1974 w 10000"/>
                  <a:gd name="connsiteY0" fmla="*/ 813 h 10034"/>
                  <a:gd name="connsiteX1" fmla="*/ 1091 w 10000"/>
                  <a:gd name="connsiteY1" fmla="*/ 4657 h 10034"/>
                  <a:gd name="connsiteX2" fmla="*/ 0 w 10000"/>
                  <a:gd name="connsiteY2" fmla="*/ 5292 h 10034"/>
                  <a:gd name="connsiteX3" fmla="*/ 488 w 10000"/>
                  <a:gd name="connsiteY3" fmla="*/ 6272 h 10034"/>
                  <a:gd name="connsiteX4" fmla="*/ 1060 w 10000"/>
                  <a:gd name="connsiteY4" fmla="*/ 6898 h 10034"/>
                  <a:gd name="connsiteX5" fmla="*/ 1488 w 10000"/>
                  <a:gd name="connsiteY5" fmla="*/ 7264 h 10034"/>
                  <a:gd name="connsiteX6" fmla="*/ 1773 w 10000"/>
                  <a:gd name="connsiteY6" fmla="*/ 7423 h 10034"/>
                  <a:gd name="connsiteX7" fmla="*/ 2281 w 10000"/>
                  <a:gd name="connsiteY7" fmla="*/ 8512 h 10034"/>
                  <a:gd name="connsiteX8" fmla="*/ 2864 w 10000"/>
                  <a:gd name="connsiteY8" fmla="*/ 9103 h 10034"/>
                  <a:gd name="connsiteX9" fmla="*/ 3634 w 10000"/>
                  <a:gd name="connsiteY9" fmla="*/ 9666 h 10034"/>
                  <a:gd name="connsiteX10" fmla="*/ 4587 w 10000"/>
                  <a:gd name="connsiteY10" fmla="*/ 10000 h 10034"/>
                  <a:gd name="connsiteX11" fmla="*/ 5945 w 10000"/>
                  <a:gd name="connsiteY11" fmla="*/ 9973 h 10034"/>
                  <a:gd name="connsiteX12" fmla="*/ 6604 w 10000"/>
                  <a:gd name="connsiteY12" fmla="*/ 9545 h 10034"/>
                  <a:gd name="connsiteX13" fmla="*/ 7467 w 10000"/>
                  <a:gd name="connsiteY13" fmla="*/ 8920 h 10034"/>
                  <a:gd name="connsiteX14" fmla="*/ 8171 w 10000"/>
                  <a:gd name="connsiteY14" fmla="*/ 8042 h 10034"/>
                  <a:gd name="connsiteX15" fmla="*/ 8581 w 10000"/>
                  <a:gd name="connsiteY15" fmla="*/ 6714 h 10034"/>
                  <a:gd name="connsiteX16" fmla="*/ 9049 w 10000"/>
                  <a:gd name="connsiteY16" fmla="*/ 6661 h 10034"/>
                  <a:gd name="connsiteX17" fmla="*/ 9656 w 10000"/>
                  <a:gd name="connsiteY17" fmla="*/ 5982 h 10034"/>
                  <a:gd name="connsiteX18" fmla="*/ 10000 w 10000"/>
                  <a:gd name="connsiteY18" fmla="*/ 5241 h 10034"/>
                  <a:gd name="connsiteX19" fmla="*/ 9925 w 10000"/>
                  <a:gd name="connsiteY19" fmla="*/ 4387 h 10034"/>
                  <a:gd name="connsiteX20" fmla="*/ 9347 w 10000"/>
                  <a:gd name="connsiteY20" fmla="*/ 4364 h 10034"/>
                  <a:gd name="connsiteX21" fmla="*/ 9027 w 10000"/>
                  <a:gd name="connsiteY21" fmla="*/ 4600 h 10034"/>
                  <a:gd name="connsiteX22" fmla="*/ 8922 w 10000"/>
                  <a:gd name="connsiteY22" fmla="*/ 4429 h 10034"/>
                  <a:gd name="connsiteX23" fmla="*/ 8682 w 10000"/>
                  <a:gd name="connsiteY23" fmla="*/ 2608 h 10034"/>
                  <a:gd name="connsiteX24" fmla="*/ 7694 w 10000"/>
                  <a:gd name="connsiteY24" fmla="*/ 929 h 10034"/>
                  <a:gd name="connsiteX25" fmla="*/ 5639 w 10000"/>
                  <a:gd name="connsiteY25" fmla="*/ 1 h 10034"/>
                  <a:gd name="connsiteX26" fmla="*/ 1974 w 10000"/>
                  <a:gd name="connsiteY26" fmla="*/ 813 h 10034"/>
                  <a:gd name="connsiteX0" fmla="*/ 1974 w 10098"/>
                  <a:gd name="connsiteY0" fmla="*/ 813 h 10034"/>
                  <a:gd name="connsiteX1" fmla="*/ 1091 w 10098"/>
                  <a:gd name="connsiteY1" fmla="*/ 4657 h 10034"/>
                  <a:gd name="connsiteX2" fmla="*/ 0 w 10098"/>
                  <a:gd name="connsiteY2" fmla="*/ 5292 h 10034"/>
                  <a:gd name="connsiteX3" fmla="*/ 488 w 10098"/>
                  <a:gd name="connsiteY3" fmla="*/ 6272 h 10034"/>
                  <a:gd name="connsiteX4" fmla="*/ 1060 w 10098"/>
                  <a:gd name="connsiteY4" fmla="*/ 6898 h 10034"/>
                  <a:gd name="connsiteX5" fmla="*/ 1488 w 10098"/>
                  <a:gd name="connsiteY5" fmla="*/ 7264 h 10034"/>
                  <a:gd name="connsiteX6" fmla="*/ 1773 w 10098"/>
                  <a:gd name="connsiteY6" fmla="*/ 7423 h 10034"/>
                  <a:gd name="connsiteX7" fmla="*/ 2281 w 10098"/>
                  <a:gd name="connsiteY7" fmla="*/ 8512 h 10034"/>
                  <a:gd name="connsiteX8" fmla="*/ 2864 w 10098"/>
                  <a:gd name="connsiteY8" fmla="*/ 9103 h 10034"/>
                  <a:gd name="connsiteX9" fmla="*/ 3634 w 10098"/>
                  <a:gd name="connsiteY9" fmla="*/ 9666 h 10034"/>
                  <a:gd name="connsiteX10" fmla="*/ 4587 w 10098"/>
                  <a:gd name="connsiteY10" fmla="*/ 10000 h 10034"/>
                  <a:gd name="connsiteX11" fmla="*/ 5945 w 10098"/>
                  <a:gd name="connsiteY11" fmla="*/ 9973 h 10034"/>
                  <a:gd name="connsiteX12" fmla="*/ 6604 w 10098"/>
                  <a:gd name="connsiteY12" fmla="*/ 9545 h 10034"/>
                  <a:gd name="connsiteX13" fmla="*/ 7467 w 10098"/>
                  <a:gd name="connsiteY13" fmla="*/ 8920 h 10034"/>
                  <a:gd name="connsiteX14" fmla="*/ 8171 w 10098"/>
                  <a:gd name="connsiteY14" fmla="*/ 8042 h 10034"/>
                  <a:gd name="connsiteX15" fmla="*/ 8581 w 10098"/>
                  <a:gd name="connsiteY15" fmla="*/ 6714 h 10034"/>
                  <a:gd name="connsiteX16" fmla="*/ 9049 w 10098"/>
                  <a:gd name="connsiteY16" fmla="*/ 6661 h 10034"/>
                  <a:gd name="connsiteX17" fmla="*/ 9656 w 10098"/>
                  <a:gd name="connsiteY17" fmla="*/ 5982 h 10034"/>
                  <a:gd name="connsiteX18" fmla="*/ 10000 w 10098"/>
                  <a:gd name="connsiteY18" fmla="*/ 5241 h 10034"/>
                  <a:gd name="connsiteX19" fmla="*/ 10097 w 10098"/>
                  <a:gd name="connsiteY19" fmla="*/ 4777 h 10034"/>
                  <a:gd name="connsiteX20" fmla="*/ 9925 w 10098"/>
                  <a:gd name="connsiteY20" fmla="*/ 4387 h 10034"/>
                  <a:gd name="connsiteX21" fmla="*/ 9347 w 10098"/>
                  <a:gd name="connsiteY21" fmla="*/ 4364 h 10034"/>
                  <a:gd name="connsiteX22" fmla="*/ 9027 w 10098"/>
                  <a:gd name="connsiteY22" fmla="*/ 4600 h 10034"/>
                  <a:gd name="connsiteX23" fmla="*/ 8922 w 10098"/>
                  <a:gd name="connsiteY23" fmla="*/ 4429 h 10034"/>
                  <a:gd name="connsiteX24" fmla="*/ 8682 w 10098"/>
                  <a:gd name="connsiteY24" fmla="*/ 2608 h 10034"/>
                  <a:gd name="connsiteX25" fmla="*/ 7694 w 10098"/>
                  <a:gd name="connsiteY25" fmla="*/ 929 h 10034"/>
                  <a:gd name="connsiteX26" fmla="*/ 5639 w 10098"/>
                  <a:gd name="connsiteY26" fmla="*/ 1 h 10034"/>
                  <a:gd name="connsiteX27" fmla="*/ 1974 w 10098"/>
                  <a:gd name="connsiteY27" fmla="*/ 813 h 10034"/>
                  <a:gd name="connsiteX0" fmla="*/ 1974 w 10098"/>
                  <a:gd name="connsiteY0" fmla="*/ 813 h 10034"/>
                  <a:gd name="connsiteX1" fmla="*/ 1091 w 10098"/>
                  <a:gd name="connsiteY1" fmla="*/ 4657 h 10034"/>
                  <a:gd name="connsiteX2" fmla="*/ 0 w 10098"/>
                  <a:gd name="connsiteY2" fmla="*/ 5292 h 10034"/>
                  <a:gd name="connsiteX3" fmla="*/ 488 w 10098"/>
                  <a:gd name="connsiteY3" fmla="*/ 6272 h 10034"/>
                  <a:gd name="connsiteX4" fmla="*/ 1060 w 10098"/>
                  <a:gd name="connsiteY4" fmla="*/ 6898 h 10034"/>
                  <a:gd name="connsiteX5" fmla="*/ 1488 w 10098"/>
                  <a:gd name="connsiteY5" fmla="*/ 7264 h 10034"/>
                  <a:gd name="connsiteX6" fmla="*/ 1773 w 10098"/>
                  <a:gd name="connsiteY6" fmla="*/ 7423 h 10034"/>
                  <a:gd name="connsiteX7" fmla="*/ 2281 w 10098"/>
                  <a:gd name="connsiteY7" fmla="*/ 8512 h 10034"/>
                  <a:gd name="connsiteX8" fmla="*/ 2864 w 10098"/>
                  <a:gd name="connsiteY8" fmla="*/ 9103 h 10034"/>
                  <a:gd name="connsiteX9" fmla="*/ 3634 w 10098"/>
                  <a:gd name="connsiteY9" fmla="*/ 9666 h 10034"/>
                  <a:gd name="connsiteX10" fmla="*/ 4587 w 10098"/>
                  <a:gd name="connsiteY10" fmla="*/ 10000 h 10034"/>
                  <a:gd name="connsiteX11" fmla="*/ 5945 w 10098"/>
                  <a:gd name="connsiteY11" fmla="*/ 9973 h 10034"/>
                  <a:gd name="connsiteX12" fmla="*/ 6604 w 10098"/>
                  <a:gd name="connsiteY12" fmla="*/ 9545 h 10034"/>
                  <a:gd name="connsiteX13" fmla="*/ 7467 w 10098"/>
                  <a:gd name="connsiteY13" fmla="*/ 8920 h 10034"/>
                  <a:gd name="connsiteX14" fmla="*/ 8171 w 10098"/>
                  <a:gd name="connsiteY14" fmla="*/ 8042 h 10034"/>
                  <a:gd name="connsiteX15" fmla="*/ 8581 w 10098"/>
                  <a:gd name="connsiteY15" fmla="*/ 6714 h 10034"/>
                  <a:gd name="connsiteX16" fmla="*/ 8949 w 10098"/>
                  <a:gd name="connsiteY16" fmla="*/ 6845 h 10034"/>
                  <a:gd name="connsiteX17" fmla="*/ 9656 w 10098"/>
                  <a:gd name="connsiteY17" fmla="*/ 5982 h 10034"/>
                  <a:gd name="connsiteX18" fmla="*/ 10000 w 10098"/>
                  <a:gd name="connsiteY18" fmla="*/ 5241 h 10034"/>
                  <a:gd name="connsiteX19" fmla="*/ 10097 w 10098"/>
                  <a:gd name="connsiteY19" fmla="*/ 4777 h 10034"/>
                  <a:gd name="connsiteX20" fmla="*/ 9925 w 10098"/>
                  <a:gd name="connsiteY20" fmla="*/ 4387 h 10034"/>
                  <a:gd name="connsiteX21" fmla="*/ 9347 w 10098"/>
                  <a:gd name="connsiteY21" fmla="*/ 4364 h 10034"/>
                  <a:gd name="connsiteX22" fmla="*/ 9027 w 10098"/>
                  <a:gd name="connsiteY22" fmla="*/ 4600 h 10034"/>
                  <a:gd name="connsiteX23" fmla="*/ 8922 w 10098"/>
                  <a:gd name="connsiteY23" fmla="*/ 4429 h 10034"/>
                  <a:gd name="connsiteX24" fmla="*/ 8682 w 10098"/>
                  <a:gd name="connsiteY24" fmla="*/ 2608 h 10034"/>
                  <a:gd name="connsiteX25" fmla="*/ 7694 w 10098"/>
                  <a:gd name="connsiteY25" fmla="*/ 929 h 10034"/>
                  <a:gd name="connsiteX26" fmla="*/ 5639 w 10098"/>
                  <a:gd name="connsiteY26" fmla="*/ 1 h 10034"/>
                  <a:gd name="connsiteX27" fmla="*/ 1974 w 10098"/>
                  <a:gd name="connsiteY27" fmla="*/ 813 h 10034"/>
                  <a:gd name="connsiteX0" fmla="*/ 1974 w 10098"/>
                  <a:gd name="connsiteY0" fmla="*/ 813 h 10034"/>
                  <a:gd name="connsiteX1" fmla="*/ 1091 w 10098"/>
                  <a:gd name="connsiteY1" fmla="*/ 4657 h 10034"/>
                  <a:gd name="connsiteX2" fmla="*/ 0 w 10098"/>
                  <a:gd name="connsiteY2" fmla="*/ 5292 h 10034"/>
                  <a:gd name="connsiteX3" fmla="*/ 488 w 10098"/>
                  <a:gd name="connsiteY3" fmla="*/ 6272 h 10034"/>
                  <a:gd name="connsiteX4" fmla="*/ 1060 w 10098"/>
                  <a:gd name="connsiteY4" fmla="*/ 6898 h 10034"/>
                  <a:gd name="connsiteX5" fmla="*/ 1488 w 10098"/>
                  <a:gd name="connsiteY5" fmla="*/ 7264 h 10034"/>
                  <a:gd name="connsiteX6" fmla="*/ 1773 w 10098"/>
                  <a:gd name="connsiteY6" fmla="*/ 7423 h 10034"/>
                  <a:gd name="connsiteX7" fmla="*/ 2281 w 10098"/>
                  <a:gd name="connsiteY7" fmla="*/ 8512 h 10034"/>
                  <a:gd name="connsiteX8" fmla="*/ 2864 w 10098"/>
                  <a:gd name="connsiteY8" fmla="*/ 9103 h 10034"/>
                  <a:gd name="connsiteX9" fmla="*/ 3634 w 10098"/>
                  <a:gd name="connsiteY9" fmla="*/ 9666 h 10034"/>
                  <a:gd name="connsiteX10" fmla="*/ 4587 w 10098"/>
                  <a:gd name="connsiteY10" fmla="*/ 10000 h 10034"/>
                  <a:gd name="connsiteX11" fmla="*/ 5945 w 10098"/>
                  <a:gd name="connsiteY11" fmla="*/ 9973 h 10034"/>
                  <a:gd name="connsiteX12" fmla="*/ 6604 w 10098"/>
                  <a:gd name="connsiteY12" fmla="*/ 9545 h 10034"/>
                  <a:gd name="connsiteX13" fmla="*/ 7467 w 10098"/>
                  <a:gd name="connsiteY13" fmla="*/ 8920 h 10034"/>
                  <a:gd name="connsiteX14" fmla="*/ 8171 w 10098"/>
                  <a:gd name="connsiteY14" fmla="*/ 8042 h 10034"/>
                  <a:gd name="connsiteX15" fmla="*/ 8581 w 10098"/>
                  <a:gd name="connsiteY15" fmla="*/ 6898 h 10034"/>
                  <a:gd name="connsiteX16" fmla="*/ 8949 w 10098"/>
                  <a:gd name="connsiteY16" fmla="*/ 6845 h 10034"/>
                  <a:gd name="connsiteX17" fmla="*/ 9656 w 10098"/>
                  <a:gd name="connsiteY17" fmla="*/ 5982 h 10034"/>
                  <a:gd name="connsiteX18" fmla="*/ 10000 w 10098"/>
                  <a:gd name="connsiteY18" fmla="*/ 5241 h 10034"/>
                  <a:gd name="connsiteX19" fmla="*/ 10097 w 10098"/>
                  <a:gd name="connsiteY19" fmla="*/ 4777 h 10034"/>
                  <a:gd name="connsiteX20" fmla="*/ 9925 w 10098"/>
                  <a:gd name="connsiteY20" fmla="*/ 4387 h 10034"/>
                  <a:gd name="connsiteX21" fmla="*/ 9347 w 10098"/>
                  <a:gd name="connsiteY21" fmla="*/ 4364 h 10034"/>
                  <a:gd name="connsiteX22" fmla="*/ 9027 w 10098"/>
                  <a:gd name="connsiteY22" fmla="*/ 4600 h 10034"/>
                  <a:gd name="connsiteX23" fmla="*/ 8922 w 10098"/>
                  <a:gd name="connsiteY23" fmla="*/ 4429 h 10034"/>
                  <a:gd name="connsiteX24" fmla="*/ 8682 w 10098"/>
                  <a:gd name="connsiteY24" fmla="*/ 2608 h 10034"/>
                  <a:gd name="connsiteX25" fmla="*/ 7694 w 10098"/>
                  <a:gd name="connsiteY25" fmla="*/ 929 h 10034"/>
                  <a:gd name="connsiteX26" fmla="*/ 5639 w 10098"/>
                  <a:gd name="connsiteY26" fmla="*/ 1 h 10034"/>
                  <a:gd name="connsiteX27" fmla="*/ 1974 w 10098"/>
                  <a:gd name="connsiteY27" fmla="*/ 813 h 10034"/>
                  <a:gd name="connsiteX0" fmla="*/ 1974 w 10098"/>
                  <a:gd name="connsiteY0" fmla="*/ 813 h 10034"/>
                  <a:gd name="connsiteX1" fmla="*/ 1091 w 10098"/>
                  <a:gd name="connsiteY1" fmla="*/ 4657 h 10034"/>
                  <a:gd name="connsiteX2" fmla="*/ 0 w 10098"/>
                  <a:gd name="connsiteY2" fmla="*/ 5292 h 10034"/>
                  <a:gd name="connsiteX3" fmla="*/ 488 w 10098"/>
                  <a:gd name="connsiteY3" fmla="*/ 6272 h 10034"/>
                  <a:gd name="connsiteX4" fmla="*/ 1060 w 10098"/>
                  <a:gd name="connsiteY4" fmla="*/ 6898 h 10034"/>
                  <a:gd name="connsiteX5" fmla="*/ 1488 w 10098"/>
                  <a:gd name="connsiteY5" fmla="*/ 7264 h 10034"/>
                  <a:gd name="connsiteX6" fmla="*/ 1773 w 10098"/>
                  <a:gd name="connsiteY6" fmla="*/ 7423 h 10034"/>
                  <a:gd name="connsiteX7" fmla="*/ 2281 w 10098"/>
                  <a:gd name="connsiteY7" fmla="*/ 8512 h 10034"/>
                  <a:gd name="connsiteX8" fmla="*/ 3064 w 10098"/>
                  <a:gd name="connsiteY8" fmla="*/ 9103 h 10034"/>
                  <a:gd name="connsiteX9" fmla="*/ 3634 w 10098"/>
                  <a:gd name="connsiteY9" fmla="*/ 9666 h 10034"/>
                  <a:gd name="connsiteX10" fmla="*/ 4587 w 10098"/>
                  <a:gd name="connsiteY10" fmla="*/ 10000 h 10034"/>
                  <a:gd name="connsiteX11" fmla="*/ 5945 w 10098"/>
                  <a:gd name="connsiteY11" fmla="*/ 9973 h 10034"/>
                  <a:gd name="connsiteX12" fmla="*/ 6604 w 10098"/>
                  <a:gd name="connsiteY12" fmla="*/ 9545 h 10034"/>
                  <a:gd name="connsiteX13" fmla="*/ 7467 w 10098"/>
                  <a:gd name="connsiteY13" fmla="*/ 8920 h 10034"/>
                  <a:gd name="connsiteX14" fmla="*/ 8171 w 10098"/>
                  <a:gd name="connsiteY14" fmla="*/ 8042 h 10034"/>
                  <a:gd name="connsiteX15" fmla="*/ 8581 w 10098"/>
                  <a:gd name="connsiteY15" fmla="*/ 6898 h 10034"/>
                  <a:gd name="connsiteX16" fmla="*/ 8949 w 10098"/>
                  <a:gd name="connsiteY16" fmla="*/ 6845 h 10034"/>
                  <a:gd name="connsiteX17" fmla="*/ 9656 w 10098"/>
                  <a:gd name="connsiteY17" fmla="*/ 5982 h 10034"/>
                  <a:gd name="connsiteX18" fmla="*/ 10000 w 10098"/>
                  <a:gd name="connsiteY18" fmla="*/ 5241 h 10034"/>
                  <a:gd name="connsiteX19" fmla="*/ 10097 w 10098"/>
                  <a:gd name="connsiteY19" fmla="*/ 4777 h 10034"/>
                  <a:gd name="connsiteX20" fmla="*/ 9925 w 10098"/>
                  <a:gd name="connsiteY20" fmla="*/ 4387 h 10034"/>
                  <a:gd name="connsiteX21" fmla="*/ 9347 w 10098"/>
                  <a:gd name="connsiteY21" fmla="*/ 4364 h 10034"/>
                  <a:gd name="connsiteX22" fmla="*/ 9027 w 10098"/>
                  <a:gd name="connsiteY22" fmla="*/ 4600 h 10034"/>
                  <a:gd name="connsiteX23" fmla="*/ 8922 w 10098"/>
                  <a:gd name="connsiteY23" fmla="*/ 4429 h 10034"/>
                  <a:gd name="connsiteX24" fmla="*/ 8682 w 10098"/>
                  <a:gd name="connsiteY24" fmla="*/ 2608 h 10034"/>
                  <a:gd name="connsiteX25" fmla="*/ 7694 w 10098"/>
                  <a:gd name="connsiteY25" fmla="*/ 929 h 10034"/>
                  <a:gd name="connsiteX26" fmla="*/ 5639 w 10098"/>
                  <a:gd name="connsiteY26" fmla="*/ 1 h 10034"/>
                  <a:gd name="connsiteX27" fmla="*/ 1974 w 10098"/>
                  <a:gd name="connsiteY27" fmla="*/ 813 h 10034"/>
                  <a:gd name="connsiteX0" fmla="*/ 1974 w 10098"/>
                  <a:gd name="connsiteY0" fmla="*/ 813 h 10031"/>
                  <a:gd name="connsiteX1" fmla="*/ 1091 w 10098"/>
                  <a:gd name="connsiteY1" fmla="*/ 4657 h 10031"/>
                  <a:gd name="connsiteX2" fmla="*/ 0 w 10098"/>
                  <a:gd name="connsiteY2" fmla="*/ 5292 h 10031"/>
                  <a:gd name="connsiteX3" fmla="*/ 488 w 10098"/>
                  <a:gd name="connsiteY3" fmla="*/ 6272 h 10031"/>
                  <a:gd name="connsiteX4" fmla="*/ 1060 w 10098"/>
                  <a:gd name="connsiteY4" fmla="*/ 6898 h 10031"/>
                  <a:gd name="connsiteX5" fmla="*/ 1488 w 10098"/>
                  <a:gd name="connsiteY5" fmla="*/ 7264 h 10031"/>
                  <a:gd name="connsiteX6" fmla="*/ 1773 w 10098"/>
                  <a:gd name="connsiteY6" fmla="*/ 7423 h 10031"/>
                  <a:gd name="connsiteX7" fmla="*/ 2281 w 10098"/>
                  <a:gd name="connsiteY7" fmla="*/ 8512 h 10031"/>
                  <a:gd name="connsiteX8" fmla="*/ 3064 w 10098"/>
                  <a:gd name="connsiteY8" fmla="*/ 9103 h 10031"/>
                  <a:gd name="connsiteX9" fmla="*/ 3834 w 10098"/>
                  <a:gd name="connsiteY9" fmla="*/ 9712 h 10031"/>
                  <a:gd name="connsiteX10" fmla="*/ 4587 w 10098"/>
                  <a:gd name="connsiteY10" fmla="*/ 10000 h 10031"/>
                  <a:gd name="connsiteX11" fmla="*/ 5945 w 10098"/>
                  <a:gd name="connsiteY11" fmla="*/ 9973 h 10031"/>
                  <a:gd name="connsiteX12" fmla="*/ 6604 w 10098"/>
                  <a:gd name="connsiteY12" fmla="*/ 9545 h 10031"/>
                  <a:gd name="connsiteX13" fmla="*/ 7467 w 10098"/>
                  <a:gd name="connsiteY13" fmla="*/ 8920 h 10031"/>
                  <a:gd name="connsiteX14" fmla="*/ 8171 w 10098"/>
                  <a:gd name="connsiteY14" fmla="*/ 8042 h 10031"/>
                  <a:gd name="connsiteX15" fmla="*/ 8581 w 10098"/>
                  <a:gd name="connsiteY15" fmla="*/ 6898 h 10031"/>
                  <a:gd name="connsiteX16" fmla="*/ 8949 w 10098"/>
                  <a:gd name="connsiteY16" fmla="*/ 6845 h 10031"/>
                  <a:gd name="connsiteX17" fmla="*/ 9656 w 10098"/>
                  <a:gd name="connsiteY17" fmla="*/ 5982 h 10031"/>
                  <a:gd name="connsiteX18" fmla="*/ 10000 w 10098"/>
                  <a:gd name="connsiteY18" fmla="*/ 5241 h 10031"/>
                  <a:gd name="connsiteX19" fmla="*/ 10097 w 10098"/>
                  <a:gd name="connsiteY19" fmla="*/ 4777 h 10031"/>
                  <a:gd name="connsiteX20" fmla="*/ 9925 w 10098"/>
                  <a:gd name="connsiteY20" fmla="*/ 4387 h 10031"/>
                  <a:gd name="connsiteX21" fmla="*/ 9347 w 10098"/>
                  <a:gd name="connsiteY21" fmla="*/ 4364 h 10031"/>
                  <a:gd name="connsiteX22" fmla="*/ 9027 w 10098"/>
                  <a:gd name="connsiteY22" fmla="*/ 4600 h 10031"/>
                  <a:gd name="connsiteX23" fmla="*/ 8922 w 10098"/>
                  <a:gd name="connsiteY23" fmla="*/ 4429 h 10031"/>
                  <a:gd name="connsiteX24" fmla="*/ 8682 w 10098"/>
                  <a:gd name="connsiteY24" fmla="*/ 2608 h 10031"/>
                  <a:gd name="connsiteX25" fmla="*/ 7694 w 10098"/>
                  <a:gd name="connsiteY25" fmla="*/ 929 h 10031"/>
                  <a:gd name="connsiteX26" fmla="*/ 5639 w 10098"/>
                  <a:gd name="connsiteY26" fmla="*/ 1 h 10031"/>
                  <a:gd name="connsiteX27" fmla="*/ 1974 w 10098"/>
                  <a:gd name="connsiteY27" fmla="*/ 813 h 10031"/>
                  <a:gd name="connsiteX0" fmla="*/ 1974 w 10098"/>
                  <a:gd name="connsiteY0" fmla="*/ 813 h 10031"/>
                  <a:gd name="connsiteX1" fmla="*/ 1091 w 10098"/>
                  <a:gd name="connsiteY1" fmla="*/ 4657 h 10031"/>
                  <a:gd name="connsiteX2" fmla="*/ 0 w 10098"/>
                  <a:gd name="connsiteY2" fmla="*/ 5292 h 10031"/>
                  <a:gd name="connsiteX3" fmla="*/ 488 w 10098"/>
                  <a:gd name="connsiteY3" fmla="*/ 6272 h 10031"/>
                  <a:gd name="connsiteX4" fmla="*/ 1060 w 10098"/>
                  <a:gd name="connsiteY4" fmla="*/ 6898 h 10031"/>
                  <a:gd name="connsiteX5" fmla="*/ 1488 w 10098"/>
                  <a:gd name="connsiteY5" fmla="*/ 7264 h 10031"/>
                  <a:gd name="connsiteX6" fmla="*/ 1773 w 10098"/>
                  <a:gd name="connsiteY6" fmla="*/ 7423 h 10031"/>
                  <a:gd name="connsiteX7" fmla="*/ 2281 w 10098"/>
                  <a:gd name="connsiteY7" fmla="*/ 8512 h 10031"/>
                  <a:gd name="connsiteX8" fmla="*/ 3064 w 10098"/>
                  <a:gd name="connsiteY8" fmla="*/ 9103 h 10031"/>
                  <a:gd name="connsiteX9" fmla="*/ 3834 w 10098"/>
                  <a:gd name="connsiteY9" fmla="*/ 9712 h 10031"/>
                  <a:gd name="connsiteX10" fmla="*/ 4587 w 10098"/>
                  <a:gd name="connsiteY10" fmla="*/ 10000 h 10031"/>
                  <a:gd name="connsiteX11" fmla="*/ 5945 w 10098"/>
                  <a:gd name="connsiteY11" fmla="*/ 9973 h 10031"/>
                  <a:gd name="connsiteX12" fmla="*/ 6604 w 10098"/>
                  <a:gd name="connsiteY12" fmla="*/ 9545 h 10031"/>
                  <a:gd name="connsiteX13" fmla="*/ 7467 w 10098"/>
                  <a:gd name="connsiteY13" fmla="*/ 8920 h 10031"/>
                  <a:gd name="connsiteX14" fmla="*/ 8171 w 10098"/>
                  <a:gd name="connsiteY14" fmla="*/ 8042 h 10031"/>
                  <a:gd name="connsiteX15" fmla="*/ 8581 w 10098"/>
                  <a:gd name="connsiteY15" fmla="*/ 6898 h 10031"/>
                  <a:gd name="connsiteX16" fmla="*/ 9149 w 10098"/>
                  <a:gd name="connsiteY16" fmla="*/ 6799 h 10031"/>
                  <a:gd name="connsiteX17" fmla="*/ 9656 w 10098"/>
                  <a:gd name="connsiteY17" fmla="*/ 5982 h 10031"/>
                  <a:gd name="connsiteX18" fmla="*/ 10000 w 10098"/>
                  <a:gd name="connsiteY18" fmla="*/ 5241 h 10031"/>
                  <a:gd name="connsiteX19" fmla="*/ 10097 w 10098"/>
                  <a:gd name="connsiteY19" fmla="*/ 4777 h 10031"/>
                  <a:gd name="connsiteX20" fmla="*/ 9925 w 10098"/>
                  <a:gd name="connsiteY20" fmla="*/ 4387 h 10031"/>
                  <a:gd name="connsiteX21" fmla="*/ 9347 w 10098"/>
                  <a:gd name="connsiteY21" fmla="*/ 4364 h 10031"/>
                  <a:gd name="connsiteX22" fmla="*/ 9027 w 10098"/>
                  <a:gd name="connsiteY22" fmla="*/ 4600 h 10031"/>
                  <a:gd name="connsiteX23" fmla="*/ 8922 w 10098"/>
                  <a:gd name="connsiteY23" fmla="*/ 4429 h 10031"/>
                  <a:gd name="connsiteX24" fmla="*/ 8682 w 10098"/>
                  <a:gd name="connsiteY24" fmla="*/ 2608 h 10031"/>
                  <a:gd name="connsiteX25" fmla="*/ 7694 w 10098"/>
                  <a:gd name="connsiteY25" fmla="*/ 929 h 10031"/>
                  <a:gd name="connsiteX26" fmla="*/ 5639 w 10098"/>
                  <a:gd name="connsiteY26" fmla="*/ 1 h 10031"/>
                  <a:gd name="connsiteX27" fmla="*/ 1974 w 10098"/>
                  <a:gd name="connsiteY27" fmla="*/ 813 h 10031"/>
                  <a:gd name="connsiteX0" fmla="*/ 1974 w 10164"/>
                  <a:gd name="connsiteY0" fmla="*/ 813 h 10031"/>
                  <a:gd name="connsiteX1" fmla="*/ 1091 w 10164"/>
                  <a:gd name="connsiteY1" fmla="*/ 4657 h 10031"/>
                  <a:gd name="connsiteX2" fmla="*/ 0 w 10164"/>
                  <a:gd name="connsiteY2" fmla="*/ 5292 h 10031"/>
                  <a:gd name="connsiteX3" fmla="*/ 488 w 10164"/>
                  <a:gd name="connsiteY3" fmla="*/ 6272 h 10031"/>
                  <a:gd name="connsiteX4" fmla="*/ 1060 w 10164"/>
                  <a:gd name="connsiteY4" fmla="*/ 6898 h 10031"/>
                  <a:gd name="connsiteX5" fmla="*/ 1488 w 10164"/>
                  <a:gd name="connsiteY5" fmla="*/ 7264 h 10031"/>
                  <a:gd name="connsiteX6" fmla="*/ 1773 w 10164"/>
                  <a:gd name="connsiteY6" fmla="*/ 7423 h 10031"/>
                  <a:gd name="connsiteX7" fmla="*/ 2281 w 10164"/>
                  <a:gd name="connsiteY7" fmla="*/ 8512 h 10031"/>
                  <a:gd name="connsiteX8" fmla="*/ 3064 w 10164"/>
                  <a:gd name="connsiteY8" fmla="*/ 9103 h 10031"/>
                  <a:gd name="connsiteX9" fmla="*/ 3834 w 10164"/>
                  <a:gd name="connsiteY9" fmla="*/ 9712 h 10031"/>
                  <a:gd name="connsiteX10" fmla="*/ 4587 w 10164"/>
                  <a:gd name="connsiteY10" fmla="*/ 10000 h 10031"/>
                  <a:gd name="connsiteX11" fmla="*/ 5945 w 10164"/>
                  <a:gd name="connsiteY11" fmla="*/ 9973 h 10031"/>
                  <a:gd name="connsiteX12" fmla="*/ 6604 w 10164"/>
                  <a:gd name="connsiteY12" fmla="*/ 9545 h 10031"/>
                  <a:gd name="connsiteX13" fmla="*/ 7467 w 10164"/>
                  <a:gd name="connsiteY13" fmla="*/ 8920 h 10031"/>
                  <a:gd name="connsiteX14" fmla="*/ 8171 w 10164"/>
                  <a:gd name="connsiteY14" fmla="*/ 8042 h 10031"/>
                  <a:gd name="connsiteX15" fmla="*/ 8581 w 10164"/>
                  <a:gd name="connsiteY15" fmla="*/ 6898 h 10031"/>
                  <a:gd name="connsiteX16" fmla="*/ 9149 w 10164"/>
                  <a:gd name="connsiteY16" fmla="*/ 6799 h 10031"/>
                  <a:gd name="connsiteX17" fmla="*/ 9656 w 10164"/>
                  <a:gd name="connsiteY17" fmla="*/ 5982 h 10031"/>
                  <a:gd name="connsiteX18" fmla="*/ 10150 w 10164"/>
                  <a:gd name="connsiteY18" fmla="*/ 5287 h 10031"/>
                  <a:gd name="connsiteX19" fmla="*/ 10097 w 10164"/>
                  <a:gd name="connsiteY19" fmla="*/ 4777 h 10031"/>
                  <a:gd name="connsiteX20" fmla="*/ 9925 w 10164"/>
                  <a:gd name="connsiteY20" fmla="*/ 4387 h 10031"/>
                  <a:gd name="connsiteX21" fmla="*/ 9347 w 10164"/>
                  <a:gd name="connsiteY21" fmla="*/ 4364 h 10031"/>
                  <a:gd name="connsiteX22" fmla="*/ 9027 w 10164"/>
                  <a:gd name="connsiteY22" fmla="*/ 4600 h 10031"/>
                  <a:gd name="connsiteX23" fmla="*/ 8922 w 10164"/>
                  <a:gd name="connsiteY23" fmla="*/ 4429 h 10031"/>
                  <a:gd name="connsiteX24" fmla="*/ 8682 w 10164"/>
                  <a:gd name="connsiteY24" fmla="*/ 2608 h 10031"/>
                  <a:gd name="connsiteX25" fmla="*/ 7694 w 10164"/>
                  <a:gd name="connsiteY25" fmla="*/ 929 h 10031"/>
                  <a:gd name="connsiteX26" fmla="*/ 5639 w 10164"/>
                  <a:gd name="connsiteY26" fmla="*/ 1 h 10031"/>
                  <a:gd name="connsiteX27" fmla="*/ 1974 w 10164"/>
                  <a:gd name="connsiteY27" fmla="*/ 813 h 10031"/>
                  <a:gd name="connsiteX0" fmla="*/ 1974 w 10164"/>
                  <a:gd name="connsiteY0" fmla="*/ 813 h 10031"/>
                  <a:gd name="connsiteX1" fmla="*/ 1091 w 10164"/>
                  <a:gd name="connsiteY1" fmla="*/ 4657 h 10031"/>
                  <a:gd name="connsiteX2" fmla="*/ 0 w 10164"/>
                  <a:gd name="connsiteY2" fmla="*/ 5292 h 10031"/>
                  <a:gd name="connsiteX3" fmla="*/ 488 w 10164"/>
                  <a:gd name="connsiteY3" fmla="*/ 6272 h 10031"/>
                  <a:gd name="connsiteX4" fmla="*/ 1060 w 10164"/>
                  <a:gd name="connsiteY4" fmla="*/ 6898 h 10031"/>
                  <a:gd name="connsiteX5" fmla="*/ 1488 w 10164"/>
                  <a:gd name="connsiteY5" fmla="*/ 7264 h 10031"/>
                  <a:gd name="connsiteX6" fmla="*/ 1773 w 10164"/>
                  <a:gd name="connsiteY6" fmla="*/ 7423 h 10031"/>
                  <a:gd name="connsiteX7" fmla="*/ 2281 w 10164"/>
                  <a:gd name="connsiteY7" fmla="*/ 8512 h 10031"/>
                  <a:gd name="connsiteX8" fmla="*/ 3064 w 10164"/>
                  <a:gd name="connsiteY8" fmla="*/ 9103 h 10031"/>
                  <a:gd name="connsiteX9" fmla="*/ 3834 w 10164"/>
                  <a:gd name="connsiteY9" fmla="*/ 9712 h 10031"/>
                  <a:gd name="connsiteX10" fmla="*/ 4587 w 10164"/>
                  <a:gd name="connsiteY10" fmla="*/ 10000 h 10031"/>
                  <a:gd name="connsiteX11" fmla="*/ 5945 w 10164"/>
                  <a:gd name="connsiteY11" fmla="*/ 9973 h 10031"/>
                  <a:gd name="connsiteX12" fmla="*/ 6604 w 10164"/>
                  <a:gd name="connsiteY12" fmla="*/ 9545 h 10031"/>
                  <a:gd name="connsiteX13" fmla="*/ 7467 w 10164"/>
                  <a:gd name="connsiteY13" fmla="*/ 8920 h 10031"/>
                  <a:gd name="connsiteX14" fmla="*/ 8171 w 10164"/>
                  <a:gd name="connsiteY14" fmla="*/ 8042 h 10031"/>
                  <a:gd name="connsiteX15" fmla="*/ 8581 w 10164"/>
                  <a:gd name="connsiteY15" fmla="*/ 6898 h 10031"/>
                  <a:gd name="connsiteX16" fmla="*/ 9149 w 10164"/>
                  <a:gd name="connsiteY16" fmla="*/ 6799 h 10031"/>
                  <a:gd name="connsiteX17" fmla="*/ 9656 w 10164"/>
                  <a:gd name="connsiteY17" fmla="*/ 5982 h 10031"/>
                  <a:gd name="connsiteX18" fmla="*/ 10150 w 10164"/>
                  <a:gd name="connsiteY18" fmla="*/ 5287 h 10031"/>
                  <a:gd name="connsiteX19" fmla="*/ 10097 w 10164"/>
                  <a:gd name="connsiteY19" fmla="*/ 4777 h 10031"/>
                  <a:gd name="connsiteX20" fmla="*/ 9925 w 10164"/>
                  <a:gd name="connsiteY20" fmla="*/ 4387 h 10031"/>
                  <a:gd name="connsiteX21" fmla="*/ 9347 w 10164"/>
                  <a:gd name="connsiteY21" fmla="*/ 4364 h 10031"/>
                  <a:gd name="connsiteX22" fmla="*/ 9027 w 10164"/>
                  <a:gd name="connsiteY22" fmla="*/ 4600 h 10031"/>
                  <a:gd name="connsiteX23" fmla="*/ 8922 w 10164"/>
                  <a:gd name="connsiteY23" fmla="*/ 4429 h 10031"/>
                  <a:gd name="connsiteX24" fmla="*/ 8682 w 10164"/>
                  <a:gd name="connsiteY24" fmla="*/ 2608 h 10031"/>
                  <a:gd name="connsiteX25" fmla="*/ 7694 w 10164"/>
                  <a:gd name="connsiteY25" fmla="*/ 929 h 10031"/>
                  <a:gd name="connsiteX26" fmla="*/ 5639 w 10164"/>
                  <a:gd name="connsiteY26" fmla="*/ 1 h 10031"/>
                  <a:gd name="connsiteX27" fmla="*/ 1974 w 10164"/>
                  <a:gd name="connsiteY27" fmla="*/ 813 h 10031"/>
                  <a:gd name="connsiteX0" fmla="*/ 1974 w 10164"/>
                  <a:gd name="connsiteY0" fmla="*/ 813 h 10031"/>
                  <a:gd name="connsiteX1" fmla="*/ 1091 w 10164"/>
                  <a:gd name="connsiteY1" fmla="*/ 4657 h 10031"/>
                  <a:gd name="connsiteX2" fmla="*/ 0 w 10164"/>
                  <a:gd name="connsiteY2" fmla="*/ 5292 h 10031"/>
                  <a:gd name="connsiteX3" fmla="*/ 488 w 10164"/>
                  <a:gd name="connsiteY3" fmla="*/ 6272 h 10031"/>
                  <a:gd name="connsiteX4" fmla="*/ 1210 w 10164"/>
                  <a:gd name="connsiteY4" fmla="*/ 6898 h 10031"/>
                  <a:gd name="connsiteX5" fmla="*/ 1488 w 10164"/>
                  <a:gd name="connsiteY5" fmla="*/ 7264 h 10031"/>
                  <a:gd name="connsiteX6" fmla="*/ 1773 w 10164"/>
                  <a:gd name="connsiteY6" fmla="*/ 7423 h 10031"/>
                  <a:gd name="connsiteX7" fmla="*/ 2281 w 10164"/>
                  <a:gd name="connsiteY7" fmla="*/ 8512 h 10031"/>
                  <a:gd name="connsiteX8" fmla="*/ 3064 w 10164"/>
                  <a:gd name="connsiteY8" fmla="*/ 9103 h 10031"/>
                  <a:gd name="connsiteX9" fmla="*/ 3834 w 10164"/>
                  <a:gd name="connsiteY9" fmla="*/ 9712 h 10031"/>
                  <a:gd name="connsiteX10" fmla="*/ 4587 w 10164"/>
                  <a:gd name="connsiteY10" fmla="*/ 10000 h 10031"/>
                  <a:gd name="connsiteX11" fmla="*/ 5945 w 10164"/>
                  <a:gd name="connsiteY11" fmla="*/ 9973 h 10031"/>
                  <a:gd name="connsiteX12" fmla="*/ 6604 w 10164"/>
                  <a:gd name="connsiteY12" fmla="*/ 9545 h 10031"/>
                  <a:gd name="connsiteX13" fmla="*/ 7467 w 10164"/>
                  <a:gd name="connsiteY13" fmla="*/ 8920 h 10031"/>
                  <a:gd name="connsiteX14" fmla="*/ 8171 w 10164"/>
                  <a:gd name="connsiteY14" fmla="*/ 8042 h 10031"/>
                  <a:gd name="connsiteX15" fmla="*/ 8581 w 10164"/>
                  <a:gd name="connsiteY15" fmla="*/ 6898 h 10031"/>
                  <a:gd name="connsiteX16" fmla="*/ 9149 w 10164"/>
                  <a:gd name="connsiteY16" fmla="*/ 6799 h 10031"/>
                  <a:gd name="connsiteX17" fmla="*/ 9656 w 10164"/>
                  <a:gd name="connsiteY17" fmla="*/ 5982 h 10031"/>
                  <a:gd name="connsiteX18" fmla="*/ 10150 w 10164"/>
                  <a:gd name="connsiteY18" fmla="*/ 5287 h 10031"/>
                  <a:gd name="connsiteX19" fmla="*/ 10097 w 10164"/>
                  <a:gd name="connsiteY19" fmla="*/ 4777 h 10031"/>
                  <a:gd name="connsiteX20" fmla="*/ 9925 w 10164"/>
                  <a:gd name="connsiteY20" fmla="*/ 4387 h 10031"/>
                  <a:gd name="connsiteX21" fmla="*/ 9347 w 10164"/>
                  <a:gd name="connsiteY21" fmla="*/ 4364 h 10031"/>
                  <a:gd name="connsiteX22" fmla="*/ 9027 w 10164"/>
                  <a:gd name="connsiteY22" fmla="*/ 4600 h 10031"/>
                  <a:gd name="connsiteX23" fmla="*/ 8922 w 10164"/>
                  <a:gd name="connsiteY23" fmla="*/ 4429 h 10031"/>
                  <a:gd name="connsiteX24" fmla="*/ 8682 w 10164"/>
                  <a:gd name="connsiteY24" fmla="*/ 2608 h 10031"/>
                  <a:gd name="connsiteX25" fmla="*/ 7694 w 10164"/>
                  <a:gd name="connsiteY25" fmla="*/ 929 h 10031"/>
                  <a:gd name="connsiteX26" fmla="*/ 5639 w 10164"/>
                  <a:gd name="connsiteY26" fmla="*/ 1 h 10031"/>
                  <a:gd name="connsiteX27" fmla="*/ 1974 w 10164"/>
                  <a:gd name="connsiteY27" fmla="*/ 813 h 10031"/>
                  <a:gd name="connsiteX0" fmla="*/ 1974 w 10164"/>
                  <a:gd name="connsiteY0" fmla="*/ 813 h 10031"/>
                  <a:gd name="connsiteX1" fmla="*/ 1091 w 10164"/>
                  <a:gd name="connsiteY1" fmla="*/ 4657 h 10031"/>
                  <a:gd name="connsiteX2" fmla="*/ 0 w 10164"/>
                  <a:gd name="connsiteY2" fmla="*/ 5292 h 10031"/>
                  <a:gd name="connsiteX3" fmla="*/ 488 w 10164"/>
                  <a:gd name="connsiteY3" fmla="*/ 6272 h 10031"/>
                  <a:gd name="connsiteX4" fmla="*/ 1210 w 10164"/>
                  <a:gd name="connsiteY4" fmla="*/ 6898 h 10031"/>
                  <a:gd name="connsiteX5" fmla="*/ 1488 w 10164"/>
                  <a:gd name="connsiteY5" fmla="*/ 7264 h 10031"/>
                  <a:gd name="connsiteX6" fmla="*/ 1773 w 10164"/>
                  <a:gd name="connsiteY6" fmla="*/ 7423 h 10031"/>
                  <a:gd name="connsiteX7" fmla="*/ 2281 w 10164"/>
                  <a:gd name="connsiteY7" fmla="*/ 8512 h 10031"/>
                  <a:gd name="connsiteX8" fmla="*/ 3064 w 10164"/>
                  <a:gd name="connsiteY8" fmla="*/ 9103 h 10031"/>
                  <a:gd name="connsiteX9" fmla="*/ 3834 w 10164"/>
                  <a:gd name="connsiteY9" fmla="*/ 9712 h 10031"/>
                  <a:gd name="connsiteX10" fmla="*/ 4587 w 10164"/>
                  <a:gd name="connsiteY10" fmla="*/ 10000 h 10031"/>
                  <a:gd name="connsiteX11" fmla="*/ 5945 w 10164"/>
                  <a:gd name="connsiteY11" fmla="*/ 9973 h 10031"/>
                  <a:gd name="connsiteX12" fmla="*/ 6604 w 10164"/>
                  <a:gd name="connsiteY12" fmla="*/ 9545 h 10031"/>
                  <a:gd name="connsiteX13" fmla="*/ 7467 w 10164"/>
                  <a:gd name="connsiteY13" fmla="*/ 8920 h 10031"/>
                  <a:gd name="connsiteX14" fmla="*/ 8171 w 10164"/>
                  <a:gd name="connsiteY14" fmla="*/ 8042 h 10031"/>
                  <a:gd name="connsiteX15" fmla="*/ 8581 w 10164"/>
                  <a:gd name="connsiteY15" fmla="*/ 6898 h 10031"/>
                  <a:gd name="connsiteX16" fmla="*/ 9099 w 10164"/>
                  <a:gd name="connsiteY16" fmla="*/ 7121 h 10031"/>
                  <a:gd name="connsiteX17" fmla="*/ 9656 w 10164"/>
                  <a:gd name="connsiteY17" fmla="*/ 5982 h 10031"/>
                  <a:gd name="connsiteX18" fmla="*/ 10150 w 10164"/>
                  <a:gd name="connsiteY18" fmla="*/ 5287 h 10031"/>
                  <a:gd name="connsiteX19" fmla="*/ 10097 w 10164"/>
                  <a:gd name="connsiteY19" fmla="*/ 4777 h 10031"/>
                  <a:gd name="connsiteX20" fmla="*/ 9925 w 10164"/>
                  <a:gd name="connsiteY20" fmla="*/ 4387 h 10031"/>
                  <a:gd name="connsiteX21" fmla="*/ 9347 w 10164"/>
                  <a:gd name="connsiteY21" fmla="*/ 4364 h 10031"/>
                  <a:gd name="connsiteX22" fmla="*/ 9027 w 10164"/>
                  <a:gd name="connsiteY22" fmla="*/ 4600 h 10031"/>
                  <a:gd name="connsiteX23" fmla="*/ 8922 w 10164"/>
                  <a:gd name="connsiteY23" fmla="*/ 4429 h 10031"/>
                  <a:gd name="connsiteX24" fmla="*/ 8682 w 10164"/>
                  <a:gd name="connsiteY24" fmla="*/ 2608 h 10031"/>
                  <a:gd name="connsiteX25" fmla="*/ 7694 w 10164"/>
                  <a:gd name="connsiteY25" fmla="*/ 929 h 10031"/>
                  <a:gd name="connsiteX26" fmla="*/ 5639 w 10164"/>
                  <a:gd name="connsiteY26" fmla="*/ 1 h 10031"/>
                  <a:gd name="connsiteX27" fmla="*/ 1974 w 10164"/>
                  <a:gd name="connsiteY27" fmla="*/ 813 h 10031"/>
                  <a:gd name="connsiteX0" fmla="*/ 1974 w 10164"/>
                  <a:gd name="connsiteY0" fmla="*/ 813 h 10031"/>
                  <a:gd name="connsiteX1" fmla="*/ 1091 w 10164"/>
                  <a:gd name="connsiteY1" fmla="*/ 4657 h 10031"/>
                  <a:gd name="connsiteX2" fmla="*/ 0 w 10164"/>
                  <a:gd name="connsiteY2" fmla="*/ 5292 h 10031"/>
                  <a:gd name="connsiteX3" fmla="*/ 488 w 10164"/>
                  <a:gd name="connsiteY3" fmla="*/ 6272 h 10031"/>
                  <a:gd name="connsiteX4" fmla="*/ 1210 w 10164"/>
                  <a:gd name="connsiteY4" fmla="*/ 6898 h 10031"/>
                  <a:gd name="connsiteX5" fmla="*/ 1488 w 10164"/>
                  <a:gd name="connsiteY5" fmla="*/ 7264 h 10031"/>
                  <a:gd name="connsiteX6" fmla="*/ 1773 w 10164"/>
                  <a:gd name="connsiteY6" fmla="*/ 7423 h 10031"/>
                  <a:gd name="connsiteX7" fmla="*/ 2281 w 10164"/>
                  <a:gd name="connsiteY7" fmla="*/ 8512 h 10031"/>
                  <a:gd name="connsiteX8" fmla="*/ 3064 w 10164"/>
                  <a:gd name="connsiteY8" fmla="*/ 9103 h 10031"/>
                  <a:gd name="connsiteX9" fmla="*/ 3834 w 10164"/>
                  <a:gd name="connsiteY9" fmla="*/ 9712 h 10031"/>
                  <a:gd name="connsiteX10" fmla="*/ 4587 w 10164"/>
                  <a:gd name="connsiteY10" fmla="*/ 10000 h 10031"/>
                  <a:gd name="connsiteX11" fmla="*/ 5945 w 10164"/>
                  <a:gd name="connsiteY11" fmla="*/ 9973 h 10031"/>
                  <a:gd name="connsiteX12" fmla="*/ 6604 w 10164"/>
                  <a:gd name="connsiteY12" fmla="*/ 9545 h 10031"/>
                  <a:gd name="connsiteX13" fmla="*/ 7467 w 10164"/>
                  <a:gd name="connsiteY13" fmla="*/ 8920 h 10031"/>
                  <a:gd name="connsiteX14" fmla="*/ 8171 w 10164"/>
                  <a:gd name="connsiteY14" fmla="*/ 8042 h 10031"/>
                  <a:gd name="connsiteX15" fmla="*/ 8581 w 10164"/>
                  <a:gd name="connsiteY15" fmla="*/ 7128 h 10031"/>
                  <a:gd name="connsiteX16" fmla="*/ 9099 w 10164"/>
                  <a:gd name="connsiteY16" fmla="*/ 7121 h 10031"/>
                  <a:gd name="connsiteX17" fmla="*/ 9656 w 10164"/>
                  <a:gd name="connsiteY17" fmla="*/ 5982 h 10031"/>
                  <a:gd name="connsiteX18" fmla="*/ 10150 w 10164"/>
                  <a:gd name="connsiteY18" fmla="*/ 5287 h 10031"/>
                  <a:gd name="connsiteX19" fmla="*/ 10097 w 10164"/>
                  <a:gd name="connsiteY19" fmla="*/ 4777 h 10031"/>
                  <a:gd name="connsiteX20" fmla="*/ 9925 w 10164"/>
                  <a:gd name="connsiteY20" fmla="*/ 4387 h 10031"/>
                  <a:gd name="connsiteX21" fmla="*/ 9347 w 10164"/>
                  <a:gd name="connsiteY21" fmla="*/ 4364 h 10031"/>
                  <a:gd name="connsiteX22" fmla="*/ 9027 w 10164"/>
                  <a:gd name="connsiteY22" fmla="*/ 4600 h 10031"/>
                  <a:gd name="connsiteX23" fmla="*/ 8922 w 10164"/>
                  <a:gd name="connsiteY23" fmla="*/ 4429 h 10031"/>
                  <a:gd name="connsiteX24" fmla="*/ 8682 w 10164"/>
                  <a:gd name="connsiteY24" fmla="*/ 2608 h 10031"/>
                  <a:gd name="connsiteX25" fmla="*/ 7694 w 10164"/>
                  <a:gd name="connsiteY25" fmla="*/ 929 h 10031"/>
                  <a:gd name="connsiteX26" fmla="*/ 5639 w 10164"/>
                  <a:gd name="connsiteY26" fmla="*/ 1 h 10031"/>
                  <a:gd name="connsiteX27" fmla="*/ 1974 w 10164"/>
                  <a:gd name="connsiteY27" fmla="*/ 813 h 10031"/>
                  <a:gd name="connsiteX0" fmla="*/ 1974 w 10164"/>
                  <a:gd name="connsiteY0" fmla="*/ 813 h 10031"/>
                  <a:gd name="connsiteX1" fmla="*/ 1091 w 10164"/>
                  <a:gd name="connsiteY1" fmla="*/ 4657 h 10031"/>
                  <a:gd name="connsiteX2" fmla="*/ 0 w 10164"/>
                  <a:gd name="connsiteY2" fmla="*/ 5292 h 10031"/>
                  <a:gd name="connsiteX3" fmla="*/ 488 w 10164"/>
                  <a:gd name="connsiteY3" fmla="*/ 6272 h 10031"/>
                  <a:gd name="connsiteX4" fmla="*/ 1210 w 10164"/>
                  <a:gd name="connsiteY4" fmla="*/ 6898 h 10031"/>
                  <a:gd name="connsiteX5" fmla="*/ 1488 w 10164"/>
                  <a:gd name="connsiteY5" fmla="*/ 7264 h 10031"/>
                  <a:gd name="connsiteX6" fmla="*/ 1773 w 10164"/>
                  <a:gd name="connsiteY6" fmla="*/ 7423 h 10031"/>
                  <a:gd name="connsiteX7" fmla="*/ 2281 w 10164"/>
                  <a:gd name="connsiteY7" fmla="*/ 8512 h 10031"/>
                  <a:gd name="connsiteX8" fmla="*/ 3064 w 10164"/>
                  <a:gd name="connsiteY8" fmla="*/ 9103 h 10031"/>
                  <a:gd name="connsiteX9" fmla="*/ 3834 w 10164"/>
                  <a:gd name="connsiteY9" fmla="*/ 9712 h 10031"/>
                  <a:gd name="connsiteX10" fmla="*/ 4587 w 10164"/>
                  <a:gd name="connsiteY10" fmla="*/ 10000 h 10031"/>
                  <a:gd name="connsiteX11" fmla="*/ 5945 w 10164"/>
                  <a:gd name="connsiteY11" fmla="*/ 9973 h 10031"/>
                  <a:gd name="connsiteX12" fmla="*/ 6604 w 10164"/>
                  <a:gd name="connsiteY12" fmla="*/ 9545 h 10031"/>
                  <a:gd name="connsiteX13" fmla="*/ 7467 w 10164"/>
                  <a:gd name="connsiteY13" fmla="*/ 8920 h 10031"/>
                  <a:gd name="connsiteX14" fmla="*/ 8171 w 10164"/>
                  <a:gd name="connsiteY14" fmla="*/ 8042 h 10031"/>
                  <a:gd name="connsiteX15" fmla="*/ 8581 w 10164"/>
                  <a:gd name="connsiteY15" fmla="*/ 7128 h 10031"/>
                  <a:gd name="connsiteX16" fmla="*/ 9099 w 10164"/>
                  <a:gd name="connsiteY16" fmla="*/ 7121 h 10031"/>
                  <a:gd name="connsiteX17" fmla="*/ 9856 w 10164"/>
                  <a:gd name="connsiteY17" fmla="*/ 6028 h 10031"/>
                  <a:gd name="connsiteX18" fmla="*/ 10150 w 10164"/>
                  <a:gd name="connsiteY18" fmla="*/ 5287 h 10031"/>
                  <a:gd name="connsiteX19" fmla="*/ 10097 w 10164"/>
                  <a:gd name="connsiteY19" fmla="*/ 4777 h 10031"/>
                  <a:gd name="connsiteX20" fmla="*/ 9925 w 10164"/>
                  <a:gd name="connsiteY20" fmla="*/ 4387 h 10031"/>
                  <a:gd name="connsiteX21" fmla="*/ 9347 w 10164"/>
                  <a:gd name="connsiteY21" fmla="*/ 4364 h 10031"/>
                  <a:gd name="connsiteX22" fmla="*/ 9027 w 10164"/>
                  <a:gd name="connsiteY22" fmla="*/ 4600 h 10031"/>
                  <a:gd name="connsiteX23" fmla="*/ 8922 w 10164"/>
                  <a:gd name="connsiteY23" fmla="*/ 4429 h 10031"/>
                  <a:gd name="connsiteX24" fmla="*/ 8682 w 10164"/>
                  <a:gd name="connsiteY24" fmla="*/ 2608 h 10031"/>
                  <a:gd name="connsiteX25" fmla="*/ 7694 w 10164"/>
                  <a:gd name="connsiteY25" fmla="*/ 929 h 10031"/>
                  <a:gd name="connsiteX26" fmla="*/ 5639 w 10164"/>
                  <a:gd name="connsiteY26" fmla="*/ 1 h 10031"/>
                  <a:gd name="connsiteX27" fmla="*/ 1974 w 10164"/>
                  <a:gd name="connsiteY27" fmla="*/ 813 h 10031"/>
                  <a:gd name="connsiteX0" fmla="*/ 1974 w 10164"/>
                  <a:gd name="connsiteY0" fmla="*/ 813 h 10031"/>
                  <a:gd name="connsiteX1" fmla="*/ 1091 w 10164"/>
                  <a:gd name="connsiteY1" fmla="*/ 4657 h 10031"/>
                  <a:gd name="connsiteX2" fmla="*/ 0 w 10164"/>
                  <a:gd name="connsiteY2" fmla="*/ 5292 h 10031"/>
                  <a:gd name="connsiteX3" fmla="*/ 488 w 10164"/>
                  <a:gd name="connsiteY3" fmla="*/ 6272 h 10031"/>
                  <a:gd name="connsiteX4" fmla="*/ 1210 w 10164"/>
                  <a:gd name="connsiteY4" fmla="*/ 6898 h 10031"/>
                  <a:gd name="connsiteX5" fmla="*/ 1488 w 10164"/>
                  <a:gd name="connsiteY5" fmla="*/ 7264 h 10031"/>
                  <a:gd name="connsiteX6" fmla="*/ 1773 w 10164"/>
                  <a:gd name="connsiteY6" fmla="*/ 7423 h 10031"/>
                  <a:gd name="connsiteX7" fmla="*/ 2281 w 10164"/>
                  <a:gd name="connsiteY7" fmla="*/ 8512 h 10031"/>
                  <a:gd name="connsiteX8" fmla="*/ 3064 w 10164"/>
                  <a:gd name="connsiteY8" fmla="*/ 9103 h 10031"/>
                  <a:gd name="connsiteX9" fmla="*/ 3834 w 10164"/>
                  <a:gd name="connsiteY9" fmla="*/ 9712 h 10031"/>
                  <a:gd name="connsiteX10" fmla="*/ 4587 w 10164"/>
                  <a:gd name="connsiteY10" fmla="*/ 10000 h 10031"/>
                  <a:gd name="connsiteX11" fmla="*/ 5945 w 10164"/>
                  <a:gd name="connsiteY11" fmla="*/ 9973 h 10031"/>
                  <a:gd name="connsiteX12" fmla="*/ 6604 w 10164"/>
                  <a:gd name="connsiteY12" fmla="*/ 9545 h 10031"/>
                  <a:gd name="connsiteX13" fmla="*/ 7467 w 10164"/>
                  <a:gd name="connsiteY13" fmla="*/ 8920 h 10031"/>
                  <a:gd name="connsiteX14" fmla="*/ 8171 w 10164"/>
                  <a:gd name="connsiteY14" fmla="*/ 8272 h 10031"/>
                  <a:gd name="connsiteX15" fmla="*/ 8581 w 10164"/>
                  <a:gd name="connsiteY15" fmla="*/ 7128 h 10031"/>
                  <a:gd name="connsiteX16" fmla="*/ 9099 w 10164"/>
                  <a:gd name="connsiteY16" fmla="*/ 7121 h 10031"/>
                  <a:gd name="connsiteX17" fmla="*/ 9856 w 10164"/>
                  <a:gd name="connsiteY17" fmla="*/ 6028 h 10031"/>
                  <a:gd name="connsiteX18" fmla="*/ 10150 w 10164"/>
                  <a:gd name="connsiteY18" fmla="*/ 5287 h 10031"/>
                  <a:gd name="connsiteX19" fmla="*/ 10097 w 10164"/>
                  <a:gd name="connsiteY19" fmla="*/ 4777 h 10031"/>
                  <a:gd name="connsiteX20" fmla="*/ 9925 w 10164"/>
                  <a:gd name="connsiteY20" fmla="*/ 4387 h 10031"/>
                  <a:gd name="connsiteX21" fmla="*/ 9347 w 10164"/>
                  <a:gd name="connsiteY21" fmla="*/ 4364 h 10031"/>
                  <a:gd name="connsiteX22" fmla="*/ 9027 w 10164"/>
                  <a:gd name="connsiteY22" fmla="*/ 4600 h 10031"/>
                  <a:gd name="connsiteX23" fmla="*/ 8922 w 10164"/>
                  <a:gd name="connsiteY23" fmla="*/ 4429 h 10031"/>
                  <a:gd name="connsiteX24" fmla="*/ 8682 w 10164"/>
                  <a:gd name="connsiteY24" fmla="*/ 2608 h 10031"/>
                  <a:gd name="connsiteX25" fmla="*/ 7694 w 10164"/>
                  <a:gd name="connsiteY25" fmla="*/ 929 h 10031"/>
                  <a:gd name="connsiteX26" fmla="*/ 5639 w 10164"/>
                  <a:gd name="connsiteY26" fmla="*/ 1 h 10031"/>
                  <a:gd name="connsiteX27" fmla="*/ 1974 w 10164"/>
                  <a:gd name="connsiteY27" fmla="*/ 813 h 10031"/>
                  <a:gd name="connsiteX0" fmla="*/ 1974 w 10164"/>
                  <a:gd name="connsiteY0" fmla="*/ 813 h 10031"/>
                  <a:gd name="connsiteX1" fmla="*/ 1091 w 10164"/>
                  <a:gd name="connsiteY1" fmla="*/ 4657 h 10031"/>
                  <a:gd name="connsiteX2" fmla="*/ 0 w 10164"/>
                  <a:gd name="connsiteY2" fmla="*/ 5292 h 10031"/>
                  <a:gd name="connsiteX3" fmla="*/ 488 w 10164"/>
                  <a:gd name="connsiteY3" fmla="*/ 6272 h 10031"/>
                  <a:gd name="connsiteX4" fmla="*/ 1210 w 10164"/>
                  <a:gd name="connsiteY4" fmla="*/ 6898 h 10031"/>
                  <a:gd name="connsiteX5" fmla="*/ 1488 w 10164"/>
                  <a:gd name="connsiteY5" fmla="*/ 7264 h 10031"/>
                  <a:gd name="connsiteX6" fmla="*/ 1773 w 10164"/>
                  <a:gd name="connsiteY6" fmla="*/ 7423 h 10031"/>
                  <a:gd name="connsiteX7" fmla="*/ 2281 w 10164"/>
                  <a:gd name="connsiteY7" fmla="*/ 8512 h 10031"/>
                  <a:gd name="connsiteX8" fmla="*/ 3064 w 10164"/>
                  <a:gd name="connsiteY8" fmla="*/ 9103 h 10031"/>
                  <a:gd name="connsiteX9" fmla="*/ 3834 w 10164"/>
                  <a:gd name="connsiteY9" fmla="*/ 9712 h 10031"/>
                  <a:gd name="connsiteX10" fmla="*/ 4587 w 10164"/>
                  <a:gd name="connsiteY10" fmla="*/ 10000 h 10031"/>
                  <a:gd name="connsiteX11" fmla="*/ 5945 w 10164"/>
                  <a:gd name="connsiteY11" fmla="*/ 9973 h 10031"/>
                  <a:gd name="connsiteX12" fmla="*/ 6604 w 10164"/>
                  <a:gd name="connsiteY12" fmla="*/ 9545 h 10031"/>
                  <a:gd name="connsiteX13" fmla="*/ 7467 w 10164"/>
                  <a:gd name="connsiteY13" fmla="*/ 9104 h 10031"/>
                  <a:gd name="connsiteX14" fmla="*/ 8171 w 10164"/>
                  <a:gd name="connsiteY14" fmla="*/ 8272 h 10031"/>
                  <a:gd name="connsiteX15" fmla="*/ 8581 w 10164"/>
                  <a:gd name="connsiteY15" fmla="*/ 7128 h 10031"/>
                  <a:gd name="connsiteX16" fmla="*/ 9099 w 10164"/>
                  <a:gd name="connsiteY16" fmla="*/ 7121 h 10031"/>
                  <a:gd name="connsiteX17" fmla="*/ 9856 w 10164"/>
                  <a:gd name="connsiteY17" fmla="*/ 6028 h 10031"/>
                  <a:gd name="connsiteX18" fmla="*/ 10150 w 10164"/>
                  <a:gd name="connsiteY18" fmla="*/ 5287 h 10031"/>
                  <a:gd name="connsiteX19" fmla="*/ 10097 w 10164"/>
                  <a:gd name="connsiteY19" fmla="*/ 4777 h 10031"/>
                  <a:gd name="connsiteX20" fmla="*/ 9925 w 10164"/>
                  <a:gd name="connsiteY20" fmla="*/ 4387 h 10031"/>
                  <a:gd name="connsiteX21" fmla="*/ 9347 w 10164"/>
                  <a:gd name="connsiteY21" fmla="*/ 4364 h 10031"/>
                  <a:gd name="connsiteX22" fmla="*/ 9027 w 10164"/>
                  <a:gd name="connsiteY22" fmla="*/ 4600 h 10031"/>
                  <a:gd name="connsiteX23" fmla="*/ 8922 w 10164"/>
                  <a:gd name="connsiteY23" fmla="*/ 4429 h 10031"/>
                  <a:gd name="connsiteX24" fmla="*/ 8682 w 10164"/>
                  <a:gd name="connsiteY24" fmla="*/ 2608 h 10031"/>
                  <a:gd name="connsiteX25" fmla="*/ 7694 w 10164"/>
                  <a:gd name="connsiteY25" fmla="*/ 929 h 10031"/>
                  <a:gd name="connsiteX26" fmla="*/ 5639 w 10164"/>
                  <a:gd name="connsiteY26" fmla="*/ 1 h 10031"/>
                  <a:gd name="connsiteX27" fmla="*/ 1974 w 10164"/>
                  <a:gd name="connsiteY27" fmla="*/ 813 h 10031"/>
                  <a:gd name="connsiteX0" fmla="*/ 1974 w 10164"/>
                  <a:gd name="connsiteY0" fmla="*/ 813 h 10031"/>
                  <a:gd name="connsiteX1" fmla="*/ 1091 w 10164"/>
                  <a:gd name="connsiteY1" fmla="*/ 4657 h 10031"/>
                  <a:gd name="connsiteX2" fmla="*/ 0 w 10164"/>
                  <a:gd name="connsiteY2" fmla="*/ 5292 h 10031"/>
                  <a:gd name="connsiteX3" fmla="*/ 488 w 10164"/>
                  <a:gd name="connsiteY3" fmla="*/ 6272 h 10031"/>
                  <a:gd name="connsiteX4" fmla="*/ 1210 w 10164"/>
                  <a:gd name="connsiteY4" fmla="*/ 6898 h 10031"/>
                  <a:gd name="connsiteX5" fmla="*/ 1488 w 10164"/>
                  <a:gd name="connsiteY5" fmla="*/ 7264 h 10031"/>
                  <a:gd name="connsiteX6" fmla="*/ 1773 w 10164"/>
                  <a:gd name="connsiteY6" fmla="*/ 7423 h 10031"/>
                  <a:gd name="connsiteX7" fmla="*/ 2281 w 10164"/>
                  <a:gd name="connsiteY7" fmla="*/ 8512 h 10031"/>
                  <a:gd name="connsiteX8" fmla="*/ 3064 w 10164"/>
                  <a:gd name="connsiteY8" fmla="*/ 9103 h 10031"/>
                  <a:gd name="connsiteX9" fmla="*/ 3834 w 10164"/>
                  <a:gd name="connsiteY9" fmla="*/ 9712 h 10031"/>
                  <a:gd name="connsiteX10" fmla="*/ 4587 w 10164"/>
                  <a:gd name="connsiteY10" fmla="*/ 10000 h 10031"/>
                  <a:gd name="connsiteX11" fmla="*/ 5945 w 10164"/>
                  <a:gd name="connsiteY11" fmla="*/ 9973 h 10031"/>
                  <a:gd name="connsiteX12" fmla="*/ 6604 w 10164"/>
                  <a:gd name="connsiteY12" fmla="*/ 9545 h 10031"/>
                  <a:gd name="connsiteX13" fmla="*/ 8171 w 10164"/>
                  <a:gd name="connsiteY13" fmla="*/ 8272 h 10031"/>
                  <a:gd name="connsiteX14" fmla="*/ 8581 w 10164"/>
                  <a:gd name="connsiteY14" fmla="*/ 7128 h 10031"/>
                  <a:gd name="connsiteX15" fmla="*/ 9099 w 10164"/>
                  <a:gd name="connsiteY15" fmla="*/ 7121 h 10031"/>
                  <a:gd name="connsiteX16" fmla="*/ 9856 w 10164"/>
                  <a:gd name="connsiteY16" fmla="*/ 6028 h 10031"/>
                  <a:gd name="connsiteX17" fmla="*/ 10150 w 10164"/>
                  <a:gd name="connsiteY17" fmla="*/ 5287 h 10031"/>
                  <a:gd name="connsiteX18" fmla="*/ 10097 w 10164"/>
                  <a:gd name="connsiteY18" fmla="*/ 4777 h 10031"/>
                  <a:gd name="connsiteX19" fmla="*/ 9925 w 10164"/>
                  <a:gd name="connsiteY19" fmla="*/ 4387 h 10031"/>
                  <a:gd name="connsiteX20" fmla="*/ 9347 w 10164"/>
                  <a:gd name="connsiteY20" fmla="*/ 4364 h 10031"/>
                  <a:gd name="connsiteX21" fmla="*/ 9027 w 10164"/>
                  <a:gd name="connsiteY21" fmla="*/ 4600 h 10031"/>
                  <a:gd name="connsiteX22" fmla="*/ 8922 w 10164"/>
                  <a:gd name="connsiteY22" fmla="*/ 4429 h 10031"/>
                  <a:gd name="connsiteX23" fmla="*/ 8682 w 10164"/>
                  <a:gd name="connsiteY23" fmla="*/ 2608 h 10031"/>
                  <a:gd name="connsiteX24" fmla="*/ 7694 w 10164"/>
                  <a:gd name="connsiteY24" fmla="*/ 929 h 10031"/>
                  <a:gd name="connsiteX25" fmla="*/ 5639 w 10164"/>
                  <a:gd name="connsiteY25" fmla="*/ 1 h 10031"/>
                  <a:gd name="connsiteX26" fmla="*/ 1974 w 10164"/>
                  <a:gd name="connsiteY26" fmla="*/ 813 h 10031"/>
                  <a:gd name="connsiteX0" fmla="*/ 2161 w 10351"/>
                  <a:gd name="connsiteY0" fmla="*/ 813 h 10031"/>
                  <a:gd name="connsiteX1" fmla="*/ 1278 w 10351"/>
                  <a:gd name="connsiteY1" fmla="*/ 4657 h 10031"/>
                  <a:gd name="connsiteX2" fmla="*/ 0 w 10351"/>
                  <a:gd name="connsiteY2" fmla="*/ 5292 h 10031"/>
                  <a:gd name="connsiteX3" fmla="*/ 675 w 10351"/>
                  <a:gd name="connsiteY3" fmla="*/ 6272 h 10031"/>
                  <a:gd name="connsiteX4" fmla="*/ 1397 w 10351"/>
                  <a:gd name="connsiteY4" fmla="*/ 6898 h 10031"/>
                  <a:gd name="connsiteX5" fmla="*/ 1675 w 10351"/>
                  <a:gd name="connsiteY5" fmla="*/ 7264 h 10031"/>
                  <a:gd name="connsiteX6" fmla="*/ 1960 w 10351"/>
                  <a:gd name="connsiteY6" fmla="*/ 7423 h 10031"/>
                  <a:gd name="connsiteX7" fmla="*/ 2468 w 10351"/>
                  <a:gd name="connsiteY7" fmla="*/ 8512 h 10031"/>
                  <a:gd name="connsiteX8" fmla="*/ 3251 w 10351"/>
                  <a:gd name="connsiteY8" fmla="*/ 9103 h 10031"/>
                  <a:gd name="connsiteX9" fmla="*/ 4021 w 10351"/>
                  <a:gd name="connsiteY9" fmla="*/ 9712 h 10031"/>
                  <a:gd name="connsiteX10" fmla="*/ 4774 w 10351"/>
                  <a:gd name="connsiteY10" fmla="*/ 10000 h 10031"/>
                  <a:gd name="connsiteX11" fmla="*/ 6132 w 10351"/>
                  <a:gd name="connsiteY11" fmla="*/ 9973 h 10031"/>
                  <a:gd name="connsiteX12" fmla="*/ 6791 w 10351"/>
                  <a:gd name="connsiteY12" fmla="*/ 9545 h 10031"/>
                  <a:gd name="connsiteX13" fmla="*/ 8358 w 10351"/>
                  <a:gd name="connsiteY13" fmla="*/ 8272 h 10031"/>
                  <a:gd name="connsiteX14" fmla="*/ 8768 w 10351"/>
                  <a:gd name="connsiteY14" fmla="*/ 7128 h 10031"/>
                  <a:gd name="connsiteX15" fmla="*/ 9286 w 10351"/>
                  <a:gd name="connsiteY15" fmla="*/ 7121 h 10031"/>
                  <a:gd name="connsiteX16" fmla="*/ 10043 w 10351"/>
                  <a:gd name="connsiteY16" fmla="*/ 6028 h 10031"/>
                  <a:gd name="connsiteX17" fmla="*/ 10337 w 10351"/>
                  <a:gd name="connsiteY17" fmla="*/ 5287 h 10031"/>
                  <a:gd name="connsiteX18" fmla="*/ 10284 w 10351"/>
                  <a:gd name="connsiteY18" fmla="*/ 4777 h 10031"/>
                  <a:gd name="connsiteX19" fmla="*/ 10112 w 10351"/>
                  <a:gd name="connsiteY19" fmla="*/ 4387 h 10031"/>
                  <a:gd name="connsiteX20" fmla="*/ 9534 w 10351"/>
                  <a:gd name="connsiteY20" fmla="*/ 4364 h 10031"/>
                  <a:gd name="connsiteX21" fmla="*/ 9214 w 10351"/>
                  <a:gd name="connsiteY21" fmla="*/ 4600 h 10031"/>
                  <a:gd name="connsiteX22" fmla="*/ 9109 w 10351"/>
                  <a:gd name="connsiteY22" fmla="*/ 4429 h 10031"/>
                  <a:gd name="connsiteX23" fmla="*/ 8869 w 10351"/>
                  <a:gd name="connsiteY23" fmla="*/ 2608 h 10031"/>
                  <a:gd name="connsiteX24" fmla="*/ 7881 w 10351"/>
                  <a:gd name="connsiteY24" fmla="*/ 929 h 10031"/>
                  <a:gd name="connsiteX25" fmla="*/ 5826 w 10351"/>
                  <a:gd name="connsiteY25" fmla="*/ 1 h 10031"/>
                  <a:gd name="connsiteX26" fmla="*/ 2161 w 10351"/>
                  <a:gd name="connsiteY26" fmla="*/ 813 h 10031"/>
                  <a:gd name="connsiteX0" fmla="*/ 2161 w 10472"/>
                  <a:gd name="connsiteY0" fmla="*/ 813 h 10031"/>
                  <a:gd name="connsiteX1" fmla="*/ 1278 w 10472"/>
                  <a:gd name="connsiteY1" fmla="*/ 4657 h 10031"/>
                  <a:gd name="connsiteX2" fmla="*/ 0 w 10472"/>
                  <a:gd name="connsiteY2" fmla="*/ 5292 h 10031"/>
                  <a:gd name="connsiteX3" fmla="*/ 675 w 10472"/>
                  <a:gd name="connsiteY3" fmla="*/ 6272 h 10031"/>
                  <a:gd name="connsiteX4" fmla="*/ 1397 w 10472"/>
                  <a:gd name="connsiteY4" fmla="*/ 6898 h 10031"/>
                  <a:gd name="connsiteX5" fmla="*/ 1675 w 10472"/>
                  <a:gd name="connsiteY5" fmla="*/ 7264 h 10031"/>
                  <a:gd name="connsiteX6" fmla="*/ 1960 w 10472"/>
                  <a:gd name="connsiteY6" fmla="*/ 7423 h 10031"/>
                  <a:gd name="connsiteX7" fmla="*/ 2468 w 10472"/>
                  <a:gd name="connsiteY7" fmla="*/ 8512 h 10031"/>
                  <a:gd name="connsiteX8" fmla="*/ 3251 w 10472"/>
                  <a:gd name="connsiteY8" fmla="*/ 9103 h 10031"/>
                  <a:gd name="connsiteX9" fmla="*/ 4021 w 10472"/>
                  <a:gd name="connsiteY9" fmla="*/ 9712 h 10031"/>
                  <a:gd name="connsiteX10" fmla="*/ 4774 w 10472"/>
                  <a:gd name="connsiteY10" fmla="*/ 10000 h 10031"/>
                  <a:gd name="connsiteX11" fmla="*/ 6132 w 10472"/>
                  <a:gd name="connsiteY11" fmla="*/ 9973 h 10031"/>
                  <a:gd name="connsiteX12" fmla="*/ 6791 w 10472"/>
                  <a:gd name="connsiteY12" fmla="*/ 9545 h 10031"/>
                  <a:gd name="connsiteX13" fmla="*/ 8358 w 10472"/>
                  <a:gd name="connsiteY13" fmla="*/ 8272 h 10031"/>
                  <a:gd name="connsiteX14" fmla="*/ 8768 w 10472"/>
                  <a:gd name="connsiteY14" fmla="*/ 7128 h 10031"/>
                  <a:gd name="connsiteX15" fmla="*/ 9286 w 10472"/>
                  <a:gd name="connsiteY15" fmla="*/ 7121 h 10031"/>
                  <a:gd name="connsiteX16" fmla="*/ 10043 w 10472"/>
                  <a:gd name="connsiteY16" fmla="*/ 6028 h 10031"/>
                  <a:gd name="connsiteX17" fmla="*/ 10337 w 10472"/>
                  <a:gd name="connsiteY17" fmla="*/ 5287 h 10031"/>
                  <a:gd name="connsiteX18" fmla="*/ 10471 w 10472"/>
                  <a:gd name="connsiteY18" fmla="*/ 4834 h 10031"/>
                  <a:gd name="connsiteX19" fmla="*/ 10112 w 10472"/>
                  <a:gd name="connsiteY19" fmla="*/ 4387 h 10031"/>
                  <a:gd name="connsiteX20" fmla="*/ 9534 w 10472"/>
                  <a:gd name="connsiteY20" fmla="*/ 4364 h 10031"/>
                  <a:gd name="connsiteX21" fmla="*/ 9214 w 10472"/>
                  <a:gd name="connsiteY21" fmla="*/ 4600 h 10031"/>
                  <a:gd name="connsiteX22" fmla="*/ 9109 w 10472"/>
                  <a:gd name="connsiteY22" fmla="*/ 4429 h 10031"/>
                  <a:gd name="connsiteX23" fmla="*/ 8869 w 10472"/>
                  <a:gd name="connsiteY23" fmla="*/ 2608 h 10031"/>
                  <a:gd name="connsiteX24" fmla="*/ 7881 w 10472"/>
                  <a:gd name="connsiteY24" fmla="*/ 929 h 10031"/>
                  <a:gd name="connsiteX25" fmla="*/ 5826 w 10472"/>
                  <a:gd name="connsiteY25" fmla="*/ 1 h 10031"/>
                  <a:gd name="connsiteX26" fmla="*/ 2161 w 10472"/>
                  <a:gd name="connsiteY26" fmla="*/ 813 h 10031"/>
                  <a:gd name="connsiteX0" fmla="*/ 2161 w 10595"/>
                  <a:gd name="connsiteY0" fmla="*/ 813 h 10031"/>
                  <a:gd name="connsiteX1" fmla="*/ 1278 w 10595"/>
                  <a:gd name="connsiteY1" fmla="*/ 4657 h 10031"/>
                  <a:gd name="connsiteX2" fmla="*/ 0 w 10595"/>
                  <a:gd name="connsiteY2" fmla="*/ 5292 h 10031"/>
                  <a:gd name="connsiteX3" fmla="*/ 675 w 10595"/>
                  <a:gd name="connsiteY3" fmla="*/ 6272 h 10031"/>
                  <a:gd name="connsiteX4" fmla="*/ 1397 w 10595"/>
                  <a:gd name="connsiteY4" fmla="*/ 6898 h 10031"/>
                  <a:gd name="connsiteX5" fmla="*/ 1675 w 10595"/>
                  <a:gd name="connsiteY5" fmla="*/ 7264 h 10031"/>
                  <a:gd name="connsiteX6" fmla="*/ 1960 w 10595"/>
                  <a:gd name="connsiteY6" fmla="*/ 7423 h 10031"/>
                  <a:gd name="connsiteX7" fmla="*/ 2468 w 10595"/>
                  <a:gd name="connsiteY7" fmla="*/ 8512 h 10031"/>
                  <a:gd name="connsiteX8" fmla="*/ 3251 w 10595"/>
                  <a:gd name="connsiteY8" fmla="*/ 9103 h 10031"/>
                  <a:gd name="connsiteX9" fmla="*/ 4021 w 10595"/>
                  <a:gd name="connsiteY9" fmla="*/ 9712 h 10031"/>
                  <a:gd name="connsiteX10" fmla="*/ 4774 w 10595"/>
                  <a:gd name="connsiteY10" fmla="*/ 10000 h 10031"/>
                  <a:gd name="connsiteX11" fmla="*/ 6132 w 10595"/>
                  <a:gd name="connsiteY11" fmla="*/ 9973 h 10031"/>
                  <a:gd name="connsiteX12" fmla="*/ 6791 w 10595"/>
                  <a:gd name="connsiteY12" fmla="*/ 9545 h 10031"/>
                  <a:gd name="connsiteX13" fmla="*/ 8358 w 10595"/>
                  <a:gd name="connsiteY13" fmla="*/ 8272 h 10031"/>
                  <a:gd name="connsiteX14" fmla="*/ 8768 w 10595"/>
                  <a:gd name="connsiteY14" fmla="*/ 7128 h 10031"/>
                  <a:gd name="connsiteX15" fmla="*/ 9286 w 10595"/>
                  <a:gd name="connsiteY15" fmla="*/ 7121 h 10031"/>
                  <a:gd name="connsiteX16" fmla="*/ 10043 w 10595"/>
                  <a:gd name="connsiteY16" fmla="*/ 6028 h 10031"/>
                  <a:gd name="connsiteX17" fmla="*/ 10586 w 10595"/>
                  <a:gd name="connsiteY17" fmla="*/ 5459 h 10031"/>
                  <a:gd name="connsiteX18" fmla="*/ 10471 w 10595"/>
                  <a:gd name="connsiteY18" fmla="*/ 4834 h 10031"/>
                  <a:gd name="connsiteX19" fmla="*/ 10112 w 10595"/>
                  <a:gd name="connsiteY19" fmla="*/ 4387 h 10031"/>
                  <a:gd name="connsiteX20" fmla="*/ 9534 w 10595"/>
                  <a:gd name="connsiteY20" fmla="*/ 4364 h 10031"/>
                  <a:gd name="connsiteX21" fmla="*/ 9214 w 10595"/>
                  <a:gd name="connsiteY21" fmla="*/ 4600 h 10031"/>
                  <a:gd name="connsiteX22" fmla="*/ 9109 w 10595"/>
                  <a:gd name="connsiteY22" fmla="*/ 4429 h 10031"/>
                  <a:gd name="connsiteX23" fmla="*/ 8869 w 10595"/>
                  <a:gd name="connsiteY23" fmla="*/ 2608 h 10031"/>
                  <a:gd name="connsiteX24" fmla="*/ 7881 w 10595"/>
                  <a:gd name="connsiteY24" fmla="*/ 929 h 10031"/>
                  <a:gd name="connsiteX25" fmla="*/ 5826 w 10595"/>
                  <a:gd name="connsiteY25" fmla="*/ 1 h 10031"/>
                  <a:gd name="connsiteX26" fmla="*/ 2161 w 10595"/>
                  <a:gd name="connsiteY26" fmla="*/ 813 h 10031"/>
                  <a:gd name="connsiteX0" fmla="*/ 2161 w 10595"/>
                  <a:gd name="connsiteY0" fmla="*/ 813 h 10031"/>
                  <a:gd name="connsiteX1" fmla="*/ 1278 w 10595"/>
                  <a:gd name="connsiteY1" fmla="*/ 4657 h 10031"/>
                  <a:gd name="connsiteX2" fmla="*/ 0 w 10595"/>
                  <a:gd name="connsiteY2" fmla="*/ 5292 h 10031"/>
                  <a:gd name="connsiteX3" fmla="*/ 675 w 10595"/>
                  <a:gd name="connsiteY3" fmla="*/ 6272 h 10031"/>
                  <a:gd name="connsiteX4" fmla="*/ 1397 w 10595"/>
                  <a:gd name="connsiteY4" fmla="*/ 6898 h 10031"/>
                  <a:gd name="connsiteX5" fmla="*/ 1675 w 10595"/>
                  <a:gd name="connsiteY5" fmla="*/ 7264 h 10031"/>
                  <a:gd name="connsiteX6" fmla="*/ 1960 w 10595"/>
                  <a:gd name="connsiteY6" fmla="*/ 7423 h 10031"/>
                  <a:gd name="connsiteX7" fmla="*/ 2468 w 10595"/>
                  <a:gd name="connsiteY7" fmla="*/ 8512 h 10031"/>
                  <a:gd name="connsiteX8" fmla="*/ 3251 w 10595"/>
                  <a:gd name="connsiteY8" fmla="*/ 9103 h 10031"/>
                  <a:gd name="connsiteX9" fmla="*/ 4021 w 10595"/>
                  <a:gd name="connsiteY9" fmla="*/ 9712 h 10031"/>
                  <a:gd name="connsiteX10" fmla="*/ 4774 w 10595"/>
                  <a:gd name="connsiteY10" fmla="*/ 10000 h 10031"/>
                  <a:gd name="connsiteX11" fmla="*/ 6132 w 10595"/>
                  <a:gd name="connsiteY11" fmla="*/ 9973 h 10031"/>
                  <a:gd name="connsiteX12" fmla="*/ 6791 w 10595"/>
                  <a:gd name="connsiteY12" fmla="*/ 9545 h 10031"/>
                  <a:gd name="connsiteX13" fmla="*/ 8358 w 10595"/>
                  <a:gd name="connsiteY13" fmla="*/ 8272 h 10031"/>
                  <a:gd name="connsiteX14" fmla="*/ 8768 w 10595"/>
                  <a:gd name="connsiteY14" fmla="*/ 7128 h 10031"/>
                  <a:gd name="connsiteX15" fmla="*/ 9286 w 10595"/>
                  <a:gd name="connsiteY15" fmla="*/ 7121 h 10031"/>
                  <a:gd name="connsiteX16" fmla="*/ 10230 w 10595"/>
                  <a:gd name="connsiteY16" fmla="*/ 6200 h 10031"/>
                  <a:gd name="connsiteX17" fmla="*/ 10586 w 10595"/>
                  <a:gd name="connsiteY17" fmla="*/ 5459 h 10031"/>
                  <a:gd name="connsiteX18" fmla="*/ 10471 w 10595"/>
                  <a:gd name="connsiteY18" fmla="*/ 4834 h 10031"/>
                  <a:gd name="connsiteX19" fmla="*/ 10112 w 10595"/>
                  <a:gd name="connsiteY19" fmla="*/ 4387 h 10031"/>
                  <a:gd name="connsiteX20" fmla="*/ 9534 w 10595"/>
                  <a:gd name="connsiteY20" fmla="*/ 4364 h 10031"/>
                  <a:gd name="connsiteX21" fmla="*/ 9214 w 10595"/>
                  <a:gd name="connsiteY21" fmla="*/ 4600 h 10031"/>
                  <a:gd name="connsiteX22" fmla="*/ 9109 w 10595"/>
                  <a:gd name="connsiteY22" fmla="*/ 4429 h 10031"/>
                  <a:gd name="connsiteX23" fmla="*/ 8869 w 10595"/>
                  <a:gd name="connsiteY23" fmla="*/ 2608 h 10031"/>
                  <a:gd name="connsiteX24" fmla="*/ 7881 w 10595"/>
                  <a:gd name="connsiteY24" fmla="*/ 929 h 10031"/>
                  <a:gd name="connsiteX25" fmla="*/ 5826 w 10595"/>
                  <a:gd name="connsiteY25" fmla="*/ 1 h 10031"/>
                  <a:gd name="connsiteX26" fmla="*/ 2161 w 10595"/>
                  <a:gd name="connsiteY26" fmla="*/ 813 h 10031"/>
                  <a:gd name="connsiteX0" fmla="*/ 2161 w 10595"/>
                  <a:gd name="connsiteY0" fmla="*/ 813 h 10031"/>
                  <a:gd name="connsiteX1" fmla="*/ 1278 w 10595"/>
                  <a:gd name="connsiteY1" fmla="*/ 4657 h 10031"/>
                  <a:gd name="connsiteX2" fmla="*/ 0 w 10595"/>
                  <a:gd name="connsiteY2" fmla="*/ 5292 h 10031"/>
                  <a:gd name="connsiteX3" fmla="*/ 675 w 10595"/>
                  <a:gd name="connsiteY3" fmla="*/ 6272 h 10031"/>
                  <a:gd name="connsiteX4" fmla="*/ 1675 w 10595"/>
                  <a:gd name="connsiteY4" fmla="*/ 7264 h 10031"/>
                  <a:gd name="connsiteX5" fmla="*/ 1960 w 10595"/>
                  <a:gd name="connsiteY5" fmla="*/ 7423 h 10031"/>
                  <a:gd name="connsiteX6" fmla="*/ 2468 w 10595"/>
                  <a:gd name="connsiteY6" fmla="*/ 8512 h 10031"/>
                  <a:gd name="connsiteX7" fmla="*/ 3251 w 10595"/>
                  <a:gd name="connsiteY7" fmla="*/ 9103 h 10031"/>
                  <a:gd name="connsiteX8" fmla="*/ 4021 w 10595"/>
                  <a:gd name="connsiteY8" fmla="*/ 9712 h 10031"/>
                  <a:gd name="connsiteX9" fmla="*/ 4774 w 10595"/>
                  <a:gd name="connsiteY9" fmla="*/ 10000 h 10031"/>
                  <a:gd name="connsiteX10" fmla="*/ 6132 w 10595"/>
                  <a:gd name="connsiteY10" fmla="*/ 9973 h 10031"/>
                  <a:gd name="connsiteX11" fmla="*/ 6791 w 10595"/>
                  <a:gd name="connsiteY11" fmla="*/ 9545 h 10031"/>
                  <a:gd name="connsiteX12" fmla="*/ 8358 w 10595"/>
                  <a:gd name="connsiteY12" fmla="*/ 8272 h 10031"/>
                  <a:gd name="connsiteX13" fmla="*/ 8768 w 10595"/>
                  <a:gd name="connsiteY13" fmla="*/ 7128 h 10031"/>
                  <a:gd name="connsiteX14" fmla="*/ 9286 w 10595"/>
                  <a:gd name="connsiteY14" fmla="*/ 7121 h 10031"/>
                  <a:gd name="connsiteX15" fmla="*/ 10230 w 10595"/>
                  <a:gd name="connsiteY15" fmla="*/ 6200 h 10031"/>
                  <a:gd name="connsiteX16" fmla="*/ 10586 w 10595"/>
                  <a:gd name="connsiteY16" fmla="*/ 5459 h 10031"/>
                  <a:gd name="connsiteX17" fmla="*/ 10471 w 10595"/>
                  <a:gd name="connsiteY17" fmla="*/ 4834 h 10031"/>
                  <a:gd name="connsiteX18" fmla="*/ 10112 w 10595"/>
                  <a:gd name="connsiteY18" fmla="*/ 4387 h 10031"/>
                  <a:gd name="connsiteX19" fmla="*/ 9534 w 10595"/>
                  <a:gd name="connsiteY19" fmla="*/ 4364 h 10031"/>
                  <a:gd name="connsiteX20" fmla="*/ 9214 w 10595"/>
                  <a:gd name="connsiteY20" fmla="*/ 4600 h 10031"/>
                  <a:gd name="connsiteX21" fmla="*/ 9109 w 10595"/>
                  <a:gd name="connsiteY21" fmla="*/ 4429 h 10031"/>
                  <a:gd name="connsiteX22" fmla="*/ 8869 w 10595"/>
                  <a:gd name="connsiteY22" fmla="*/ 2608 h 10031"/>
                  <a:gd name="connsiteX23" fmla="*/ 7881 w 10595"/>
                  <a:gd name="connsiteY23" fmla="*/ 929 h 10031"/>
                  <a:gd name="connsiteX24" fmla="*/ 5826 w 10595"/>
                  <a:gd name="connsiteY24" fmla="*/ 1 h 10031"/>
                  <a:gd name="connsiteX25" fmla="*/ 2161 w 10595"/>
                  <a:gd name="connsiteY25" fmla="*/ 813 h 10031"/>
                  <a:gd name="connsiteX0" fmla="*/ 2161 w 10595"/>
                  <a:gd name="connsiteY0" fmla="*/ 813 h 10031"/>
                  <a:gd name="connsiteX1" fmla="*/ 1278 w 10595"/>
                  <a:gd name="connsiteY1" fmla="*/ 4657 h 10031"/>
                  <a:gd name="connsiteX2" fmla="*/ 0 w 10595"/>
                  <a:gd name="connsiteY2" fmla="*/ 5292 h 10031"/>
                  <a:gd name="connsiteX3" fmla="*/ 675 w 10595"/>
                  <a:gd name="connsiteY3" fmla="*/ 6501 h 10031"/>
                  <a:gd name="connsiteX4" fmla="*/ 1675 w 10595"/>
                  <a:gd name="connsiteY4" fmla="*/ 7264 h 10031"/>
                  <a:gd name="connsiteX5" fmla="*/ 1960 w 10595"/>
                  <a:gd name="connsiteY5" fmla="*/ 7423 h 10031"/>
                  <a:gd name="connsiteX6" fmla="*/ 2468 w 10595"/>
                  <a:gd name="connsiteY6" fmla="*/ 8512 h 10031"/>
                  <a:gd name="connsiteX7" fmla="*/ 3251 w 10595"/>
                  <a:gd name="connsiteY7" fmla="*/ 9103 h 10031"/>
                  <a:gd name="connsiteX8" fmla="*/ 4021 w 10595"/>
                  <a:gd name="connsiteY8" fmla="*/ 9712 h 10031"/>
                  <a:gd name="connsiteX9" fmla="*/ 4774 w 10595"/>
                  <a:gd name="connsiteY9" fmla="*/ 10000 h 10031"/>
                  <a:gd name="connsiteX10" fmla="*/ 6132 w 10595"/>
                  <a:gd name="connsiteY10" fmla="*/ 9973 h 10031"/>
                  <a:gd name="connsiteX11" fmla="*/ 6791 w 10595"/>
                  <a:gd name="connsiteY11" fmla="*/ 9545 h 10031"/>
                  <a:gd name="connsiteX12" fmla="*/ 8358 w 10595"/>
                  <a:gd name="connsiteY12" fmla="*/ 8272 h 10031"/>
                  <a:gd name="connsiteX13" fmla="*/ 8768 w 10595"/>
                  <a:gd name="connsiteY13" fmla="*/ 7128 h 10031"/>
                  <a:gd name="connsiteX14" fmla="*/ 9286 w 10595"/>
                  <a:gd name="connsiteY14" fmla="*/ 7121 h 10031"/>
                  <a:gd name="connsiteX15" fmla="*/ 10230 w 10595"/>
                  <a:gd name="connsiteY15" fmla="*/ 6200 h 10031"/>
                  <a:gd name="connsiteX16" fmla="*/ 10586 w 10595"/>
                  <a:gd name="connsiteY16" fmla="*/ 5459 h 10031"/>
                  <a:gd name="connsiteX17" fmla="*/ 10471 w 10595"/>
                  <a:gd name="connsiteY17" fmla="*/ 4834 h 10031"/>
                  <a:gd name="connsiteX18" fmla="*/ 10112 w 10595"/>
                  <a:gd name="connsiteY18" fmla="*/ 4387 h 10031"/>
                  <a:gd name="connsiteX19" fmla="*/ 9534 w 10595"/>
                  <a:gd name="connsiteY19" fmla="*/ 4364 h 10031"/>
                  <a:gd name="connsiteX20" fmla="*/ 9214 w 10595"/>
                  <a:gd name="connsiteY20" fmla="*/ 4600 h 10031"/>
                  <a:gd name="connsiteX21" fmla="*/ 9109 w 10595"/>
                  <a:gd name="connsiteY21" fmla="*/ 4429 h 10031"/>
                  <a:gd name="connsiteX22" fmla="*/ 8869 w 10595"/>
                  <a:gd name="connsiteY22" fmla="*/ 2608 h 10031"/>
                  <a:gd name="connsiteX23" fmla="*/ 7881 w 10595"/>
                  <a:gd name="connsiteY23" fmla="*/ 929 h 10031"/>
                  <a:gd name="connsiteX24" fmla="*/ 5826 w 10595"/>
                  <a:gd name="connsiteY24" fmla="*/ 1 h 10031"/>
                  <a:gd name="connsiteX25" fmla="*/ 2161 w 10595"/>
                  <a:gd name="connsiteY25" fmla="*/ 813 h 10031"/>
                  <a:gd name="connsiteX0" fmla="*/ 2161 w 10652"/>
                  <a:gd name="connsiteY0" fmla="*/ 813 h 10031"/>
                  <a:gd name="connsiteX1" fmla="*/ 1278 w 10652"/>
                  <a:gd name="connsiteY1" fmla="*/ 4657 h 10031"/>
                  <a:gd name="connsiteX2" fmla="*/ 0 w 10652"/>
                  <a:gd name="connsiteY2" fmla="*/ 5292 h 10031"/>
                  <a:gd name="connsiteX3" fmla="*/ 675 w 10652"/>
                  <a:gd name="connsiteY3" fmla="*/ 6501 h 10031"/>
                  <a:gd name="connsiteX4" fmla="*/ 1675 w 10652"/>
                  <a:gd name="connsiteY4" fmla="*/ 7264 h 10031"/>
                  <a:gd name="connsiteX5" fmla="*/ 1960 w 10652"/>
                  <a:gd name="connsiteY5" fmla="*/ 7423 h 10031"/>
                  <a:gd name="connsiteX6" fmla="*/ 2468 w 10652"/>
                  <a:gd name="connsiteY6" fmla="*/ 8512 h 10031"/>
                  <a:gd name="connsiteX7" fmla="*/ 3251 w 10652"/>
                  <a:gd name="connsiteY7" fmla="*/ 9103 h 10031"/>
                  <a:gd name="connsiteX8" fmla="*/ 4021 w 10652"/>
                  <a:gd name="connsiteY8" fmla="*/ 9712 h 10031"/>
                  <a:gd name="connsiteX9" fmla="*/ 4774 w 10652"/>
                  <a:gd name="connsiteY9" fmla="*/ 10000 h 10031"/>
                  <a:gd name="connsiteX10" fmla="*/ 6132 w 10652"/>
                  <a:gd name="connsiteY10" fmla="*/ 9973 h 10031"/>
                  <a:gd name="connsiteX11" fmla="*/ 6791 w 10652"/>
                  <a:gd name="connsiteY11" fmla="*/ 9545 h 10031"/>
                  <a:gd name="connsiteX12" fmla="*/ 8358 w 10652"/>
                  <a:gd name="connsiteY12" fmla="*/ 8272 h 10031"/>
                  <a:gd name="connsiteX13" fmla="*/ 8768 w 10652"/>
                  <a:gd name="connsiteY13" fmla="*/ 7128 h 10031"/>
                  <a:gd name="connsiteX14" fmla="*/ 9286 w 10652"/>
                  <a:gd name="connsiteY14" fmla="*/ 7121 h 10031"/>
                  <a:gd name="connsiteX15" fmla="*/ 10586 w 10652"/>
                  <a:gd name="connsiteY15" fmla="*/ 5459 h 10031"/>
                  <a:gd name="connsiteX16" fmla="*/ 10471 w 10652"/>
                  <a:gd name="connsiteY16" fmla="*/ 4834 h 10031"/>
                  <a:gd name="connsiteX17" fmla="*/ 10112 w 10652"/>
                  <a:gd name="connsiteY17" fmla="*/ 4387 h 10031"/>
                  <a:gd name="connsiteX18" fmla="*/ 9534 w 10652"/>
                  <a:gd name="connsiteY18" fmla="*/ 4364 h 10031"/>
                  <a:gd name="connsiteX19" fmla="*/ 9214 w 10652"/>
                  <a:gd name="connsiteY19" fmla="*/ 4600 h 10031"/>
                  <a:gd name="connsiteX20" fmla="*/ 9109 w 10652"/>
                  <a:gd name="connsiteY20" fmla="*/ 4429 h 10031"/>
                  <a:gd name="connsiteX21" fmla="*/ 8869 w 10652"/>
                  <a:gd name="connsiteY21" fmla="*/ 2608 h 10031"/>
                  <a:gd name="connsiteX22" fmla="*/ 7881 w 10652"/>
                  <a:gd name="connsiteY22" fmla="*/ 929 h 10031"/>
                  <a:gd name="connsiteX23" fmla="*/ 5826 w 10652"/>
                  <a:gd name="connsiteY23" fmla="*/ 1 h 10031"/>
                  <a:gd name="connsiteX24" fmla="*/ 2161 w 10652"/>
                  <a:gd name="connsiteY24" fmla="*/ 813 h 10031"/>
                  <a:gd name="connsiteX0" fmla="*/ 2161 w 10514"/>
                  <a:gd name="connsiteY0" fmla="*/ 813 h 10031"/>
                  <a:gd name="connsiteX1" fmla="*/ 1278 w 10514"/>
                  <a:gd name="connsiteY1" fmla="*/ 4657 h 10031"/>
                  <a:gd name="connsiteX2" fmla="*/ 0 w 10514"/>
                  <a:gd name="connsiteY2" fmla="*/ 5292 h 10031"/>
                  <a:gd name="connsiteX3" fmla="*/ 675 w 10514"/>
                  <a:gd name="connsiteY3" fmla="*/ 6501 h 10031"/>
                  <a:gd name="connsiteX4" fmla="*/ 1675 w 10514"/>
                  <a:gd name="connsiteY4" fmla="*/ 7264 h 10031"/>
                  <a:gd name="connsiteX5" fmla="*/ 1960 w 10514"/>
                  <a:gd name="connsiteY5" fmla="*/ 7423 h 10031"/>
                  <a:gd name="connsiteX6" fmla="*/ 2468 w 10514"/>
                  <a:gd name="connsiteY6" fmla="*/ 8512 h 10031"/>
                  <a:gd name="connsiteX7" fmla="*/ 3251 w 10514"/>
                  <a:gd name="connsiteY7" fmla="*/ 9103 h 10031"/>
                  <a:gd name="connsiteX8" fmla="*/ 4021 w 10514"/>
                  <a:gd name="connsiteY8" fmla="*/ 9712 h 10031"/>
                  <a:gd name="connsiteX9" fmla="*/ 4774 w 10514"/>
                  <a:gd name="connsiteY9" fmla="*/ 10000 h 10031"/>
                  <a:gd name="connsiteX10" fmla="*/ 6132 w 10514"/>
                  <a:gd name="connsiteY10" fmla="*/ 9973 h 10031"/>
                  <a:gd name="connsiteX11" fmla="*/ 6791 w 10514"/>
                  <a:gd name="connsiteY11" fmla="*/ 9545 h 10031"/>
                  <a:gd name="connsiteX12" fmla="*/ 8358 w 10514"/>
                  <a:gd name="connsiteY12" fmla="*/ 8272 h 10031"/>
                  <a:gd name="connsiteX13" fmla="*/ 8768 w 10514"/>
                  <a:gd name="connsiteY13" fmla="*/ 7128 h 10031"/>
                  <a:gd name="connsiteX14" fmla="*/ 9286 w 10514"/>
                  <a:gd name="connsiteY14" fmla="*/ 7121 h 10031"/>
                  <a:gd name="connsiteX15" fmla="*/ 10399 w 10514"/>
                  <a:gd name="connsiteY15" fmla="*/ 5860 h 10031"/>
                  <a:gd name="connsiteX16" fmla="*/ 10471 w 10514"/>
                  <a:gd name="connsiteY16" fmla="*/ 4834 h 10031"/>
                  <a:gd name="connsiteX17" fmla="*/ 10112 w 10514"/>
                  <a:gd name="connsiteY17" fmla="*/ 4387 h 10031"/>
                  <a:gd name="connsiteX18" fmla="*/ 9534 w 10514"/>
                  <a:gd name="connsiteY18" fmla="*/ 4364 h 10031"/>
                  <a:gd name="connsiteX19" fmla="*/ 9214 w 10514"/>
                  <a:gd name="connsiteY19" fmla="*/ 4600 h 10031"/>
                  <a:gd name="connsiteX20" fmla="*/ 9109 w 10514"/>
                  <a:gd name="connsiteY20" fmla="*/ 4429 h 10031"/>
                  <a:gd name="connsiteX21" fmla="*/ 8869 w 10514"/>
                  <a:gd name="connsiteY21" fmla="*/ 2608 h 10031"/>
                  <a:gd name="connsiteX22" fmla="*/ 7881 w 10514"/>
                  <a:gd name="connsiteY22" fmla="*/ 929 h 10031"/>
                  <a:gd name="connsiteX23" fmla="*/ 5826 w 10514"/>
                  <a:gd name="connsiteY23" fmla="*/ 1 h 10031"/>
                  <a:gd name="connsiteX24" fmla="*/ 2161 w 10514"/>
                  <a:gd name="connsiteY24" fmla="*/ 813 h 10031"/>
                  <a:gd name="connsiteX0" fmla="*/ 2161 w 10514"/>
                  <a:gd name="connsiteY0" fmla="*/ 813 h 10031"/>
                  <a:gd name="connsiteX1" fmla="*/ 1278 w 10514"/>
                  <a:gd name="connsiteY1" fmla="*/ 4657 h 10031"/>
                  <a:gd name="connsiteX2" fmla="*/ 0 w 10514"/>
                  <a:gd name="connsiteY2" fmla="*/ 5292 h 10031"/>
                  <a:gd name="connsiteX3" fmla="*/ 675 w 10514"/>
                  <a:gd name="connsiteY3" fmla="*/ 6501 h 10031"/>
                  <a:gd name="connsiteX4" fmla="*/ 1675 w 10514"/>
                  <a:gd name="connsiteY4" fmla="*/ 7264 h 10031"/>
                  <a:gd name="connsiteX5" fmla="*/ 1960 w 10514"/>
                  <a:gd name="connsiteY5" fmla="*/ 7423 h 10031"/>
                  <a:gd name="connsiteX6" fmla="*/ 1785 w 10514"/>
                  <a:gd name="connsiteY6" fmla="*/ 6645 h 10031"/>
                  <a:gd name="connsiteX7" fmla="*/ 2468 w 10514"/>
                  <a:gd name="connsiteY7" fmla="*/ 8512 h 10031"/>
                  <a:gd name="connsiteX8" fmla="*/ 3251 w 10514"/>
                  <a:gd name="connsiteY8" fmla="*/ 9103 h 10031"/>
                  <a:gd name="connsiteX9" fmla="*/ 4021 w 10514"/>
                  <a:gd name="connsiteY9" fmla="*/ 9712 h 10031"/>
                  <a:gd name="connsiteX10" fmla="*/ 4774 w 10514"/>
                  <a:gd name="connsiteY10" fmla="*/ 10000 h 10031"/>
                  <a:gd name="connsiteX11" fmla="*/ 6132 w 10514"/>
                  <a:gd name="connsiteY11" fmla="*/ 9973 h 10031"/>
                  <a:gd name="connsiteX12" fmla="*/ 6791 w 10514"/>
                  <a:gd name="connsiteY12" fmla="*/ 9545 h 10031"/>
                  <a:gd name="connsiteX13" fmla="*/ 8358 w 10514"/>
                  <a:gd name="connsiteY13" fmla="*/ 8272 h 10031"/>
                  <a:gd name="connsiteX14" fmla="*/ 8768 w 10514"/>
                  <a:gd name="connsiteY14" fmla="*/ 7128 h 10031"/>
                  <a:gd name="connsiteX15" fmla="*/ 9286 w 10514"/>
                  <a:gd name="connsiteY15" fmla="*/ 7121 h 10031"/>
                  <a:gd name="connsiteX16" fmla="*/ 10399 w 10514"/>
                  <a:gd name="connsiteY16" fmla="*/ 5860 h 10031"/>
                  <a:gd name="connsiteX17" fmla="*/ 10471 w 10514"/>
                  <a:gd name="connsiteY17" fmla="*/ 4834 h 10031"/>
                  <a:gd name="connsiteX18" fmla="*/ 10112 w 10514"/>
                  <a:gd name="connsiteY18" fmla="*/ 4387 h 10031"/>
                  <a:gd name="connsiteX19" fmla="*/ 9534 w 10514"/>
                  <a:gd name="connsiteY19" fmla="*/ 4364 h 10031"/>
                  <a:gd name="connsiteX20" fmla="*/ 9214 w 10514"/>
                  <a:gd name="connsiteY20" fmla="*/ 4600 h 10031"/>
                  <a:gd name="connsiteX21" fmla="*/ 9109 w 10514"/>
                  <a:gd name="connsiteY21" fmla="*/ 4429 h 10031"/>
                  <a:gd name="connsiteX22" fmla="*/ 8869 w 10514"/>
                  <a:gd name="connsiteY22" fmla="*/ 2608 h 10031"/>
                  <a:gd name="connsiteX23" fmla="*/ 7881 w 10514"/>
                  <a:gd name="connsiteY23" fmla="*/ 929 h 10031"/>
                  <a:gd name="connsiteX24" fmla="*/ 5826 w 10514"/>
                  <a:gd name="connsiteY24" fmla="*/ 1 h 10031"/>
                  <a:gd name="connsiteX25" fmla="*/ 2161 w 10514"/>
                  <a:gd name="connsiteY25" fmla="*/ 813 h 10031"/>
                  <a:gd name="connsiteX0" fmla="*/ 2161 w 10514"/>
                  <a:gd name="connsiteY0" fmla="*/ 813 h 10031"/>
                  <a:gd name="connsiteX1" fmla="*/ 1278 w 10514"/>
                  <a:gd name="connsiteY1" fmla="*/ 4657 h 10031"/>
                  <a:gd name="connsiteX2" fmla="*/ 0 w 10514"/>
                  <a:gd name="connsiteY2" fmla="*/ 5292 h 10031"/>
                  <a:gd name="connsiteX3" fmla="*/ 675 w 10514"/>
                  <a:gd name="connsiteY3" fmla="*/ 6501 h 10031"/>
                  <a:gd name="connsiteX4" fmla="*/ 1675 w 10514"/>
                  <a:gd name="connsiteY4" fmla="*/ 7264 h 10031"/>
                  <a:gd name="connsiteX5" fmla="*/ 1960 w 10514"/>
                  <a:gd name="connsiteY5" fmla="*/ 7423 h 10031"/>
                  <a:gd name="connsiteX6" fmla="*/ 1785 w 10514"/>
                  <a:gd name="connsiteY6" fmla="*/ 6645 h 10031"/>
                  <a:gd name="connsiteX7" fmla="*/ 2468 w 10514"/>
                  <a:gd name="connsiteY7" fmla="*/ 8512 h 10031"/>
                  <a:gd name="connsiteX8" fmla="*/ 3251 w 10514"/>
                  <a:gd name="connsiteY8" fmla="*/ 9103 h 10031"/>
                  <a:gd name="connsiteX9" fmla="*/ 4021 w 10514"/>
                  <a:gd name="connsiteY9" fmla="*/ 9712 h 10031"/>
                  <a:gd name="connsiteX10" fmla="*/ 4774 w 10514"/>
                  <a:gd name="connsiteY10" fmla="*/ 10000 h 10031"/>
                  <a:gd name="connsiteX11" fmla="*/ 6132 w 10514"/>
                  <a:gd name="connsiteY11" fmla="*/ 9973 h 10031"/>
                  <a:gd name="connsiteX12" fmla="*/ 6791 w 10514"/>
                  <a:gd name="connsiteY12" fmla="*/ 9545 h 10031"/>
                  <a:gd name="connsiteX13" fmla="*/ 8358 w 10514"/>
                  <a:gd name="connsiteY13" fmla="*/ 8272 h 10031"/>
                  <a:gd name="connsiteX14" fmla="*/ 8895 w 10514"/>
                  <a:gd name="connsiteY14" fmla="*/ 6473 h 10031"/>
                  <a:gd name="connsiteX15" fmla="*/ 8768 w 10514"/>
                  <a:gd name="connsiteY15" fmla="*/ 7128 h 10031"/>
                  <a:gd name="connsiteX16" fmla="*/ 9286 w 10514"/>
                  <a:gd name="connsiteY16" fmla="*/ 7121 h 10031"/>
                  <a:gd name="connsiteX17" fmla="*/ 10399 w 10514"/>
                  <a:gd name="connsiteY17" fmla="*/ 5860 h 10031"/>
                  <a:gd name="connsiteX18" fmla="*/ 10471 w 10514"/>
                  <a:gd name="connsiteY18" fmla="*/ 4834 h 10031"/>
                  <a:gd name="connsiteX19" fmla="*/ 10112 w 10514"/>
                  <a:gd name="connsiteY19" fmla="*/ 4387 h 10031"/>
                  <a:gd name="connsiteX20" fmla="*/ 9534 w 10514"/>
                  <a:gd name="connsiteY20" fmla="*/ 4364 h 10031"/>
                  <a:gd name="connsiteX21" fmla="*/ 9214 w 10514"/>
                  <a:gd name="connsiteY21" fmla="*/ 4600 h 10031"/>
                  <a:gd name="connsiteX22" fmla="*/ 9109 w 10514"/>
                  <a:gd name="connsiteY22" fmla="*/ 4429 h 10031"/>
                  <a:gd name="connsiteX23" fmla="*/ 8869 w 10514"/>
                  <a:gd name="connsiteY23" fmla="*/ 2608 h 10031"/>
                  <a:gd name="connsiteX24" fmla="*/ 7881 w 10514"/>
                  <a:gd name="connsiteY24" fmla="*/ 929 h 10031"/>
                  <a:gd name="connsiteX25" fmla="*/ 5826 w 10514"/>
                  <a:gd name="connsiteY25" fmla="*/ 1 h 10031"/>
                  <a:gd name="connsiteX26" fmla="*/ 2161 w 10514"/>
                  <a:gd name="connsiteY26" fmla="*/ 813 h 10031"/>
                  <a:gd name="connsiteX0" fmla="*/ 2161 w 10514"/>
                  <a:gd name="connsiteY0" fmla="*/ 813 h 10031"/>
                  <a:gd name="connsiteX1" fmla="*/ 1278 w 10514"/>
                  <a:gd name="connsiteY1" fmla="*/ 4657 h 10031"/>
                  <a:gd name="connsiteX2" fmla="*/ 0 w 10514"/>
                  <a:gd name="connsiteY2" fmla="*/ 5292 h 10031"/>
                  <a:gd name="connsiteX3" fmla="*/ 675 w 10514"/>
                  <a:gd name="connsiteY3" fmla="*/ 6501 h 10031"/>
                  <a:gd name="connsiteX4" fmla="*/ 1550 w 10514"/>
                  <a:gd name="connsiteY4" fmla="*/ 7436 h 10031"/>
                  <a:gd name="connsiteX5" fmla="*/ 1960 w 10514"/>
                  <a:gd name="connsiteY5" fmla="*/ 7423 h 10031"/>
                  <a:gd name="connsiteX6" fmla="*/ 1785 w 10514"/>
                  <a:gd name="connsiteY6" fmla="*/ 6645 h 10031"/>
                  <a:gd name="connsiteX7" fmla="*/ 2468 w 10514"/>
                  <a:gd name="connsiteY7" fmla="*/ 8512 h 10031"/>
                  <a:gd name="connsiteX8" fmla="*/ 3251 w 10514"/>
                  <a:gd name="connsiteY8" fmla="*/ 9103 h 10031"/>
                  <a:gd name="connsiteX9" fmla="*/ 4021 w 10514"/>
                  <a:gd name="connsiteY9" fmla="*/ 9712 h 10031"/>
                  <a:gd name="connsiteX10" fmla="*/ 4774 w 10514"/>
                  <a:gd name="connsiteY10" fmla="*/ 10000 h 10031"/>
                  <a:gd name="connsiteX11" fmla="*/ 6132 w 10514"/>
                  <a:gd name="connsiteY11" fmla="*/ 9973 h 10031"/>
                  <a:gd name="connsiteX12" fmla="*/ 6791 w 10514"/>
                  <a:gd name="connsiteY12" fmla="*/ 9545 h 10031"/>
                  <a:gd name="connsiteX13" fmla="*/ 8358 w 10514"/>
                  <a:gd name="connsiteY13" fmla="*/ 8272 h 10031"/>
                  <a:gd name="connsiteX14" fmla="*/ 8895 w 10514"/>
                  <a:gd name="connsiteY14" fmla="*/ 6473 h 10031"/>
                  <a:gd name="connsiteX15" fmla="*/ 8768 w 10514"/>
                  <a:gd name="connsiteY15" fmla="*/ 7128 h 10031"/>
                  <a:gd name="connsiteX16" fmla="*/ 9286 w 10514"/>
                  <a:gd name="connsiteY16" fmla="*/ 7121 h 10031"/>
                  <a:gd name="connsiteX17" fmla="*/ 10399 w 10514"/>
                  <a:gd name="connsiteY17" fmla="*/ 5860 h 10031"/>
                  <a:gd name="connsiteX18" fmla="*/ 10471 w 10514"/>
                  <a:gd name="connsiteY18" fmla="*/ 4834 h 10031"/>
                  <a:gd name="connsiteX19" fmla="*/ 10112 w 10514"/>
                  <a:gd name="connsiteY19" fmla="*/ 4387 h 10031"/>
                  <a:gd name="connsiteX20" fmla="*/ 9534 w 10514"/>
                  <a:gd name="connsiteY20" fmla="*/ 4364 h 10031"/>
                  <a:gd name="connsiteX21" fmla="*/ 9214 w 10514"/>
                  <a:gd name="connsiteY21" fmla="*/ 4600 h 10031"/>
                  <a:gd name="connsiteX22" fmla="*/ 9109 w 10514"/>
                  <a:gd name="connsiteY22" fmla="*/ 4429 h 10031"/>
                  <a:gd name="connsiteX23" fmla="*/ 8869 w 10514"/>
                  <a:gd name="connsiteY23" fmla="*/ 2608 h 10031"/>
                  <a:gd name="connsiteX24" fmla="*/ 7881 w 10514"/>
                  <a:gd name="connsiteY24" fmla="*/ 929 h 10031"/>
                  <a:gd name="connsiteX25" fmla="*/ 5826 w 10514"/>
                  <a:gd name="connsiteY25" fmla="*/ 1 h 10031"/>
                  <a:gd name="connsiteX26" fmla="*/ 2161 w 10514"/>
                  <a:gd name="connsiteY26" fmla="*/ 813 h 10031"/>
                  <a:gd name="connsiteX0" fmla="*/ 2161 w 10514"/>
                  <a:gd name="connsiteY0" fmla="*/ 813 h 10031"/>
                  <a:gd name="connsiteX1" fmla="*/ 1278 w 10514"/>
                  <a:gd name="connsiteY1" fmla="*/ 4657 h 10031"/>
                  <a:gd name="connsiteX2" fmla="*/ 0 w 10514"/>
                  <a:gd name="connsiteY2" fmla="*/ 5292 h 10031"/>
                  <a:gd name="connsiteX3" fmla="*/ 675 w 10514"/>
                  <a:gd name="connsiteY3" fmla="*/ 6501 h 10031"/>
                  <a:gd name="connsiteX4" fmla="*/ 1550 w 10514"/>
                  <a:gd name="connsiteY4" fmla="*/ 7436 h 10031"/>
                  <a:gd name="connsiteX5" fmla="*/ 1960 w 10514"/>
                  <a:gd name="connsiteY5" fmla="*/ 7423 h 10031"/>
                  <a:gd name="connsiteX6" fmla="*/ 1785 w 10514"/>
                  <a:gd name="connsiteY6" fmla="*/ 6645 h 10031"/>
                  <a:gd name="connsiteX7" fmla="*/ 2468 w 10514"/>
                  <a:gd name="connsiteY7" fmla="*/ 8512 h 10031"/>
                  <a:gd name="connsiteX8" fmla="*/ 4021 w 10514"/>
                  <a:gd name="connsiteY8" fmla="*/ 9712 h 10031"/>
                  <a:gd name="connsiteX9" fmla="*/ 4774 w 10514"/>
                  <a:gd name="connsiteY9" fmla="*/ 10000 h 10031"/>
                  <a:gd name="connsiteX10" fmla="*/ 6132 w 10514"/>
                  <a:gd name="connsiteY10" fmla="*/ 9973 h 10031"/>
                  <a:gd name="connsiteX11" fmla="*/ 6791 w 10514"/>
                  <a:gd name="connsiteY11" fmla="*/ 9545 h 10031"/>
                  <a:gd name="connsiteX12" fmla="*/ 8358 w 10514"/>
                  <a:gd name="connsiteY12" fmla="*/ 8272 h 10031"/>
                  <a:gd name="connsiteX13" fmla="*/ 8895 w 10514"/>
                  <a:gd name="connsiteY13" fmla="*/ 6473 h 10031"/>
                  <a:gd name="connsiteX14" fmla="*/ 8768 w 10514"/>
                  <a:gd name="connsiteY14" fmla="*/ 7128 h 10031"/>
                  <a:gd name="connsiteX15" fmla="*/ 9286 w 10514"/>
                  <a:gd name="connsiteY15" fmla="*/ 7121 h 10031"/>
                  <a:gd name="connsiteX16" fmla="*/ 10399 w 10514"/>
                  <a:gd name="connsiteY16" fmla="*/ 5860 h 10031"/>
                  <a:gd name="connsiteX17" fmla="*/ 10471 w 10514"/>
                  <a:gd name="connsiteY17" fmla="*/ 4834 h 10031"/>
                  <a:gd name="connsiteX18" fmla="*/ 10112 w 10514"/>
                  <a:gd name="connsiteY18" fmla="*/ 4387 h 10031"/>
                  <a:gd name="connsiteX19" fmla="*/ 9534 w 10514"/>
                  <a:gd name="connsiteY19" fmla="*/ 4364 h 10031"/>
                  <a:gd name="connsiteX20" fmla="*/ 9214 w 10514"/>
                  <a:gd name="connsiteY20" fmla="*/ 4600 h 10031"/>
                  <a:gd name="connsiteX21" fmla="*/ 9109 w 10514"/>
                  <a:gd name="connsiteY21" fmla="*/ 4429 h 10031"/>
                  <a:gd name="connsiteX22" fmla="*/ 8869 w 10514"/>
                  <a:gd name="connsiteY22" fmla="*/ 2608 h 10031"/>
                  <a:gd name="connsiteX23" fmla="*/ 7881 w 10514"/>
                  <a:gd name="connsiteY23" fmla="*/ 929 h 10031"/>
                  <a:gd name="connsiteX24" fmla="*/ 5826 w 10514"/>
                  <a:gd name="connsiteY24" fmla="*/ 1 h 10031"/>
                  <a:gd name="connsiteX25" fmla="*/ 2161 w 10514"/>
                  <a:gd name="connsiteY25" fmla="*/ 813 h 10031"/>
                  <a:gd name="connsiteX0" fmla="*/ 2161 w 10514"/>
                  <a:gd name="connsiteY0" fmla="*/ 813 h 10031"/>
                  <a:gd name="connsiteX1" fmla="*/ 1278 w 10514"/>
                  <a:gd name="connsiteY1" fmla="*/ 4657 h 10031"/>
                  <a:gd name="connsiteX2" fmla="*/ 0 w 10514"/>
                  <a:gd name="connsiteY2" fmla="*/ 5292 h 10031"/>
                  <a:gd name="connsiteX3" fmla="*/ 675 w 10514"/>
                  <a:gd name="connsiteY3" fmla="*/ 6501 h 10031"/>
                  <a:gd name="connsiteX4" fmla="*/ 1550 w 10514"/>
                  <a:gd name="connsiteY4" fmla="*/ 7436 h 10031"/>
                  <a:gd name="connsiteX5" fmla="*/ 1960 w 10514"/>
                  <a:gd name="connsiteY5" fmla="*/ 7423 h 10031"/>
                  <a:gd name="connsiteX6" fmla="*/ 1785 w 10514"/>
                  <a:gd name="connsiteY6" fmla="*/ 6645 h 10031"/>
                  <a:gd name="connsiteX7" fmla="*/ 2468 w 10514"/>
                  <a:gd name="connsiteY7" fmla="*/ 8512 h 10031"/>
                  <a:gd name="connsiteX8" fmla="*/ 4021 w 10514"/>
                  <a:gd name="connsiteY8" fmla="*/ 9712 h 10031"/>
                  <a:gd name="connsiteX9" fmla="*/ 4774 w 10514"/>
                  <a:gd name="connsiteY9" fmla="*/ 10000 h 10031"/>
                  <a:gd name="connsiteX10" fmla="*/ 6132 w 10514"/>
                  <a:gd name="connsiteY10" fmla="*/ 9973 h 10031"/>
                  <a:gd name="connsiteX11" fmla="*/ 7352 w 10514"/>
                  <a:gd name="connsiteY11" fmla="*/ 9086 h 10031"/>
                  <a:gd name="connsiteX12" fmla="*/ 8358 w 10514"/>
                  <a:gd name="connsiteY12" fmla="*/ 8272 h 10031"/>
                  <a:gd name="connsiteX13" fmla="*/ 8895 w 10514"/>
                  <a:gd name="connsiteY13" fmla="*/ 6473 h 10031"/>
                  <a:gd name="connsiteX14" fmla="*/ 8768 w 10514"/>
                  <a:gd name="connsiteY14" fmla="*/ 7128 h 10031"/>
                  <a:gd name="connsiteX15" fmla="*/ 9286 w 10514"/>
                  <a:gd name="connsiteY15" fmla="*/ 7121 h 10031"/>
                  <a:gd name="connsiteX16" fmla="*/ 10399 w 10514"/>
                  <a:gd name="connsiteY16" fmla="*/ 5860 h 10031"/>
                  <a:gd name="connsiteX17" fmla="*/ 10471 w 10514"/>
                  <a:gd name="connsiteY17" fmla="*/ 4834 h 10031"/>
                  <a:gd name="connsiteX18" fmla="*/ 10112 w 10514"/>
                  <a:gd name="connsiteY18" fmla="*/ 4387 h 10031"/>
                  <a:gd name="connsiteX19" fmla="*/ 9534 w 10514"/>
                  <a:gd name="connsiteY19" fmla="*/ 4364 h 10031"/>
                  <a:gd name="connsiteX20" fmla="*/ 9214 w 10514"/>
                  <a:gd name="connsiteY20" fmla="*/ 4600 h 10031"/>
                  <a:gd name="connsiteX21" fmla="*/ 9109 w 10514"/>
                  <a:gd name="connsiteY21" fmla="*/ 4429 h 10031"/>
                  <a:gd name="connsiteX22" fmla="*/ 8869 w 10514"/>
                  <a:gd name="connsiteY22" fmla="*/ 2608 h 10031"/>
                  <a:gd name="connsiteX23" fmla="*/ 7881 w 10514"/>
                  <a:gd name="connsiteY23" fmla="*/ 929 h 10031"/>
                  <a:gd name="connsiteX24" fmla="*/ 5826 w 10514"/>
                  <a:gd name="connsiteY24" fmla="*/ 1 h 10031"/>
                  <a:gd name="connsiteX25" fmla="*/ 2161 w 10514"/>
                  <a:gd name="connsiteY25" fmla="*/ 813 h 10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0514" h="10031">
                    <a:moveTo>
                      <a:pt x="2161" y="813"/>
                    </a:moveTo>
                    <a:cubicBezTo>
                      <a:pt x="1349" y="1501"/>
                      <a:pt x="1469" y="4049"/>
                      <a:pt x="1278" y="4657"/>
                    </a:cubicBezTo>
                    <a:cubicBezTo>
                      <a:pt x="-50" y="4309"/>
                      <a:pt x="101" y="5022"/>
                      <a:pt x="0" y="5292"/>
                    </a:cubicBezTo>
                    <a:cubicBezTo>
                      <a:pt x="272" y="6055"/>
                      <a:pt x="338" y="5972"/>
                      <a:pt x="675" y="6501"/>
                    </a:cubicBezTo>
                    <a:cubicBezTo>
                      <a:pt x="954" y="6830"/>
                      <a:pt x="1336" y="7282"/>
                      <a:pt x="1550" y="7436"/>
                    </a:cubicBezTo>
                    <a:cubicBezTo>
                      <a:pt x="1764" y="7590"/>
                      <a:pt x="1890" y="7316"/>
                      <a:pt x="1960" y="7423"/>
                    </a:cubicBezTo>
                    <a:cubicBezTo>
                      <a:pt x="2030" y="7530"/>
                      <a:pt x="1700" y="6464"/>
                      <a:pt x="1785" y="6645"/>
                    </a:cubicBezTo>
                    <a:cubicBezTo>
                      <a:pt x="1870" y="6827"/>
                      <a:pt x="2095" y="8001"/>
                      <a:pt x="2468" y="8512"/>
                    </a:cubicBezTo>
                    <a:cubicBezTo>
                      <a:pt x="2841" y="9023"/>
                      <a:pt x="3637" y="9464"/>
                      <a:pt x="4021" y="9712"/>
                    </a:cubicBezTo>
                    <a:cubicBezTo>
                      <a:pt x="4405" y="9960"/>
                      <a:pt x="4422" y="9957"/>
                      <a:pt x="4774" y="10000"/>
                    </a:cubicBezTo>
                    <a:cubicBezTo>
                      <a:pt x="5126" y="10043"/>
                      <a:pt x="5796" y="10049"/>
                      <a:pt x="6132" y="9973"/>
                    </a:cubicBezTo>
                    <a:cubicBezTo>
                      <a:pt x="6468" y="9897"/>
                      <a:pt x="6981" y="9369"/>
                      <a:pt x="7352" y="9086"/>
                    </a:cubicBezTo>
                    <a:cubicBezTo>
                      <a:pt x="7723" y="8803"/>
                      <a:pt x="8070" y="8574"/>
                      <a:pt x="8358" y="8272"/>
                    </a:cubicBezTo>
                    <a:cubicBezTo>
                      <a:pt x="8646" y="7970"/>
                      <a:pt x="8827" y="6664"/>
                      <a:pt x="8895" y="6473"/>
                    </a:cubicBezTo>
                    <a:cubicBezTo>
                      <a:pt x="8963" y="6282"/>
                      <a:pt x="8703" y="7020"/>
                      <a:pt x="8768" y="7128"/>
                    </a:cubicBezTo>
                    <a:cubicBezTo>
                      <a:pt x="8833" y="7236"/>
                      <a:pt x="8857" y="7288"/>
                      <a:pt x="9286" y="7121"/>
                    </a:cubicBezTo>
                    <a:cubicBezTo>
                      <a:pt x="9589" y="6843"/>
                      <a:pt x="10202" y="6241"/>
                      <a:pt x="10399" y="5860"/>
                    </a:cubicBezTo>
                    <a:cubicBezTo>
                      <a:pt x="10596" y="5479"/>
                      <a:pt x="10483" y="4976"/>
                      <a:pt x="10471" y="4834"/>
                    </a:cubicBezTo>
                    <a:cubicBezTo>
                      <a:pt x="10459" y="4692"/>
                      <a:pt x="10212" y="4456"/>
                      <a:pt x="10112" y="4387"/>
                    </a:cubicBezTo>
                    <a:cubicBezTo>
                      <a:pt x="10012" y="4318"/>
                      <a:pt x="9684" y="4329"/>
                      <a:pt x="9534" y="4364"/>
                    </a:cubicBezTo>
                    <a:cubicBezTo>
                      <a:pt x="9384" y="4399"/>
                      <a:pt x="9310" y="4612"/>
                      <a:pt x="9214" y="4600"/>
                    </a:cubicBezTo>
                    <a:cubicBezTo>
                      <a:pt x="9137" y="4595"/>
                      <a:pt x="9208" y="4310"/>
                      <a:pt x="9109" y="4429"/>
                    </a:cubicBezTo>
                    <a:cubicBezTo>
                      <a:pt x="9052" y="4098"/>
                      <a:pt x="9073" y="3192"/>
                      <a:pt x="8869" y="2608"/>
                    </a:cubicBezTo>
                    <a:cubicBezTo>
                      <a:pt x="8703" y="1901"/>
                      <a:pt x="8378" y="1299"/>
                      <a:pt x="7881" y="929"/>
                    </a:cubicBezTo>
                    <a:cubicBezTo>
                      <a:pt x="7389" y="560"/>
                      <a:pt x="6741" y="62"/>
                      <a:pt x="5826" y="1"/>
                    </a:cubicBezTo>
                    <a:cubicBezTo>
                      <a:pt x="4388" y="-33"/>
                      <a:pt x="2802" y="389"/>
                      <a:pt x="2161" y="813"/>
                    </a:cubicBezTo>
                    <a:close/>
                  </a:path>
                </a:pathLst>
              </a:custGeom>
              <a:solidFill>
                <a:srgbClr val="F9B6A1"/>
              </a:solidFill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dirty="0"/>
              </a:p>
            </p:txBody>
          </p:sp>
          <p:sp>
            <p:nvSpPr>
              <p:cNvPr id="178" name="Freeform 40"/>
              <p:cNvSpPr>
                <a:spLocks/>
              </p:cNvSpPr>
              <p:nvPr/>
            </p:nvSpPr>
            <p:spPr bwMode="auto">
              <a:xfrm>
                <a:off x="-2136814" y="1886849"/>
                <a:ext cx="481013" cy="154245"/>
              </a:xfrm>
              <a:custGeom>
                <a:avLst/>
                <a:gdLst>
                  <a:gd name="T0" fmla="*/ 244 w 244"/>
                  <a:gd name="T1" fmla="*/ 104 h 158"/>
                  <a:gd name="T2" fmla="*/ 244 w 244"/>
                  <a:gd name="T3" fmla="*/ 104 h 158"/>
                  <a:gd name="T4" fmla="*/ 0 w 244"/>
                  <a:gd name="T5" fmla="*/ 158 h 158"/>
                  <a:gd name="connsiteX0" fmla="*/ 10000 w 12202"/>
                  <a:gd name="connsiteY0" fmla="*/ 1388 h 4806"/>
                  <a:gd name="connsiteX1" fmla="*/ 12202 w 12202"/>
                  <a:gd name="connsiteY1" fmla="*/ 3516 h 4806"/>
                  <a:gd name="connsiteX2" fmla="*/ 0 w 12202"/>
                  <a:gd name="connsiteY2" fmla="*/ 4806 h 4806"/>
                  <a:gd name="connsiteX0" fmla="*/ 10000 w 10000"/>
                  <a:gd name="connsiteY0" fmla="*/ 7315 h 9999"/>
                  <a:gd name="connsiteX1" fmla="*/ 0 w 10000"/>
                  <a:gd name="connsiteY1" fmla="*/ 9999 h 9999"/>
                  <a:gd name="connsiteX0" fmla="*/ 10000 w 10000"/>
                  <a:gd name="connsiteY0" fmla="*/ 9621 h 12305"/>
                  <a:gd name="connsiteX1" fmla="*/ 6654 w 10000"/>
                  <a:gd name="connsiteY1" fmla="*/ 246 h 12305"/>
                  <a:gd name="connsiteX2" fmla="*/ 0 w 10000"/>
                  <a:gd name="connsiteY2" fmla="*/ 12305 h 12305"/>
                  <a:gd name="connsiteX0" fmla="*/ 10000 w 14141"/>
                  <a:gd name="connsiteY0" fmla="*/ 10968 h 13652"/>
                  <a:gd name="connsiteX1" fmla="*/ 14098 w 14141"/>
                  <a:gd name="connsiteY1" fmla="*/ 761 h 13652"/>
                  <a:gd name="connsiteX2" fmla="*/ 6654 w 14141"/>
                  <a:gd name="connsiteY2" fmla="*/ 1593 h 13652"/>
                  <a:gd name="connsiteX3" fmla="*/ 0 w 14141"/>
                  <a:gd name="connsiteY3" fmla="*/ 13652 h 13652"/>
                  <a:gd name="connsiteX0" fmla="*/ 10000 w 14141"/>
                  <a:gd name="connsiteY0" fmla="*/ 28132 h 30816"/>
                  <a:gd name="connsiteX1" fmla="*/ 14098 w 14141"/>
                  <a:gd name="connsiteY1" fmla="*/ 17925 h 30816"/>
                  <a:gd name="connsiteX2" fmla="*/ 6654 w 14141"/>
                  <a:gd name="connsiteY2" fmla="*/ 18757 h 30816"/>
                  <a:gd name="connsiteX3" fmla="*/ 0 w 14141"/>
                  <a:gd name="connsiteY3" fmla="*/ 30816 h 30816"/>
                  <a:gd name="connsiteX0" fmla="*/ 10000 w 14141"/>
                  <a:gd name="connsiteY0" fmla="*/ 10797 h 13481"/>
                  <a:gd name="connsiteX1" fmla="*/ 14098 w 14141"/>
                  <a:gd name="connsiteY1" fmla="*/ 590 h 13481"/>
                  <a:gd name="connsiteX2" fmla="*/ 6654 w 14141"/>
                  <a:gd name="connsiteY2" fmla="*/ 1422 h 13481"/>
                  <a:gd name="connsiteX3" fmla="*/ 0 w 14141"/>
                  <a:gd name="connsiteY3" fmla="*/ 13481 h 13481"/>
                  <a:gd name="connsiteX0" fmla="*/ 10000 w 14141"/>
                  <a:gd name="connsiteY0" fmla="*/ 11328 h 14012"/>
                  <a:gd name="connsiteX1" fmla="*/ 14098 w 14141"/>
                  <a:gd name="connsiteY1" fmla="*/ 1121 h 14012"/>
                  <a:gd name="connsiteX2" fmla="*/ 6654 w 14141"/>
                  <a:gd name="connsiteY2" fmla="*/ 1953 h 14012"/>
                  <a:gd name="connsiteX3" fmla="*/ 0 w 14141"/>
                  <a:gd name="connsiteY3" fmla="*/ 14012 h 14012"/>
                  <a:gd name="connsiteX0" fmla="*/ 10000 w 10000"/>
                  <a:gd name="connsiteY0" fmla="*/ 11328 h 14012"/>
                  <a:gd name="connsiteX1" fmla="*/ 6654 w 10000"/>
                  <a:gd name="connsiteY1" fmla="*/ 1953 h 14012"/>
                  <a:gd name="connsiteX2" fmla="*/ 0 w 10000"/>
                  <a:gd name="connsiteY2" fmla="*/ 14012 h 14012"/>
                  <a:gd name="connsiteX0" fmla="*/ 10000 w 12109"/>
                  <a:gd name="connsiteY0" fmla="*/ 8494 h 11178"/>
                  <a:gd name="connsiteX1" fmla="*/ 10940 w 12109"/>
                  <a:gd name="connsiteY1" fmla="*/ 5249 h 11178"/>
                  <a:gd name="connsiteX2" fmla="*/ 0 w 12109"/>
                  <a:gd name="connsiteY2" fmla="*/ 11178 h 11178"/>
                  <a:gd name="connsiteX0" fmla="*/ 10000 w 11415"/>
                  <a:gd name="connsiteY0" fmla="*/ 9900 h 12584"/>
                  <a:gd name="connsiteX1" fmla="*/ 10940 w 11415"/>
                  <a:gd name="connsiteY1" fmla="*/ 6655 h 12584"/>
                  <a:gd name="connsiteX2" fmla="*/ 0 w 11415"/>
                  <a:gd name="connsiteY2" fmla="*/ 12584 h 12584"/>
                  <a:gd name="connsiteX0" fmla="*/ 10940 w 10940"/>
                  <a:gd name="connsiteY0" fmla="*/ 6655 h 12584"/>
                  <a:gd name="connsiteX1" fmla="*/ 0 w 10940"/>
                  <a:gd name="connsiteY1" fmla="*/ 12584 h 12584"/>
                  <a:gd name="connsiteX0" fmla="*/ 10263 w 10263"/>
                  <a:gd name="connsiteY0" fmla="*/ 8196 h 11521"/>
                  <a:gd name="connsiteX1" fmla="*/ 0 w 10263"/>
                  <a:gd name="connsiteY1" fmla="*/ 11521 h 11521"/>
                  <a:gd name="connsiteX0" fmla="*/ 10263 w 10263"/>
                  <a:gd name="connsiteY0" fmla="*/ 9583 h 12908"/>
                  <a:gd name="connsiteX1" fmla="*/ 9044 w 10263"/>
                  <a:gd name="connsiteY1" fmla="*/ 2027 h 12908"/>
                  <a:gd name="connsiteX2" fmla="*/ 0 w 10263"/>
                  <a:gd name="connsiteY2" fmla="*/ 12908 h 12908"/>
                  <a:gd name="connsiteX0" fmla="*/ 10263 w 10263"/>
                  <a:gd name="connsiteY0" fmla="*/ 9134 h 12459"/>
                  <a:gd name="connsiteX1" fmla="*/ 9044 w 10263"/>
                  <a:gd name="connsiteY1" fmla="*/ 1578 h 12459"/>
                  <a:gd name="connsiteX2" fmla="*/ 4367 w 10263"/>
                  <a:gd name="connsiteY2" fmla="*/ 962 h 12459"/>
                  <a:gd name="connsiteX3" fmla="*/ 0 w 10263"/>
                  <a:gd name="connsiteY3" fmla="*/ 12459 h 12459"/>
                  <a:gd name="connsiteX0" fmla="*/ 10263 w 10263"/>
                  <a:gd name="connsiteY0" fmla="*/ 8827 h 12152"/>
                  <a:gd name="connsiteX1" fmla="*/ 7658 w 10263"/>
                  <a:gd name="connsiteY1" fmla="*/ 2591 h 12152"/>
                  <a:gd name="connsiteX2" fmla="*/ 4367 w 10263"/>
                  <a:gd name="connsiteY2" fmla="*/ 655 h 12152"/>
                  <a:gd name="connsiteX3" fmla="*/ 0 w 10263"/>
                  <a:gd name="connsiteY3" fmla="*/ 12152 h 12152"/>
                  <a:gd name="connsiteX0" fmla="*/ 10956 w 10956"/>
                  <a:gd name="connsiteY0" fmla="*/ 8827 h 12152"/>
                  <a:gd name="connsiteX1" fmla="*/ 8351 w 10956"/>
                  <a:gd name="connsiteY1" fmla="*/ 2591 h 12152"/>
                  <a:gd name="connsiteX2" fmla="*/ 5060 w 10956"/>
                  <a:gd name="connsiteY2" fmla="*/ 655 h 12152"/>
                  <a:gd name="connsiteX3" fmla="*/ 0 w 10956"/>
                  <a:gd name="connsiteY3" fmla="*/ 12152 h 12152"/>
                  <a:gd name="connsiteX0" fmla="*/ 10956 w 10956"/>
                  <a:gd name="connsiteY0" fmla="*/ 7412 h 10737"/>
                  <a:gd name="connsiteX1" fmla="*/ 8351 w 10956"/>
                  <a:gd name="connsiteY1" fmla="*/ 1176 h 10737"/>
                  <a:gd name="connsiteX2" fmla="*/ 3846 w 10956"/>
                  <a:gd name="connsiteY2" fmla="*/ 1216 h 10737"/>
                  <a:gd name="connsiteX3" fmla="*/ 0 w 10956"/>
                  <a:gd name="connsiteY3" fmla="*/ 10737 h 10737"/>
                  <a:gd name="connsiteX0" fmla="*/ 10956 w 10956"/>
                  <a:gd name="connsiteY0" fmla="*/ 8730 h 12055"/>
                  <a:gd name="connsiteX1" fmla="*/ 8524 w 10956"/>
                  <a:gd name="connsiteY1" fmla="*/ 515 h 12055"/>
                  <a:gd name="connsiteX2" fmla="*/ 3846 w 10956"/>
                  <a:gd name="connsiteY2" fmla="*/ 2534 h 12055"/>
                  <a:gd name="connsiteX3" fmla="*/ 0 w 10956"/>
                  <a:gd name="connsiteY3" fmla="*/ 12055 h 12055"/>
                  <a:gd name="connsiteX0" fmla="*/ 10956 w 10956"/>
                  <a:gd name="connsiteY0" fmla="*/ 9392 h 12717"/>
                  <a:gd name="connsiteX1" fmla="*/ 8524 w 10956"/>
                  <a:gd name="connsiteY1" fmla="*/ 1177 h 12717"/>
                  <a:gd name="connsiteX2" fmla="*/ 4713 w 10956"/>
                  <a:gd name="connsiteY2" fmla="*/ 1212 h 12717"/>
                  <a:gd name="connsiteX3" fmla="*/ 0 w 10956"/>
                  <a:gd name="connsiteY3" fmla="*/ 12717 h 12717"/>
                  <a:gd name="connsiteX0" fmla="*/ 10956 w 10956"/>
                  <a:gd name="connsiteY0" fmla="*/ 9063 h 12388"/>
                  <a:gd name="connsiteX1" fmla="*/ 8524 w 10956"/>
                  <a:gd name="connsiteY1" fmla="*/ 848 h 12388"/>
                  <a:gd name="connsiteX2" fmla="*/ 4336 w 10956"/>
                  <a:gd name="connsiteY2" fmla="*/ 1599 h 12388"/>
                  <a:gd name="connsiteX3" fmla="*/ 0 w 10956"/>
                  <a:gd name="connsiteY3" fmla="*/ 12388 h 12388"/>
                  <a:gd name="connsiteX0" fmla="*/ 11408 w 11408"/>
                  <a:gd name="connsiteY0" fmla="*/ 9063 h 12388"/>
                  <a:gd name="connsiteX1" fmla="*/ 8524 w 11408"/>
                  <a:gd name="connsiteY1" fmla="*/ 848 h 12388"/>
                  <a:gd name="connsiteX2" fmla="*/ 4336 w 11408"/>
                  <a:gd name="connsiteY2" fmla="*/ 1599 h 12388"/>
                  <a:gd name="connsiteX3" fmla="*/ 0 w 11408"/>
                  <a:gd name="connsiteY3" fmla="*/ 12388 h 12388"/>
                  <a:gd name="connsiteX0" fmla="*/ 11408 w 11408"/>
                  <a:gd name="connsiteY0" fmla="*/ 10702 h 14027"/>
                  <a:gd name="connsiteX1" fmla="*/ 8524 w 11408"/>
                  <a:gd name="connsiteY1" fmla="*/ 2487 h 14027"/>
                  <a:gd name="connsiteX2" fmla="*/ 4110 w 11408"/>
                  <a:gd name="connsiteY2" fmla="*/ 675 h 14027"/>
                  <a:gd name="connsiteX3" fmla="*/ 0 w 11408"/>
                  <a:gd name="connsiteY3" fmla="*/ 14027 h 14027"/>
                  <a:gd name="connsiteX0" fmla="*/ 11408 w 11408"/>
                  <a:gd name="connsiteY0" fmla="*/ 11179 h 14504"/>
                  <a:gd name="connsiteX1" fmla="*/ 9202 w 11408"/>
                  <a:gd name="connsiteY1" fmla="*/ 1255 h 14504"/>
                  <a:gd name="connsiteX2" fmla="*/ 4110 w 11408"/>
                  <a:gd name="connsiteY2" fmla="*/ 1152 h 14504"/>
                  <a:gd name="connsiteX3" fmla="*/ 0 w 11408"/>
                  <a:gd name="connsiteY3" fmla="*/ 14504 h 1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08" h="14504">
                    <a:moveTo>
                      <a:pt x="11408" y="11179"/>
                    </a:moveTo>
                    <a:cubicBezTo>
                      <a:pt x="11032" y="10252"/>
                      <a:pt x="9672" y="2414"/>
                      <a:pt x="9202" y="1255"/>
                    </a:cubicBezTo>
                    <a:cubicBezTo>
                      <a:pt x="8277" y="-107"/>
                      <a:pt x="5617" y="-662"/>
                      <a:pt x="4110" y="1152"/>
                    </a:cubicBezTo>
                    <a:cubicBezTo>
                      <a:pt x="2603" y="2966"/>
                      <a:pt x="785" y="12588"/>
                      <a:pt x="0" y="14504"/>
                    </a:cubicBezTo>
                  </a:path>
                </a:pathLst>
              </a:custGeom>
              <a:noFill/>
              <a:ln w="38100" cap="rnd">
                <a:solidFill>
                  <a:srgbClr val="47474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79" name="Freeform 41"/>
              <p:cNvSpPr>
                <a:spLocks/>
              </p:cNvSpPr>
              <p:nvPr/>
            </p:nvSpPr>
            <p:spPr bwMode="auto">
              <a:xfrm>
                <a:off x="-1516101" y="1863456"/>
                <a:ext cx="484188" cy="151895"/>
              </a:xfrm>
              <a:custGeom>
                <a:avLst/>
                <a:gdLst>
                  <a:gd name="T0" fmla="*/ 0 w 249"/>
                  <a:gd name="T1" fmla="*/ 116 h 187"/>
                  <a:gd name="T2" fmla="*/ 0 w 249"/>
                  <a:gd name="T3" fmla="*/ 116 h 187"/>
                  <a:gd name="T4" fmla="*/ 249 w 249"/>
                  <a:gd name="T5" fmla="*/ 187 h 187"/>
                  <a:gd name="connsiteX0" fmla="*/ 1900 w 11900"/>
                  <a:gd name="connsiteY0" fmla="*/ 1117 h 4914"/>
                  <a:gd name="connsiteX1" fmla="*/ 0 w 11900"/>
                  <a:gd name="connsiteY1" fmla="*/ 3273 h 4914"/>
                  <a:gd name="connsiteX2" fmla="*/ 11900 w 11900"/>
                  <a:gd name="connsiteY2" fmla="*/ 4914 h 4914"/>
                  <a:gd name="connsiteX0" fmla="*/ 0 w 10000"/>
                  <a:gd name="connsiteY0" fmla="*/ 6661 h 10000"/>
                  <a:gd name="connsiteX1" fmla="*/ 10000 w 10000"/>
                  <a:gd name="connsiteY1" fmla="*/ 10000 h 10000"/>
                  <a:gd name="connsiteX0" fmla="*/ 0 w 10000"/>
                  <a:gd name="connsiteY0" fmla="*/ 7837 h 11176"/>
                  <a:gd name="connsiteX1" fmla="*/ 7816 w 10000"/>
                  <a:gd name="connsiteY1" fmla="*/ 1125 h 11176"/>
                  <a:gd name="connsiteX2" fmla="*/ 10000 w 10000"/>
                  <a:gd name="connsiteY2" fmla="*/ 11176 h 11176"/>
                  <a:gd name="connsiteX0" fmla="*/ 0 w 10000"/>
                  <a:gd name="connsiteY0" fmla="*/ 7879 h 11218"/>
                  <a:gd name="connsiteX1" fmla="*/ 3150 w 10000"/>
                  <a:gd name="connsiteY1" fmla="*/ 583 h 11218"/>
                  <a:gd name="connsiteX2" fmla="*/ 7816 w 10000"/>
                  <a:gd name="connsiteY2" fmla="*/ 1167 h 11218"/>
                  <a:gd name="connsiteX3" fmla="*/ 10000 w 10000"/>
                  <a:gd name="connsiteY3" fmla="*/ 11218 h 11218"/>
                  <a:gd name="connsiteX0" fmla="*/ 0 w 10000"/>
                  <a:gd name="connsiteY0" fmla="*/ 7326 h 10665"/>
                  <a:gd name="connsiteX1" fmla="*/ 3150 w 10000"/>
                  <a:gd name="connsiteY1" fmla="*/ 30 h 10665"/>
                  <a:gd name="connsiteX2" fmla="*/ 10000 w 10000"/>
                  <a:gd name="connsiteY2" fmla="*/ 10665 h 10665"/>
                  <a:gd name="connsiteX0" fmla="*/ 0 w 10000"/>
                  <a:gd name="connsiteY0" fmla="*/ 7774 h 11113"/>
                  <a:gd name="connsiteX1" fmla="*/ 3150 w 10000"/>
                  <a:gd name="connsiteY1" fmla="*/ 478 h 11113"/>
                  <a:gd name="connsiteX2" fmla="*/ 7525 w 10000"/>
                  <a:gd name="connsiteY2" fmla="*/ 1072 h 11113"/>
                  <a:gd name="connsiteX3" fmla="*/ 10000 w 10000"/>
                  <a:gd name="connsiteY3" fmla="*/ 11113 h 11113"/>
                  <a:gd name="connsiteX0" fmla="*/ 0 w 10000"/>
                  <a:gd name="connsiteY0" fmla="*/ 7326 h 10665"/>
                  <a:gd name="connsiteX1" fmla="*/ 3150 w 10000"/>
                  <a:gd name="connsiteY1" fmla="*/ 30 h 10665"/>
                  <a:gd name="connsiteX2" fmla="*/ 10000 w 10000"/>
                  <a:gd name="connsiteY2" fmla="*/ 10665 h 10665"/>
                  <a:gd name="connsiteX0" fmla="*/ 0 w 10000"/>
                  <a:gd name="connsiteY0" fmla="*/ 8565 h 11904"/>
                  <a:gd name="connsiteX1" fmla="*/ 5337 w 10000"/>
                  <a:gd name="connsiteY1" fmla="*/ 25 h 11904"/>
                  <a:gd name="connsiteX2" fmla="*/ 10000 w 10000"/>
                  <a:gd name="connsiteY2" fmla="*/ 11904 h 11904"/>
                  <a:gd name="connsiteX0" fmla="*/ 0 w 10000"/>
                  <a:gd name="connsiteY0" fmla="*/ 7323 h 10662"/>
                  <a:gd name="connsiteX1" fmla="*/ 3879 w 10000"/>
                  <a:gd name="connsiteY1" fmla="*/ 30 h 10662"/>
                  <a:gd name="connsiteX2" fmla="*/ 10000 w 10000"/>
                  <a:gd name="connsiteY2" fmla="*/ 10662 h 10662"/>
                  <a:gd name="connsiteX0" fmla="*/ 0 w 10000"/>
                  <a:gd name="connsiteY0" fmla="*/ 8194 h 11533"/>
                  <a:gd name="connsiteX1" fmla="*/ 3879 w 10000"/>
                  <a:gd name="connsiteY1" fmla="*/ 901 h 11533"/>
                  <a:gd name="connsiteX2" fmla="*/ 7087 w 10000"/>
                  <a:gd name="connsiteY2" fmla="*/ 873 h 11533"/>
                  <a:gd name="connsiteX3" fmla="*/ 10000 w 10000"/>
                  <a:gd name="connsiteY3" fmla="*/ 11533 h 11533"/>
                  <a:gd name="connsiteX0" fmla="*/ 0 w 10000"/>
                  <a:gd name="connsiteY0" fmla="*/ 11320 h 11533"/>
                  <a:gd name="connsiteX1" fmla="*/ 3879 w 10000"/>
                  <a:gd name="connsiteY1" fmla="*/ 901 h 11533"/>
                  <a:gd name="connsiteX2" fmla="*/ 7087 w 10000"/>
                  <a:gd name="connsiteY2" fmla="*/ 873 h 11533"/>
                  <a:gd name="connsiteX3" fmla="*/ 10000 w 10000"/>
                  <a:gd name="connsiteY3" fmla="*/ 11533 h 11533"/>
                  <a:gd name="connsiteX0" fmla="*/ 0 w 10292"/>
                  <a:gd name="connsiteY0" fmla="*/ 11320 h 11320"/>
                  <a:gd name="connsiteX1" fmla="*/ 3879 w 10292"/>
                  <a:gd name="connsiteY1" fmla="*/ 901 h 11320"/>
                  <a:gd name="connsiteX2" fmla="*/ 7087 w 10292"/>
                  <a:gd name="connsiteY2" fmla="*/ 873 h 11320"/>
                  <a:gd name="connsiteX3" fmla="*/ 10292 w 10292"/>
                  <a:gd name="connsiteY3" fmla="*/ 9657 h 11320"/>
                  <a:gd name="connsiteX0" fmla="*/ 0 w 9658"/>
                  <a:gd name="connsiteY0" fmla="*/ 11320 h 11320"/>
                  <a:gd name="connsiteX1" fmla="*/ 3245 w 9658"/>
                  <a:gd name="connsiteY1" fmla="*/ 901 h 11320"/>
                  <a:gd name="connsiteX2" fmla="*/ 6453 w 9658"/>
                  <a:gd name="connsiteY2" fmla="*/ 873 h 11320"/>
                  <a:gd name="connsiteX3" fmla="*/ 9658 w 9658"/>
                  <a:gd name="connsiteY3" fmla="*/ 9657 h 11320"/>
                  <a:gd name="connsiteX0" fmla="*/ 0 w 10000"/>
                  <a:gd name="connsiteY0" fmla="*/ 9399 h 9399"/>
                  <a:gd name="connsiteX1" fmla="*/ 3360 w 10000"/>
                  <a:gd name="connsiteY1" fmla="*/ 195 h 9399"/>
                  <a:gd name="connsiteX2" fmla="*/ 7175 w 10000"/>
                  <a:gd name="connsiteY2" fmla="*/ 1377 h 9399"/>
                  <a:gd name="connsiteX3" fmla="*/ 10000 w 10000"/>
                  <a:gd name="connsiteY3" fmla="*/ 7930 h 9399"/>
                  <a:gd name="connsiteX0" fmla="*/ 0 w 10000"/>
                  <a:gd name="connsiteY0" fmla="*/ 10000 h 10000"/>
                  <a:gd name="connsiteX1" fmla="*/ 3360 w 10000"/>
                  <a:gd name="connsiteY1" fmla="*/ 207 h 10000"/>
                  <a:gd name="connsiteX2" fmla="*/ 7175 w 10000"/>
                  <a:gd name="connsiteY2" fmla="*/ 1465 h 10000"/>
                  <a:gd name="connsiteX3" fmla="*/ 10000 w 10000"/>
                  <a:gd name="connsiteY3" fmla="*/ 8437 h 10000"/>
                  <a:gd name="connsiteX0" fmla="*/ 0 w 10000"/>
                  <a:gd name="connsiteY0" fmla="*/ 10000 h 10000"/>
                  <a:gd name="connsiteX1" fmla="*/ 3360 w 10000"/>
                  <a:gd name="connsiteY1" fmla="*/ 207 h 10000"/>
                  <a:gd name="connsiteX2" fmla="*/ 7175 w 10000"/>
                  <a:gd name="connsiteY2" fmla="*/ 1465 h 10000"/>
                  <a:gd name="connsiteX3" fmla="*/ 10000 w 10000"/>
                  <a:gd name="connsiteY3" fmla="*/ 8437 h 10000"/>
                  <a:gd name="connsiteX0" fmla="*/ 0 w 10000"/>
                  <a:gd name="connsiteY0" fmla="*/ 9672 h 9672"/>
                  <a:gd name="connsiteX1" fmla="*/ 4016 w 10000"/>
                  <a:gd name="connsiteY1" fmla="*/ 392 h 9672"/>
                  <a:gd name="connsiteX2" fmla="*/ 7175 w 10000"/>
                  <a:gd name="connsiteY2" fmla="*/ 1137 h 9672"/>
                  <a:gd name="connsiteX3" fmla="*/ 10000 w 10000"/>
                  <a:gd name="connsiteY3" fmla="*/ 8109 h 9672"/>
                  <a:gd name="connsiteX0" fmla="*/ 0 w 10000"/>
                  <a:gd name="connsiteY0" fmla="*/ 10781 h 10781"/>
                  <a:gd name="connsiteX1" fmla="*/ 4409 w 10000"/>
                  <a:gd name="connsiteY1" fmla="*/ 119 h 10781"/>
                  <a:gd name="connsiteX2" fmla="*/ 7175 w 10000"/>
                  <a:gd name="connsiteY2" fmla="*/ 1957 h 10781"/>
                  <a:gd name="connsiteX3" fmla="*/ 10000 w 10000"/>
                  <a:gd name="connsiteY3" fmla="*/ 9165 h 10781"/>
                  <a:gd name="connsiteX0" fmla="*/ 0 w 10000"/>
                  <a:gd name="connsiteY0" fmla="*/ 13091 h 13091"/>
                  <a:gd name="connsiteX1" fmla="*/ 3622 w 10000"/>
                  <a:gd name="connsiteY1" fmla="*/ 33 h 13091"/>
                  <a:gd name="connsiteX2" fmla="*/ 7175 w 10000"/>
                  <a:gd name="connsiteY2" fmla="*/ 4267 h 13091"/>
                  <a:gd name="connsiteX3" fmla="*/ 10000 w 10000"/>
                  <a:gd name="connsiteY3" fmla="*/ 11475 h 13091"/>
                  <a:gd name="connsiteX0" fmla="*/ 0 w 10000"/>
                  <a:gd name="connsiteY0" fmla="*/ 13102 h 13102"/>
                  <a:gd name="connsiteX1" fmla="*/ 3622 w 10000"/>
                  <a:gd name="connsiteY1" fmla="*/ 44 h 13102"/>
                  <a:gd name="connsiteX2" fmla="*/ 7765 w 10000"/>
                  <a:gd name="connsiteY2" fmla="*/ 3479 h 13102"/>
                  <a:gd name="connsiteX3" fmla="*/ 10000 w 10000"/>
                  <a:gd name="connsiteY3" fmla="*/ 11486 h 13102"/>
                  <a:gd name="connsiteX0" fmla="*/ 0 w 10000"/>
                  <a:gd name="connsiteY0" fmla="*/ 13351 h 13351"/>
                  <a:gd name="connsiteX1" fmla="*/ 3622 w 10000"/>
                  <a:gd name="connsiteY1" fmla="*/ 293 h 13351"/>
                  <a:gd name="connsiteX2" fmla="*/ 7568 w 10000"/>
                  <a:gd name="connsiteY2" fmla="*/ 1332 h 13351"/>
                  <a:gd name="connsiteX3" fmla="*/ 10000 w 10000"/>
                  <a:gd name="connsiteY3" fmla="*/ 11735 h 13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00" h="13351">
                    <a:moveTo>
                      <a:pt x="0" y="13351"/>
                    </a:moveTo>
                    <a:cubicBezTo>
                      <a:pt x="1063" y="5979"/>
                      <a:pt x="1896" y="-246"/>
                      <a:pt x="3622" y="293"/>
                    </a:cubicBezTo>
                    <a:cubicBezTo>
                      <a:pt x="4769" y="-86"/>
                      <a:pt x="6511" y="-390"/>
                      <a:pt x="7568" y="1332"/>
                    </a:cubicBezTo>
                    <a:cubicBezTo>
                      <a:pt x="8624" y="3054"/>
                      <a:pt x="9422" y="10815"/>
                      <a:pt x="10000" y="11735"/>
                    </a:cubicBezTo>
                  </a:path>
                </a:pathLst>
              </a:custGeom>
              <a:noFill/>
              <a:ln w="38100" cap="rnd">
                <a:solidFill>
                  <a:srgbClr val="47474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0" name="Freeform 42"/>
              <p:cNvSpPr>
                <a:spLocks/>
              </p:cNvSpPr>
              <p:nvPr/>
            </p:nvSpPr>
            <p:spPr bwMode="auto">
              <a:xfrm>
                <a:off x="-2454886" y="987721"/>
                <a:ext cx="1740474" cy="1299552"/>
              </a:xfrm>
              <a:custGeom>
                <a:avLst/>
                <a:gdLst>
                  <a:gd name="T0" fmla="*/ 883 w 1223"/>
                  <a:gd name="T1" fmla="*/ 277 h 968"/>
                  <a:gd name="T2" fmla="*/ 883 w 1223"/>
                  <a:gd name="T3" fmla="*/ 277 h 968"/>
                  <a:gd name="T4" fmla="*/ 743 w 1223"/>
                  <a:gd name="T5" fmla="*/ 333 h 968"/>
                  <a:gd name="T6" fmla="*/ 472 w 1223"/>
                  <a:gd name="T7" fmla="*/ 271 h 968"/>
                  <a:gd name="T8" fmla="*/ 183 w 1223"/>
                  <a:gd name="T9" fmla="*/ 440 h 968"/>
                  <a:gd name="T10" fmla="*/ 150 w 1223"/>
                  <a:gd name="T11" fmla="*/ 587 h 968"/>
                  <a:gd name="T12" fmla="*/ 175 w 1223"/>
                  <a:gd name="T13" fmla="*/ 774 h 968"/>
                  <a:gd name="T14" fmla="*/ 128 w 1223"/>
                  <a:gd name="T15" fmla="*/ 968 h 968"/>
                  <a:gd name="T16" fmla="*/ 21 w 1223"/>
                  <a:gd name="T17" fmla="*/ 629 h 968"/>
                  <a:gd name="T18" fmla="*/ 103 w 1223"/>
                  <a:gd name="T19" fmla="*/ 276 h 968"/>
                  <a:gd name="T20" fmla="*/ 392 w 1223"/>
                  <a:gd name="T21" fmla="*/ 45 h 968"/>
                  <a:gd name="T22" fmla="*/ 690 w 1223"/>
                  <a:gd name="T23" fmla="*/ 27 h 968"/>
                  <a:gd name="T24" fmla="*/ 885 w 1223"/>
                  <a:gd name="T25" fmla="*/ 98 h 968"/>
                  <a:gd name="T26" fmla="*/ 950 w 1223"/>
                  <a:gd name="T27" fmla="*/ 145 h 968"/>
                  <a:gd name="T28" fmla="*/ 1090 w 1223"/>
                  <a:gd name="T29" fmla="*/ 218 h 968"/>
                  <a:gd name="T30" fmla="*/ 1161 w 1223"/>
                  <a:gd name="T31" fmla="*/ 333 h 968"/>
                  <a:gd name="T32" fmla="*/ 1199 w 1223"/>
                  <a:gd name="T33" fmla="*/ 505 h 968"/>
                  <a:gd name="T34" fmla="*/ 1181 w 1223"/>
                  <a:gd name="T35" fmla="*/ 787 h 968"/>
                  <a:gd name="T36" fmla="*/ 1119 w 1223"/>
                  <a:gd name="T37" fmla="*/ 781 h 968"/>
                  <a:gd name="T38" fmla="*/ 1043 w 1223"/>
                  <a:gd name="T39" fmla="*/ 596 h 968"/>
                  <a:gd name="T40" fmla="*/ 1016 w 1223"/>
                  <a:gd name="T41" fmla="*/ 505 h 968"/>
                  <a:gd name="T42" fmla="*/ 883 w 1223"/>
                  <a:gd name="T43" fmla="*/ 277 h 968"/>
                  <a:gd name="connsiteX0" fmla="*/ 7101 w 9714"/>
                  <a:gd name="connsiteY0" fmla="*/ 2743 h 9881"/>
                  <a:gd name="connsiteX1" fmla="*/ 7101 w 9714"/>
                  <a:gd name="connsiteY1" fmla="*/ 2743 h 9881"/>
                  <a:gd name="connsiteX2" fmla="*/ 5901 w 9714"/>
                  <a:gd name="connsiteY2" fmla="*/ 2695 h 9881"/>
                  <a:gd name="connsiteX3" fmla="*/ 3740 w 9714"/>
                  <a:gd name="connsiteY3" fmla="*/ 2681 h 9881"/>
                  <a:gd name="connsiteX4" fmla="*/ 1377 w 9714"/>
                  <a:gd name="connsiteY4" fmla="*/ 4426 h 9881"/>
                  <a:gd name="connsiteX5" fmla="*/ 1107 w 9714"/>
                  <a:gd name="connsiteY5" fmla="*/ 5945 h 9881"/>
                  <a:gd name="connsiteX6" fmla="*/ 1312 w 9714"/>
                  <a:gd name="connsiteY6" fmla="*/ 7877 h 9881"/>
                  <a:gd name="connsiteX7" fmla="*/ 928 w 9714"/>
                  <a:gd name="connsiteY7" fmla="*/ 9881 h 9881"/>
                  <a:gd name="connsiteX8" fmla="*/ 53 w 9714"/>
                  <a:gd name="connsiteY8" fmla="*/ 6379 h 9881"/>
                  <a:gd name="connsiteX9" fmla="*/ 723 w 9714"/>
                  <a:gd name="connsiteY9" fmla="*/ 2732 h 9881"/>
                  <a:gd name="connsiteX10" fmla="*/ 3086 w 9714"/>
                  <a:gd name="connsiteY10" fmla="*/ 346 h 9881"/>
                  <a:gd name="connsiteX11" fmla="*/ 5523 w 9714"/>
                  <a:gd name="connsiteY11" fmla="*/ 160 h 9881"/>
                  <a:gd name="connsiteX12" fmla="*/ 7117 w 9714"/>
                  <a:gd name="connsiteY12" fmla="*/ 893 h 9881"/>
                  <a:gd name="connsiteX13" fmla="*/ 7649 w 9714"/>
                  <a:gd name="connsiteY13" fmla="*/ 1379 h 9881"/>
                  <a:gd name="connsiteX14" fmla="*/ 8794 w 9714"/>
                  <a:gd name="connsiteY14" fmla="*/ 2133 h 9881"/>
                  <a:gd name="connsiteX15" fmla="*/ 9374 w 9714"/>
                  <a:gd name="connsiteY15" fmla="*/ 3321 h 9881"/>
                  <a:gd name="connsiteX16" fmla="*/ 9685 w 9714"/>
                  <a:gd name="connsiteY16" fmla="*/ 5098 h 9881"/>
                  <a:gd name="connsiteX17" fmla="*/ 9538 w 9714"/>
                  <a:gd name="connsiteY17" fmla="*/ 8011 h 9881"/>
                  <a:gd name="connsiteX18" fmla="*/ 9031 w 9714"/>
                  <a:gd name="connsiteY18" fmla="*/ 7949 h 9881"/>
                  <a:gd name="connsiteX19" fmla="*/ 8409 w 9714"/>
                  <a:gd name="connsiteY19" fmla="*/ 6038 h 9881"/>
                  <a:gd name="connsiteX20" fmla="*/ 8188 w 9714"/>
                  <a:gd name="connsiteY20" fmla="*/ 5098 h 9881"/>
                  <a:gd name="connsiteX21" fmla="*/ 7101 w 9714"/>
                  <a:gd name="connsiteY21" fmla="*/ 2743 h 9881"/>
                  <a:gd name="connsiteX0" fmla="*/ 7310 w 10000"/>
                  <a:gd name="connsiteY0" fmla="*/ 2776 h 10000"/>
                  <a:gd name="connsiteX1" fmla="*/ 7310 w 10000"/>
                  <a:gd name="connsiteY1" fmla="*/ 2776 h 10000"/>
                  <a:gd name="connsiteX2" fmla="*/ 6075 w 10000"/>
                  <a:gd name="connsiteY2" fmla="*/ 2727 h 10000"/>
                  <a:gd name="connsiteX3" fmla="*/ 3680 w 10000"/>
                  <a:gd name="connsiteY3" fmla="*/ 2643 h 10000"/>
                  <a:gd name="connsiteX4" fmla="*/ 1418 w 10000"/>
                  <a:gd name="connsiteY4" fmla="*/ 4479 h 10000"/>
                  <a:gd name="connsiteX5" fmla="*/ 1140 w 10000"/>
                  <a:gd name="connsiteY5" fmla="*/ 6017 h 10000"/>
                  <a:gd name="connsiteX6" fmla="*/ 1351 w 10000"/>
                  <a:gd name="connsiteY6" fmla="*/ 7972 h 10000"/>
                  <a:gd name="connsiteX7" fmla="*/ 955 w 10000"/>
                  <a:gd name="connsiteY7" fmla="*/ 10000 h 10000"/>
                  <a:gd name="connsiteX8" fmla="*/ 55 w 10000"/>
                  <a:gd name="connsiteY8" fmla="*/ 6456 h 10000"/>
                  <a:gd name="connsiteX9" fmla="*/ 744 w 10000"/>
                  <a:gd name="connsiteY9" fmla="*/ 2765 h 10000"/>
                  <a:gd name="connsiteX10" fmla="*/ 3177 w 10000"/>
                  <a:gd name="connsiteY10" fmla="*/ 350 h 10000"/>
                  <a:gd name="connsiteX11" fmla="*/ 5686 w 10000"/>
                  <a:gd name="connsiteY11" fmla="*/ 162 h 10000"/>
                  <a:gd name="connsiteX12" fmla="*/ 7327 w 10000"/>
                  <a:gd name="connsiteY12" fmla="*/ 904 h 10000"/>
                  <a:gd name="connsiteX13" fmla="*/ 7874 w 10000"/>
                  <a:gd name="connsiteY13" fmla="*/ 1396 h 10000"/>
                  <a:gd name="connsiteX14" fmla="*/ 9053 w 10000"/>
                  <a:gd name="connsiteY14" fmla="*/ 2159 h 10000"/>
                  <a:gd name="connsiteX15" fmla="*/ 9650 w 10000"/>
                  <a:gd name="connsiteY15" fmla="*/ 3361 h 10000"/>
                  <a:gd name="connsiteX16" fmla="*/ 9970 w 10000"/>
                  <a:gd name="connsiteY16" fmla="*/ 5159 h 10000"/>
                  <a:gd name="connsiteX17" fmla="*/ 9819 w 10000"/>
                  <a:gd name="connsiteY17" fmla="*/ 8107 h 10000"/>
                  <a:gd name="connsiteX18" fmla="*/ 9297 w 10000"/>
                  <a:gd name="connsiteY18" fmla="*/ 8045 h 10000"/>
                  <a:gd name="connsiteX19" fmla="*/ 8657 w 10000"/>
                  <a:gd name="connsiteY19" fmla="*/ 6111 h 10000"/>
                  <a:gd name="connsiteX20" fmla="*/ 8429 w 10000"/>
                  <a:gd name="connsiteY20" fmla="*/ 5159 h 10000"/>
                  <a:gd name="connsiteX21" fmla="*/ 7310 w 10000"/>
                  <a:gd name="connsiteY21" fmla="*/ 2776 h 10000"/>
                  <a:gd name="connsiteX0" fmla="*/ 7310 w 10000"/>
                  <a:gd name="connsiteY0" fmla="*/ 2776 h 10000"/>
                  <a:gd name="connsiteX1" fmla="*/ 7310 w 10000"/>
                  <a:gd name="connsiteY1" fmla="*/ 2776 h 10000"/>
                  <a:gd name="connsiteX2" fmla="*/ 6075 w 10000"/>
                  <a:gd name="connsiteY2" fmla="*/ 2727 h 10000"/>
                  <a:gd name="connsiteX3" fmla="*/ 3680 w 10000"/>
                  <a:gd name="connsiteY3" fmla="*/ 2643 h 10000"/>
                  <a:gd name="connsiteX4" fmla="*/ 2469 w 10000"/>
                  <a:gd name="connsiteY4" fmla="*/ 3013 h 10000"/>
                  <a:gd name="connsiteX5" fmla="*/ 1418 w 10000"/>
                  <a:gd name="connsiteY5" fmla="*/ 4479 h 10000"/>
                  <a:gd name="connsiteX6" fmla="*/ 1140 w 10000"/>
                  <a:gd name="connsiteY6" fmla="*/ 6017 h 10000"/>
                  <a:gd name="connsiteX7" fmla="*/ 1351 w 10000"/>
                  <a:gd name="connsiteY7" fmla="*/ 7972 h 10000"/>
                  <a:gd name="connsiteX8" fmla="*/ 955 w 10000"/>
                  <a:gd name="connsiteY8" fmla="*/ 10000 h 10000"/>
                  <a:gd name="connsiteX9" fmla="*/ 55 w 10000"/>
                  <a:gd name="connsiteY9" fmla="*/ 6456 h 10000"/>
                  <a:gd name="connsiteX10" fmla="*/ 744 w 10000"/>
                  <a:gd name="connsiteY10" fmla="*/ 2765 h 10000"/>
                  <a:gd name="connsiteX11" fmla="*/ 3177 w 10000"/>
                  <a:gd name="connsiteY11" fmla="*/ 350 h 10000"/>
                  <a:gd name="connsiteX12" fmla="*/ 5686 w 10000"/>
                  <a:gd name="connsiteY12" fmla="*/ 162 h 10000"/>
                  <a:gd name="connsiteX13" fmla="*/ 7327 w 10000"/>
                  <a:gd name="connsiteY13" fmla="*/ 904 h 10000"/>
                  <a:gd name="connsiteX14" fmla="*/ 7874 w 10000"/>
                  <a:gd name="connsiteY14" fmla="*/ 1396 h 10000"/>
                  <a:gd name="connsiteX15" fmla="*/ 9053 w 10000"/>
                  <a:gd name="connsiteY15" fmla="*/ 2159 h 10000"/>
                  <a:gd name="connsiteX16" fmla="*/ 9650 w 10000"/>
                  <a:gd name="connsiteY16" fmla="*/ 3361 h 10000"/>
                  <a:gd name="connsiteX17" fmla="*/ 9970 w 10000"/>
                  <a:gd name="connsiteY17" fmla="*/ 5159 h 10000"/>
                  <a:gd name="connsiteX18" fmla="*/ 9819 w 10000"/>
                  <a:gd name="connsiteY18" fmla="*/ 8107 h 10000"/>
                  <a:gd name="connsiteX19" fmla="*/ 9297 w 10000"/>
                  <a:gd name="connsiteY19" fmla="*/ 8045 h 10000"/>
                  <a:gd name="connsiteX20" fmla="*/ 8657 w 10000"/>
                  <a:gd name="connsiteY20" fmla="*/ 6111 h 10000"/>
                  <a:gd name="connsiteX21" fmla="*/ 8429 w 10000"/>
                  <a:gd name="connsiteY21" fmla="*/ 5159 h 10000"/>
                  <a:gd name="connsiteX22" fmla="*/ 7310 w 10000"/>
                  <a:gd name="connsiteY22" fmla="*/ 2776 h 10000"/>
                  <a:gd name="connsiteX0" fmla="*/ 7310 w 10000"/>
                  <a:gd name="connsiteY0" fmla="*/ 2776 h 10000"/>
                  <a:gd name="connsiteX1" fmla="*/ 7310 w 10000"/>
                  <a:gd name="connsiteY1" fmla="*/ 2776 h 10000"/>
                  <a:gd name="connsiteX2" fmla="*/ 6075 w 10000"/>
                  <a:gd name="connsiteY2" fmla="*/ 2727 h 10000"/>
                  <a:gd name="connsiteX3" fmla="*/ 3945 w 10000"/>
                  <a:gd name="connsiteY3" fmla="*/ 2309 h 10000"/>
                  <a:gd name="connsiteX4" fmla="*/ 3680 w 10000"/>
                  <a:gd name="connsiteY4" fmla="*/ 2643 h 10000"/>
                  <a:gd name="connsiteX5" fmla="*/ 2469 w 10000"/>
                  <a:gd name="connsiteY5" fmla="*/ 3013 h 10000"/>
                  <a:gd name="connsiteX6" fmla="*/ 1418 w 10000"/>
                  <a:gd name="connsiteY6" fmla="*/ 4479 h 10000"/>
                  <a:gd name="connsiteX7" fmla="*/ 1140 w 10000"/>
                  <a:gd name="connsiteY7" fmla="*/ 6017 h 10000"/>
                  <a:gd name="connsiteX8" fmla="*/ 1351 w 10000"/>
                  <a:gd name="connsiteY8" fmla="*/ 7972 h 10000"/>
                  <a:gd name="connsiteX9" fmla="*/ 955 w 10000"/>
                  <a:gd name="connsiteY9" fmla="*/ 10000 h 10000"/>
                  <a:gd name="connsiteX10" fmla="*/ 55 w 10000"/>
                  <a:gd name="connsiteY10" fmla="*/ 6456 h 10000"/>
                  <a:gd name="connsiteX11" fmla="*/ 744 w 10000"/>
                  <a:gd name="connsiteY11" fmla="*/ 2765 h 10000"/>
                  <a:gd name="connsiteX12" fmla="*/ 3177 w 10000"/>
                  <a:gd name="connsiteY12" fmla="*/ 350 h 10000"/>
                  <a:gd name="connsiteX13" fmla="*/ 5686 w 10000"/>
                  <a:gd name="connsiteY13" fmla="*/ 162 h 10000"/>
                  <a:gd name="connsiteX14" fmla="*/ 7327 w 10000"/>
                  <a:gd name="connsiteY14" fmla="*/ 904 h 10000"/>
                  <a:gd name="connsiteX15" fmla="*/ 7874 w 10000"/>
                  <a:gd name="connsiteY15" fmla="*/ 1396 h 10000"/>
                  <a:gd name="connsiteX16" fmla="*/ 9053 w 10000"/>
                  <a:gd name="connsiteY16" fmla="*/ 2159 h 10000"/>
                  <a:gd name="connsiteX17" fmla="*/ 9650 w 10000"/>
                  <a:gd name="connsiteY17" fmla="*/ 3361 h 10000"/>
                  <a:gd name="connsiteX18" fmla="*/ 9970 w 10000"/>
                  <a:gd name="connsiteY18" fmla="*/ 5159 h 10000"/>
                  <a:gd name="connsiteX19" fmla="*/ 9819 w 10000"/>
                  <a:gd name="connsiteY19" fmla="*/ 8107 h 10000"/>
                  <a:gd name="connsiteX20" fmla="*/ 9297 w 10000"/>
                  <a:gd name="connsiteY20" fmla="*/ 8045 h 10000"/>
                  <a:gd name="connsiteX21" fmla="*/ 8657 w 10000"/>
                  <a:gd name="connsiteY21" fmla="*/ 6111 h 10000"/>
                  <a:gd name="connsiteX22" fmla="*/ 8429 w 10000"/>
                  <a:gd name="connsiteY22" fmla="*/ 5159 h 10000"/>
                  <a:gd name="connsiteX23" fmla="*/ 7310 w 10000"/>
                  <a:gd name="connsiteY23" fmla="*/ 2776 h 10000"/>
                  <a:gd name="connsiteX0" fmla="*/ 7310 w 10000"/>
                  <a:gd name="connsiteY0" fmla="*/ 2776 h 10000"/>
                  <a:gd name="connsiteX1" fmla="*/ 7310 w 10000"/>
                  <a:gd name="connsiteY1" fmla="*/ 2776 h 10000"/>
                  <a:gd name="connsiteX2" fmla="*/ 6075 w 10000"/>
                  <a:gd name="connsiteY2" fmla="*/ 2727 h 10000"/>
                  <a:gd name="connsiteX3" fmla="*/ 3945 w 10000"/>
                  <a:gd name="connsiteY3" fmla="*/ 2309 h 10000"/>
                  <a:gd name="connsiteX4" fmla="*/ 2469 w 10000"/>
                  <a:gd name="connsiteY4" fmla="*/ 3013 h 10000"/>
                  <a:gd name="connsiteX5" fmla="*/ 1418 w 10000"/>
                  <a:gd name="connsiteY5" fmla="*/ 4479 h 10000"/>
                  <a:gd name="connsiteX6" fmla="*/ 1140 w 10000"/>
                  <a:gd name="connsiteY6" fmla="*/ 6017 h 10000"/>
                  <a:gd name="connsiteX7" fmla="*/ 1351 w 10000"/>
                  <a:gd name="connsiteY7" fmla="*/ 7972 h 10000"/>
                  <a:gd name="connsiteX8" fmla="*/ 955 w 10000"/>
                  <a:gd name="connsiteY8" fmla="*/ 10000 h 10000"/>
                  <a:gd name="connsiteX9" fmla="*/ 55 w 10000"/>
                  <a:gd name="connsiteY9" fmla="*/ 6456 h 10000"/>
                  <a:gd name="connsiteX10" fmla="*/ 744 w 10000"/>
                  <a:gd name="connsiteY10" fmla="*/ 2765 h 10000"/>
                  <a:gd name="connsiteX11" fmla="*/ 3177 w 10000"/>
                  <a:gd name="connsiteY11" fmla="*/ 350 h 10000"/>
                  <a:gd name="connsiteX12" fmla="*/ 5686 w 10000"/>
                  <a:gd name="connsiteY12" fmla="*/ 162 h 10000"/>
                  <a:gd name="connsiteX13" fmla="*/ 7327 w 10000"/>
                  <a:gd name="connsiteY13" fmla="*/ 904 h 10000"/>
                  <a:gd name="connsiteX14" fmla="*/ 7874 w 10000"/>
                  <a:gd name="connsiteY14" fmla="*/ 1396 h 10000"/>
                  <a:gd name="connsiteX15" fmla="*/ 9053 w 10000"/>
                  <a:gd name="connsiteY15" fmla="*/ 2159 h 10000"/>
                  <a:gd name="connsiteX16" fmla="*/ 9650 w 10000"/>
                  <a:gd name="connsiteY16" fmla="*/ 3361 h 10000"/>
                  <a:gd name="connsiteX17" fmla="*/ 9970 w 10000"/>
                  <a:gd name="connsiteY17" fmla="*/ 5159 h 10000"/>
                  <a:gd name="connsiteX18" fmla="*/ 9819 w 10000"/>
                  <a:gd name="connsiteY18" fmla="*/ 8107 h 10000"/>
                  <a:gd name="connsiteX19" fmla="*/ 9297 w 10000"/>
                  <a:gd name="connsiteY19" fmla="*/ 8045 h 10000"/>
                  <a:gd name="connsiteX20" fmla="*/ 8657 w 10000"/>
                  <a:gd name="connsiteY20" fmla="*/ 6111 h 10000"/>
                  <a:gd name="connsiteX21" fmla="*/ 8429 w 10000"/>
                  <a:gd name="connsiteY21" fmla="*/ 5159 h 10000"/>
                  <a:gd name="connsiteX22" fmla="*/ 7310 w 10000"/>
                  <a:gd name="connsiteY22" fmla="*/ 2776 h 10000"/>
                  <a:gd name="connsiteX0" fmla="*/ 7310 w 10000"/>
                  <a:gd name="connsiteY0" fmla="*/ 2776 h 10000"/>
                  <a:gd name="connsiteX1" fmla="*/ 7310 w 10000"/>
                  <a:gd name="connsiteY1" fmla="*/ 2776 h 10000"/>
                  <a:gd name="connsiteX2" fmla="*/ 6018 w 10000"/>
                  <a:gd name="connsiteY2" fmla="*/ 2235 h 10000"/>
                  <a:gd name="connsiteX3" fmla="*/ 3945 w 10000"/>
                  <a:gd name="connsiteY3" fmla="*/ 2309 h 10000"/>
                  <a:gd name="connsiteX4" fmla="*/ 2469 w 10000"/>
                  <a:gd name="connsiteY4" fmla="*/ 3013 h 10000"/>
                  <a:gd name="connsiteX5" fmla="*/ 1418 w 10000"/>
                  <a:gd name="connsiteY5" fmla="*/ 4479 h 10000"/>
                  <a:gd name="connsiteX6" fmla="*/ 1140 w 10000"/>
                  <a:gd name="connsiteY6" fmla="*/ 6017 h 10000"/>
                  <a:gd name="connsiteX7" fmla="*/ 1351 w 10000"/>
                  <a:gd name="connsiteY7" fmla="*/ 7972 h 10000"/>
                  <a:gd name="connsiteX8" fmla="*/ 955 w 10000"/>
                  <a:gd name="connsiteY8" fmla="*/ 10000 h 10000"/>
                  <a:gd name="connsiteX9" fmla="*/ 55 w 10000"/>
                  <a:gd name="connsiteY9" fmla="*/ 6456 h 10000"/>
                  <a:gd name="connsiteX10" fmla="*/ 744 w 10000"/>
                  <a:gd name="connsiteY10" fmla="*/ 2765 h 10000"/>
                  <a:gd name="connsiteX11" fmla="*/ 3177 w 10000"/>
                  <a:gd name="connsiteY11" fmla="*/ 350 h 10000"/>
                  <a:gd name="connsiteX12" fmla="*/ 5686 w 10000"/>
                  <a:gd name="connsiteY12" fmla="*/ 162 h 10000"/>
                  <a:gd name="connsiteX13" fmla="*/ 7327 w 10000"/>
                  <a:gd name="connsiteY13" fmla="*/ 904 h 10000"/>
                  <a:gd name="connsiteX14" fmla="*/ 7874 w 10000"/>
                  <a:gd name="connsiteY14" fmla="*/ 1396 h 10000"/>
                  <a:gd name="connsiteX15" fmla="*/ 9053 w 10000"/>
                  <a:gd name="connsiteY15" fmla="*/ 2159 h 10000"/>
                  <a:gd name="connsiteX16" fmla="*/ 9650 w 10000"/>
                  <a:gd name="connsiteY16" fmla="*/ 3361 h 10000"/>
                  <a:gd name="connsiteX17" fmla="*/ 9970 w 10000"/>
                  <a:gd name="connsiteY17" fmla="*/ 5159 h 10000"/>
                  <a:gd name="connsiteX18" fmla="*/ 9819 w 10000"/>
                  <a:gd name="connsiteY18" fmla="*/ 8107 h 10000"/>
                  <a:gd name="connsiteX19" fmla="*/ 9297 w 10000"/>
                  <a:gd name="connsiteY19" fmla="*/ 8045 h 10000"/>
                  <a:gd name="connsiteX20" fmla="*/ 8657 w 10000"/>
                  <a:gd name="connsiteY20" fmla="*/ 6111 h 10000"/>
                  <a:gd name="connsiteX21" fmla="*/ 8429 w 10000"/>
                  <a:gd name="connsiteY21" fmla="*/ 5159 h 10000"/>
                  <a:gd name="connsiteX22" fmla="*/ 7310 w 10000"/>
                  <a:gd name="connsiteY22" fmla="*/ 2776 h 10000"/>
                  <a:gd name="connsiteX0" fmla="*/ 7310 w 10000"/>
                  <a:gd name="connsiteY0" fmla="*/ 2776 h 10000"/>
                  <a:gd name="connsiteX1" fmla="*/ 7310 w 10000"/>
                  <a:gd name="connsiteY1" fmla="*/ 2776 h 10000"/>
                  <a:gd name="connsiteX2" fmla="*/ 6018 w 10000"/>
                  <a:gd name="connsiteY2" fmla="*/ 2235 h 10000"/>
                  <a:gd name="connsiteX3" fmla="*/ 3945 w 10000"/>
                  <a:gd name="connsiteY3" fmla="*/ 2309 h 10000"/>
                  <a:gd name="connsiteX4" fmla="*/ 2469 w 10000"/>
                  <a:gd name="connsiteY4" fmla="*/ 3013 h 10000"/>
                  <a:gd name="connsiteX5" fmla="*/ 1418 w 10000"/>
                  <a:gd name="connsiteY5" fmla="*/ 4479 h 10000"/>
                  <a:gd name="connsiteX6" fmla="*/ 1140 w 10000"/>
                  <a:gd name="connsiteY6" fmla="*/ 6017 h 10000"/>
                  <a:gd name="connsiteX7" fmla="*/ 1351 w 10000"/>
                  <a:gd name="connsiteY7" fmla="*/ 7972 h 10000"/>
                  <a:gd name="connsiteX8" fmla="*/ 955 w 10000"/>
                  <a:gd name="connsiteY8" fmla="*/ 10000 h 10000"/>
                  <a:gd name="connsiteX9" fmla="*/ 55 w 10000"/>
                  <a:gd name="connsiteY9" fmla="*/ 6456 h 10000"/>
                  <a:gd name="connsiteX10" fmla="*/ 744 w 10000"/>
                  <a:gd name="connsiteY10" fmla="*/ 2765 h 10000"/>
                  <a:gd name="connsiteX11" fmla="*/ 3177 w 10000"/>
                  <a:gd name="connsiteY11" fmla="*/ 350 h 10000"/>
                  <a:gd name="connsiteX12" fmla="*/ 5686 w 10000"/>
                  <a:gd name="connsiteY12" fmla="*/ 162 h 10000"/>
                  <a:gd name="connsiteX13" fmla="*/ 7327 w 10000"/>
                  <a:gd name="connsiteY13" fmla="*/ 904 h 10000"/>
                  <a:gd name="connsiteX14" fmla="*/ 7874 w 10000"/>
                  <a:gd name="connsiteY14" fmla="*/ 1396 h 10000"/>
                  <a:gd name="connsiteX15" fmla="*/ 9053 w 10000"/>
                  <a:gd name="connsiteY15" fmla="*/ 2159 h 10000"/>
                  <a:gd name="connsiteX16" fmla="*/ 9650 w 10000"/>
                  <a:gd name="connsiteY16" fmla="*/ 3361 h 10000"/>
                  <a:gd name="connsiteX17" fmla="*/ 9970 w 10000"/>
                  <a:gd name="connsiteY17" fmla="*/ 5159 h 10000"/>
                  <a:gd name="connsiteX18" fmla="*/ 9819 w 10000"/>
                  <a:gd name="connsiteY18" fmla="*/ 8107 h 10000"/>
                  <a:gd name="connsiteX19" fmla="*/ 9297 w 10000"/>
                  <a:gd name="connsiteY19" fmla="*/ 8045 h 10000"/>
                  <a:gd name="connsiteX20" fmla="*/ 8657 w 10000"/>
                  <a:gd name="connsiteY20" fmla="*/ 6111 h 10000"/>
                  <a:gd name="connsiteX21" fmla="*/ 8429 w 10000"/>
                  <a:gd name="connsiteY21" fmla="*/ 5159 h 10000"/>
                  <a:gd name="connsiteX22" fmla="*/ 8146 w 10000"/>
                  <a:gd name="connsiteY22" fmla="*/ 4349 h 10000"/>
                  <a:gd name="connsiteX23" fmla="*/ 7310 w 10000"/>
                  <a:gd name="connsiteY23" fmla="*/ 2776 h 10000"/>
                  <a:gd name="connsiteX0" fmla="*/ 7310 w 10000"/>
                  <a:gd name="connsiteY0" fmla="*/ 2776 h 10000"/>
                  <a:gd name="connsiteX1" fmla="*/ 7310 w 10000"/>
                  <a:gd name="connsiteY1" fmla="*/ 2776 h 10000"/>
                  <a:gd name="connsiteX2" fmla="*/ 6018 w 10000"/>
                  <a:gd name="connsiteY2" fmla="*/ 2235 h 10000"/>
                  <a:gd name="connsiteX3" fmla="*/ 3945 w 10000"/>
                  <a:gd name="connsiteY3" fmla="*/ 2309 h 10000"/>
                  <a:gd name="connsiteX4" fmla="*/ 2469 w 10000"/>
                  <a:gd name="connsiteY4" fmla="*/ 3013 h 10000"/>
                  <a:gd name="connsiteX5" fmla="*/ 1418 w 10000"/>
                  <a:gd name="connsiteY5" fmla="*/ 4479 h 10000"/>
                  <a:gd name="connsiteX6" fmla="*/ 1140 w 10000"/>
                  <a:gd name="connsiteY6" fmla="*/ 6017 h 10000"/>
                  <a:gd name="connsiteX7" fmla="*/ 1351 w 10000"/>
                  <a:gd name="connsiteY7" fmla="*/ 7972 h 10000"/>
                  <a:gd name="connsiteX8" fmla="*/ 955 w 10000"/>
                  <a:gd name="connsiteY8" fmla="*/ 10000 h 10000"/>
                  <a:gd name="connsiteX9" fmla="*/ 55 w 10000"/>
                  <a:gd name="connsiteY9" fmla="*/ 6456 h 10000"/>
                  <a:gd name="connsiteX10" fmla="*/ 744 w 10000"/>
                  <a:gd name="connsiteY10" fmla="*/ 2765 h 10000"/>
                  <a:gd name="connsiteX11" fmla="*/ 3177 w 10000"/>
                  <a:gd name="connsiteY11" fmla="*/ 350 h 10000"/>
                  <a:gd name="connsiteX12" fmla="*/ 5686 w 10000"/>
                  <a:gd name="connsiteY12" fmla="*/ 162 h 10000"/>
                  <a:gd name="connsiteX13" fmla="*/ 7327 w 10000"/>
                  <a:gd name="connsiteY13" fmla="*/ 904 h 10000"/>
                  <a:gd name="connsiteX14" fmla="*/ 7874 w 10000"/>
                  <a:gd name="connsiteY14" fmla="*/ 1396 h 10000"/>
                  <a:gd name="connsiteX15" fmla="*/ 9053 w 10000"/>
                  <a:gd name="connsiteY15" fmla="*/ 2159 h 10000"/>
                  <a:gd name="connsiteX16" fmla="*/ 9650 w 10000"/>
                  <a:gd name="connsiteY16" fmla="*/ 3361 h 10000"/>
                  <a:gd name="connsiteX17" fmla="*/ 9970 w 10000"/>
                  <a:gd name="connsiteY17" fmla="*/ 5159 h 10000"/>
                  <a:gd name="connsiteX18" fmla="*/ 9819 w 10000"/>
                  <a:gd name="connsiteY18" fmla="*/ 8107 h 10000"/>
                  <a:gd name="connsiteX19" fmla="*/ 9297 w 10000"/>
                  <a:gd name="connsiteY19" fmla="*/ 8045 h 10000"/>
                  <a:gd name="connsiteX20" fmla="*/ 8657 w 10000"/>
                  <a:gd name="connsiteY20" fmla="*/ 6111 h 10000"/>
                  <a:gd name="connsiteX21" fmla="*/ 8429 w 10000"/>
                  <a:gd name="connsiteY21" fmla="*/ 5159 h 10000"/>
                  <a:gd name="connsiteX22" fmla="*/ 7310 w 10000"/>
                  <a:gd name="connsiteY22" fmla="*/ 2776 h 10000"/>
                  <a:gd name="connsiteX0" fmla="*/ 7310 w 10000"/>
                  <a:gd name="connsiteY0" fmla="*/ 2776 h 10000"/>
                  <a:gd name="connsiteX1" fmla="*/ 7310 w 10000"/>
                  <a:gd name="connsiteY1" fmla="*/ 2776 h 10000"/>
                  <a:gd name="connsiteX2" fmla="*/ 6018 w 10000"/>
                  <a:gd name="connsiteY2" fmla="*/ 2235 h 10000"/>
                  <a:gd name="connsiteX3" fmla="*/ 3945 w 10000"/>
                  <a:gd name="connsiteY3" fmla="*/ 2309 h 10000"/>
                  <a:gd name="connsiteX4" fmla="*/ 2469 w 10000"/>
                  <a:gd name="connsiteY4" fmla="*/ 3013 h 10000"/>
                  <a:gd name="connsiteX5" fmla="*/ 1418 w 10000"/>
                  <a:gd name="connsiteY5" fmla="*/ 4479 h 10000"/>
                  <a:gd name="connsiteX6" fmla="*/ 1140 w 10000"/>
                  <a:gd name="connsiteY6" fmla="*/ 6017 h 10000"/>
                  <a:gd name="connsiteX7" fmla="*/ 1351 w 10000"/>
                  <a:gd name="connsiteY7" fmla="*/ 7972 h 10000"/>
                  <a:gd name="connsiteX8" fmla="*/ 955 w 10000"/>
                  <a:gd name="connsiteY8" fmla="*/ 10000 h 10000"/>
                  <a:gd name="connsiteX9" fmla="*/ 55 w 10000"/>
                  <a:gd name="connsiteY9" fmla="*/ 6456 h 10000"/>
                  <a:gd name="connsiteX10" fmla="*/ 744 w 10000"/>
                  <a:gd name="connsiteY10" fmla="*/ 2765 h 10000"/>
                  <a:gd name="connsiteX11" fmla="*/ 3177 w 10000"/>
                  <a:gd name="connsiteY11" fmla="*/ 350 h 10000"/>
                  <a:gd name="connsiteX12" fmla="*/ 5686 w 10000"/>
                  <a:gd name="connsiteY12" fmla="*/ 162 h 10000"/>
                  <a:gd name="connsiteX13" fmla="*/ 7327 w 10000"/>
                  <a:gd name="connsiteY13" fmla="*/ 904 h 10000"/>
                  <a:gd name="connsiteX14" fmla="*/ 7874 w 10000"/>
                  <a:gd name="connsiteY14" fmla="*/ 1396 h 10000"/>
                  <a:gd name="connsiteX15" fmla="*/ 9053 w 10000"/>
                  <a:gd name="connsiteY15" fmla="*/ 2159 h 10000"/>
                  <a:gd name="connsiteX16" fmla="*/ 9650 w 10000"/>
                  <a:gd name="connsiteY16" fmla="*/ 3361 h 10000"/>
                  <a:gd name="connsiteX17" fmla="*/ 9970 w 10000"/>
                  <a:gd name="connsiteY17" fmla="*/ 5159 h 10000"/>
                  <a:gd name="connsiteX18" fmla="*/ 9819 w 10000"/>
                  <a:gd name="connsiteY18" fmla="*/ 8107 h 10000"/>
                  <a:gd name="connsiteX19" fmla="*/ 9297 w 10000"/>
                  <a:gd name="connsiteY19" fmla="*/ 8045 h 10000"/>
                  <a:gd name="connsiteX20" fmla="*/ 8657 w 10000"/>
                  <a:gd name="connsiteY20" fmla="*/ 6111 h 10000"/>
                  <a:gd name="connsiteX21" fmla="*/ 8372 w 10000"/>
                  <a:gd name="connsiteY21" fmla="*/ 4315 h 10000"/>
                  <a:gd name="connsiteX22" fmla="*/ 7310 w 10000"/>
                  <a:gd name="connsiteY22" fmla="*/ 2776 h 10000"/>
                  <a:gd name="connsiteX0" fmla="*/ 7310 w 10000"/>
                  <a:gd name="connsiteY0" fmla="*/ 2776 h 10000"/>
                  <a:gd name="connsiteX1" fmla="*/ 7310 w 10000"/>
                  <a:gd name="connsiteY1" fmla="*/ 2776 h 10000"/>
                  <a:gd name="connsiteX2" fmla="*/ 6018 w 10000"/>
                  <a:gd name="connsiteY2" fmla="*/ 2235 h 10000"/>
                  <a:gd name="connsiteX3" fmla="*/ 3945 w 10000"/>
                  <a:gd name="connsiteY3" fmla="*/ 2309 h 10000"/>
                  <a:gd name="connsiteX4" fmla="*/ 2469 w 10000"/>
                  <a:gd name="connsiteY4" fmla="*/ 3013 h 10000"/>
                  <a:gd name="connsiteX5" fmla="*/ 1418 w 10000"/>
                  <a:gd name="connsiteY5" fmla="*/ 4479 h 10000"/>
                  <a:gd name="connsiteX6" fmla="*/ 1140 w 10000"/>
                  <a:gd name="connsiteY6" fmla="*/ 6017 h 10000"/>
                  <a:gd name="connsiteX7" fmla="*/ 1351 w 10000"/>
                  <a:gd name="connsiteY7" fmla="*/ 7972 h 10000"/>
                  <a:gd name="connsiteX8" fmla="*/ 955 w 10000"/>
                  <a:gd name="connsiteY8" fmla="*/ 10000 h 10000"/>
                  <a:gd name="connsiteX9" fmla="*/ 55 w 10000"/>
                  <a:gd name="connsiteY9" fmla="*/ 6456 h 10000"/>
                  <a:gd name="connsiteX10" fmla="*/ 744 w 10000"/>
                  <a:gd name="connsiteY10" fmla="*/ 2765 h 10000"/>
                  <a:gd name="connsiteX11" fmla="*/ 3177 w 10000"/>
                  <a:gd name="connsiteY11" fmla="*/ 350 h 10000"/>
                  <a:gd name="connsiteX12" fmla="*/ 5686 w 10000"/>
                  <a:gd name="connsiteY12" fmla="*/ 162 h 10000"/>
                  <a:gd name="connsiteX13" fmla="*/ 7327 w 10000"/>
                  <a:gd name="connsiteY13" fmla="*/ 904 h 10000"/>
                  <a:gd name="connsiteX14" fmla="*/ 7874 w 10000"/>
                  <a:gd name="connsiteY14" fmla="*/ 1396 h 10000"/>
                  <a:gd name="connsiteX15" fmla="*/ 9009 w 10000"/>
                  <a:gd name="connsiteY15" fmla="*/ 2753 h 10000"/>
                  <a:gd name="connsiteX16" fmla="*/ 9650 w 10000"/>
                  <a:gd name="connsiteY16" fmla="*/ 3361 h 10000"/>
                  <a:gd name="connsiteX17" fmla="*/ 9970 w 10000"/>
                  <a:gd name="connsiteY17" fmla="*/ 5159 h 10000"/>
                  <a:gd name="connsiteX18" fmla="*/ 9819 w 10000"/>
                  <a:gd name="connsiteY18" fmla="*/ 8107 h 10000"/>
                  <a:gd name="connsiteX19" fmla="*/ 9297 w 10000"/>
                  <a:gd name="connsiteY19" fmla="*/ 8045 h 10000"/>
                  <a:gd name="connsiteX20" fmla="*/ 8657 w 10000"/>
                  <a:gd name="connsiteY20" fmla="*/ 6111 h 10000"/>
                  <a:gd name="connsiteX21" fmla="*/ 8372 w 10000"/>
                  <a:gd name="connsiteY21" fmla="*/ 4315 h 10000"/>
                  <a:gd name="connsiteX22" fmla="*/ 7310 w 10000"/>
                  <a:gd name="connsiteY22" fmla="*/ 2776 h 10000"/>
                  <a:gd name="connsiteX0" fmla="*/ 7310 w 10000"/>
                  <a:gd name="connsiteY0" fmla="*/ 2776 h 10000"/>
                  <a:gd name="connsiteX1" fmla="*/ 7310 w 10000"/>
                  <a:gd name="connsiteY1" fmla="*/ 2776 h 10000"/>
                  <a:gd name="connsiteX2" fmla="*/ 6018 w 10000"/>
                  <a:gd name="connsiteY2" fmla="*/ 2235 h 10000"/>
                  <a:gd name="connsiteX3" fmla="*/ 3945 w 10000"/>
                  <a:gd name="connsiteY3" fmla="*/ 2309 h 10000"/>
                  <a:gd name="connsiteX4" fmla="*/ 2469 w 10000"/>
                  <a:gd name="connsiteY4" fmla="*/ 3013 h 10000"/>
                  <a:gd name="connsiteX5" fmla="*/ 1418 w 10000"/>
                  <a:gd name="connsiteY5" fmla="*/ 4479 h 10000"/>
                  <a:gd name="connsiteX6" fmla="*/ 1140 w 10000"/>
                  <a:gd name="connsiteY6" fmla="*/ 6017 h 10000"/>
                  <a:gd name="connsiteX7" fmla="*/ 1351 w 10000"/>
                  <a:gd name="connsiteY7" fmla="*/ 7972 h 10000"/>
                  <a:gd name="connsiteX8" fmla="*/ 955 w 10000"/>
                  <a:gd name="connsiteY8" fmla="*/ 10000 h 10000"/>
                  <a:gd name="connsiteX9" fmla="*/ 55 w 10000"/>
                  <a:gd name="connsiteY9" fmla="*/ 6456 h 10000"/>
                  <a:gd name="connsiteX10" fmla="*/ 744 w 10000"/>
                  <a:gd name="connsiteY10" fmla="*/ 2765 h 10000"/>
                  <a:gd name="connsiteX11" fmla="*/ 3177 w 10000"/>
                  <a:gd name="connsiteY11" fmla="*/ 350 h 10000"/>
                  <a:gd name="connsiteX12" fmla="*/ 5686 w 10000"/>
                  <a:gd name="connsiteY12" fmla="*/ 162 h 10000"/>
                  <a:gd name="connsiteX13" fmla="*/ 7327 w 10000"/>
                  <a:gd name="connsiteY13" fmla="*/ 904 h 10000"/>
                  <a:gd name="connsiteX14" fmla="*/ 7874 w 10000"/>
                  <a:gd name="connsiteY14" fmla="*/ 1396 h 10000"/>
                  <a:gd name="connsiteX15" fmla="*/ 9009 w 10000"/>
                  <a:gd name="connsiteY15" fmla="*/ 2753 h 10000"/>
                  <a:gd name="connsiteX16" fmla="*/ 9650 w 10000"/>
                  <a:gd name="connsiteY16" fmla="*/ 4063 h 10000"/>
                  <a:gd name="connsiteX17" fmla="*/ 9970 w 10000"/>
                  <a:gd name="connsiteY17" fmla="*/ 5159 h 10000"/>
                  <a:gd name="connsiteX18" fmla="*/ 9819 w 10000"/>
                  <a:gd name="connsiteY18" fmla="*/ 8107 h 10000"/>
                  <a:gd name="connsiteX19" fmla="*/ 9297 w 10000"/>
                  <a:gd name="connsiteY19" fmla="*/ 8045 h 10000"/>
                  <a:gd name="connsiteX20" fmla="*/ 8657 w 10000"/>
                  <a:gd name="connsiteY20" fmla="*/ 6111 h 10000"/>
                  <a:gd name="connsiteX21" fmla="*/ 8372 w 10000"/>
                  <a:gd name="connsiteY21" fmla="*/ 4315 h 10000"/>
                  <a:gd name="connsiteX22" fmla="*/ 7310 w 10000"/>
                  <a:gd name="connsiteY22" fmla="*/ 2776 h 10000"/>
                  <a:gd name="connsiteX0" fmla="*/ 7310 w 10000"/>
                  <a:gd name="connsiteY0" fmla="*/ 2776 h 10000"/>
                  <a:gd name="connsiteX1" fmla="*/ 7310 w 10000"/>
                  <a:gd name="connsiteY1" fmla="*/ 2776 h 10000"/>
                  <a:gd name="connsiteX2" fmla="*/ 6018 w 10000"/>
                  <a:gd name="connsiteY2" fmla="*/ 2235 h 10000"/>
                  <a:gd name="connsiteX3" fmla="*/ 3945 w 10000"/>
                  <a:gd name="connsiteY3" fmla="*/ 2309 h 10000"/>
                  <a:gd name="connsiteX4" fmla="*/ 2469 w 10000"/>
                  <a:gd name="connsiteY4" fmla="*/ 3013 h 10000"/>
                  <a:gd name="connsiteX5" fmla="*/ 1418 w 10000"/>
                  <a:gd name="connsiteY5" fmla="*/ 4479 h 10000"/>
                  <a:gd name="connsiteX6" fmla="*/ 1140 w 10000"/>
                  <a:gd name="connsiteY6" fmla="*/ 6017 h 10000"/>
                  <a:gd name="connsiteX7" fmla="*/ 1351 w 10000"/>
                  <a:gd name="connsiteY7" fmla="*/ 7972 h 10000"/>
                  <a:gd name="connsiteX8" fmla="*/ 955 w 10000"/>
                  <a:gd name="connsiteY8" fmla="*/ 10000 h 10000"/>
                  <a:gd name="connsiteX9" fmla="*/ 55 w 10000"/>
                  <a:gd name="connsiteY9" fmla="*/ 6456 h 10000"/>
                  <a:gd name="connsiteX10" fmla="*/ 744 w 10000"/>
                  <a:gd name="connsiteY10" fmla="*/ 2765 h 10000"/>
                  <a:gd name="connsiteX11" fmla="*/ 3177 w 10000"/>
                  <a:gd name="connsiteY11" fmla="*/ 350 h 10000"/>
                  <a:gd name="connsiteX12" fmla="*/ 5686 w 10000"/>
                  <a:gd name="connsiteY12" fmla="*/ 162 h 10000"/>
                  <a:gd name="connsiteX13" fmla="*/ 7327 w 10000"/>
                  <a:gd name="connsiteY13" fmla="*/ 904 h 10000"/>
                  <a:gd name="connsiteX14" fmla="*/ 7874 w 10000"/>
                  <a:gd name="connsiteY14" fmla="*/ 1396 h 10000"/>
                  <a:gd name="connsiteX15" fmla="*/ 9009 w 10000"/>
                  <a:gd name="connsiteY15" fmla="*/ 2753 h 10000"/>
                  <a:gd name="connsiteX16" fmla="*/ 9650 w 10000"/>
                  <a:gd name="connsiteY16" fmla="*/ 4063 h 10000"/>
                  <a:gd name="connsiteX17" fmla="*/ 9970 w 10000"/>
                  <a:gd name="connsiteY17" fmla="*/ 6077 h 10000"/>
                  <a:gd name="connsiteX18" fmla="*/ 9819 w 10000"/>
                  <a:gd name="connsiteY18" fmla="*/ 8107 h 10000"/>
                  <a:gd name="connsiteX19" fmla="*/ 9297 w 10000"/>
                  <a:gd name="connsiteY19" fmla="*/ 8045 h 10000"/>
                  <a:gd name="connsiteX20" fmla="*/ 8657 w 10000"/>
                  <a:gd name="connsiteY20" fmla="*/ 6111 h 10000"/>
                  <a:gd name="connsiteX21" fmla="*/ 8372 w 10000"/>
                  <a:gd name="connsiteY21" fmla="*/ 4315 h 10000"/>
                  <a:gd name="connsiteX22" fmla="*/ 7310 w 10000"/>
                  <a:gd name="connsiteY22" fmla="*/ 2776 h 10000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140 w 10000"/>
                  <a:gd name="connsiteY6" fmla="*/ 6017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7874 w 10000"/>
                  <a:gd name="connsiteY15" fmla="*/ 1396 h 10075"/>
                  <a:gd name="connsiteX16" fmla="*/ 9009 w 10000"/>
                  <a:gd name="connsiteY16" fmla="*/ 2753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297 w 10000"/>
                  <a:gd name="connsiteY20" fmla="*/ 8045 h 10075"/>
                  <a:gd name="connsiteX21" fmla="*/ 8657 w 10000"/>
                  <a:gd name="connsiteY21" fmla="*/ 6111 h 10075"/>
                  <a:gd name="connsiteX22" fmla="*/ 8372 w 10000"/>
                  <a:gd name="connsiteY22" fmla="*/ 4315 h 10075"/>
                  <a:gd name="connsiteX23" fmla="*/ 7310 w 10000"/>
                  <a:gd name="connsiteY23" fmla="*/ 2776 h 10075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620 w 10000"/>
                  <a:gd name="connsiteY6" fmla="*/ 5855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7874 w 10000"/>
                  <a:gd name="connsiteY15" fmla="*/ 1396 h 10075"/>
                  <a:gd name="connsiteX16" fmla="*/ 9009 w 10000"/>
                  <a:gd name="connsiteY16" fmla="*/ 2753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297 w 10000"/>
                  <a:gd name="connsiteY20" fmla="*/ 8045 h 10075"/>
                  <a:gd name="connsiteX21" fmla="*/ 8657 w 10000"/>
                  <a:gd name="connsiteY21" fmla="*/ 6111 h 10075"/>
                  <a:gd name="connsiteX22" fmla="*/ 8372 w 10000"/>
                  <a:gd name="connsiteY22" fmla="*/ 4315 h 10075"/>
                  <a:gd name="connsiteX23" fmla="*/ 7310 w 10000"/>
                  <a:gd name="connsiteY23" fmla="*/ 2776 h 10075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620 w 10000"/>
                  <a:gd name="connsiteY6" fmla="*/ 5855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7874 w 10000"/>
                  <a:gd name="connsiteY15" fmla="*/ 1396 h 10075"/>
                  <a:gd name="connsiteX16" fmla="*/ 9009 w 10000"/>
                  <a:gd name="connsiteY16" fmla="*/ 2753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094 w 10000"/>
                  <a:gd name="connsiteY20" fmla="*/ 9082 h 10075"/>
                  <a:gd name="connsiteX21" fmla="*/ 9297 w 10000"/>
                  <a:gd name="connsiteY21" fmla="*/ 8045 h 10075"/>
                  <a:gd name="connsiteX22" fmla="*/ 8657 w 10000"/>
                  <a:gd name="connsiteY22" fmla="*/ 6111 h 10075"/>
                  <a:gd name="connsiteX23" fmla="*/ 8372 w 10000"/>
                  <a:gd name="connsiteY23" fmla="*/ 4315 h 10075"/>
                  <a:gd name="connsiteX24" fmla="*/ 7310 w 10000"/>
                  <a:gd name="connsiteY24" fmla="*/ 2776 h 10075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620 w 10000"/>
                  <a:gd name="connsiteY6" fmla="*/ 5855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7874 w 10000"/>
                  <a:gd name="connsiteY15" fmla="*/ 1396 h 10075"/>
                  <a:gd name="connsiteX16" fmla="*/ 9009 w 10000"/>
                  <a:gd name="connsiteY16" fmla="*/ 2753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094 w 10000"/>
                  <a:gd name="connsiteY20" fmla="*/ 9082 h 10075"/>
                  <a:gd name="connsiteX21" fmla="*/ 8992 w 10000"/>
                  <a:gd name="connsiteY21" fmla="*/ 7829 h 10075"/>
                  <a:gd name="connsiteX22" fmla="*/ 8657 w 10000"/>
                  <a:gd name="connsiteY22" fmla="*/ 6111 h 10075"/>
                  <a:gd name="connsiteX23" fmla="*/ 8372 w 10000"/>
                  <a:gd name="connsiteY23" fmla="*/ 4315 h 10075"/>
                  <a:gd name="connsiteX24" fmla="*/ 7310 w 10000"/>
                  <a:gd name="connsiteY24" fmla="*/ 2776 h 10075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620 w 10000"/>
                  <a:gd name="connsiteY6" fmla="*/ 5855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7874 w 10000"/>
                  <a:gd name="connsiteY15" fmla="*/ 1396 h 10075"/>
                  <a:gd name="connsiteX16" fmla="*/ 9009 w 10000"/>
                  <a:gd name="connsiteY16" fmla="*/ 2753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312 w 10000"/>
                  <a:gd name="connsiteY20" fmla="*/ 9136 h 10075"/>
                  <a:gd name="connsiteX21" fmla="*/ 8992 w 10000"/>
                  <a:gd name="connsiteY21" fmla="*/ 7829 h 10075"/>
                  <a:gd name="connsiteX22" fmla="*/ 8657 w 10000"/>
                  <a:gd name="connsiteY22" fmla="*/ 6111 h 10075"/>
                  <a:gd name="connsiteX23" fmla="*/ 8372 w 10000"/>
                  <a:gd name="connsiteY23" fmla="*/ 4315 h 10075"/>
                  <a:gd name="connsiteX24" fmla="*/ 7310 w 10000"/>
                  <a:gd name="connsiteY24" fmla="*/ 2776 h 10075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620 w 10000"/>
                  <a:gd name="connsiteY6" fmla="*/ 5855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7874 w 10000"/>
                  <a:gd name="connsiteY15" fmla="*/ 1396 h 10075"/>
                  <a:gd name="connsiteX16" fmla="*/ 9009 w 10000"/>
                  <a:gd name="connsiteY16" fmla="*/ 2753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618 w 10000"/>
                  <a:gd name="connsiteY20" fmla="*/ 8379 h 10075"/>
                  <a:gd name="connsiteX21" fmla="*/ 9312 w 10000"/>
                  <a:gd name="connsiteY21" fmla="*/ 9136 h 10075"/>
                  <a:gd name="connsiteX22" fmla="*/ 8992 w 10000"/>
                  <a:gd name="connsiteY22" fmla="*/ 7829 h 10075"/>
                  <a:gd name="connsiteX23" fmla="*/ 8657 w 10000"/>
                  <a:gd name="connsiteY23" fmla="*/ 6111 h 10075"/>
                  <a:gd name="connsiteX24" fmla="*/ 8372 w 10000"/>
                  <a:gd name="connsiteY24" fmla="*/ 4315 h 10075"/>
                  <a:gd name="connsiteX25" fmla="*/ 7310 w 10000"/>
                  <a:gd name="connsiteY25" fmla="*/ 2776 h 10075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620 w 10000"/>
                  <a:gd name="connsiteY6" fmla="*/ 5855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7874 w 10000"/>
                  <a:gd name="connsiteY15" fmla="*/ 1396 h 10075"/>
                  <a:gd name="connsiteX16" fmla="*/ 9009 w 10000"/>
                  <a:gd name="connsiteY16" fmla="*/ 2753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618 w 10000"/>
                  <a:gd name="connsiteY20" fmla="*/ 8379 h 10075"/>
                  <a:gd name="connsiteX21" fmla="*/ 9312 w 10000"/>
                  <a:gd name="connsiteY21" fmla="*/ 9136 h 10075"/>
                  <a:gd name="connsiteX22" fmla="*/ 7466 w 10000"/>
                  <a:gd name="connsiteY22" fmla="*/ 9721 h 10075"/>
                  <a:gd name="connsiteX23" fmla="*/ 8657 w 10000"/>
                  <a:gd name="connsiteY23" fmla="*/ 6111 h 10075"/>
                  <a:gd name="connsiteX24" fmla="*/ 8372 w 10000"/>
                  <a:gd name="connsiteY24" fmla="*/ 4315 h 10075"/>
                  <a:gd name="connsiteX25" fmla="*/ 7310 w 10000"/>
                  <a:gd name="connsiteY25" fmla="*/ 2776 h 10075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620 w 10000"/>
                  <a:gd name="connsiteY6" fmla="*/ 5855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7874 w 10000"/>
                  <a:gd name="connsiteY15" fmla="*/ 1396 h 10075"/>
                  <a:gd name="connsiteX16" fmla="*/ 9009 w 10000"/>
                  <a:gd name="connsiteY16" fmla="*/ 2753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618 w 10000"/>
                  <a:gd name="connsiteY20" fmla="*/ 8379 h 10075"/>
                  <a:gd name="connsiteX21" fmla="*/ 9312 w 10000"/>
                  <a:gd name="connsiteY21" fmla="*/ 9136 h 10075"/>
                  <a:gd name="connsiteX22" fmla="*/ 7466 w 10000"/>
                  <a:gd name="connsiteY22" fmla="*/ 9559 h 10075"/>
                  <a:gd name="connsiteX23" fmla="*/ 8657 w 10000"/>
                  <a:gd name="connsiteY23" fmla="*/ 6111 h 10075"/>
                  <a:gd name="connsiteX24" fmla="*/ 8372 w 10000"/>
                  <a:gd name="connsiteY24" fmla="*/ 4315 h 10075"/>
                  <a:gd name="connsiteX25" fmla="*/ 7310 w 10000"/>
                  <a:gd name="connsiteY25" fmla="*/ 2776 h 10075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620 w 10000"/>
                  <a:gd name="connsiteY6" fmla="*/ 5855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7874 w 10000"/>
                  <a:gd name="connsiteY15" fmla="*/ 1396 h 10075"/>
                  <a:gd name="connsiteX16" fmla="*/ 9009 w 10000"/>
                  <a:gd name="connsiteY16" fmla="*/ 2753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618 w 10000"/>
                  <a:gd name="connsiteY20" fmla="*/ 8379 h 10075"/>
                  <a:gd name="connsiteX21" fmla="*/ 9312 w 10000"/>
                  <a:gd name="connsiteY21" fmla="*/ 9136 h 10075"/>
                  <a:gd name="connsiteX22" fmla="*/ 8657 w 10000"/>
                  <a:gd name="connsiteY22" fmla="*/ 6111 h 10075"/>
                  <a:gd name="connsiteX23" fmla="*/ 8372 w 10000"/>
                  <a:gd name="connsiteY23" fmla="*/ 4315 h 10075"/>
                  <a:gd name="connsiteX24" fmla="*/ 7310 w 10000"/>
                  <a:gd name="connsiteY24" fmla="*/ 2776 h 10075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620 w 10000"/>
                  <a:gd name="connsiteY6" fmla="*/ 5855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7874 w 10000"/>
                  <a:gd name="connsiteY15" fmla="*/ 1396 h 10075"/>
                  <a:gd name="connsiteX16" fmla="*/ 9009 w 10000"/>
                  <a:gd name="connsiteY16" fmla="*/ 2753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618 w 10000"/>
                  <a:gd name="connsiteY20" fmla="*/ 8379 h 10075"/>
                  <a:gd name="connsiteX21" fmla="*/ 9312 w 10000"/>
                  <a:gd name="connsiteY21" fmla="*/ 9136 h 10075"/>
                  <a:gd name="connsiteX22" fmla="*/ 6259 w 10000"/>
                  <a:gd name="connsiteY22" fmla="*/ 7949 h 10075"/>
                  <a:gd name="connsiteX23" fmla="*/ 8372 w 10000"/>
                  <a:gd name="connsiteY23" fmla="*/ 4315 h 10075"/>
                  <a:gd name="connsiteX24" fmla="*/ 7310 w 10000"/>
                  <a:gd name="connsiteY24" fmla="*/ 2776 h 10075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620 w 10000"/>
                  <a:gd name="connsiteY6" fmla="*/ 5855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7874 w 10000"/>
                  <a:gd name="connsiteY15" fmla="*/ 1396 h 10075"/>
                  <a:gd name="connsiteX16" fmla="*/ 9009 w 10000"/>
                  <a:gd name="connsiteY16" fmla="*/ 2753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618 w 10000"/>
                  <a:gd name="connsiteY20" fmla="*/ 8379 h 10075"/>
                  <a:gd name="connsiteX21" fmla="*/ 9312 w 10000"/>
                  <a:gd name="connsiteY21" fmla="*/ 9136 h 10075"/>
                  <a:gd name="connsiteX22" fmla="*/ 8482 w 10000"/>
                  <a:gd name="connsiteY22" fmla="*/ 6490 h 10075"/>
                  <a:gd name="connsiteX23" fmla="*/ 8372 w 10000"/>
                  <a:gd name="connsiteY23" fmla="*/ 4315 h 10075"/>
                  <a:gd name="connsiteX24" fmla="*/ 7310 w 10000"/>
                  <a:gd name="connsiteY24" fmla="*/ 2776 h 10075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620 w 10000"/>
                  <a:gd name="connsiteY6" fmla="*/ 5855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7874 w 10000"/>
                  <a:gd name="connsiteY15" fmla="*/ 1396 h 10075"/>
                  <a:gd name="connsiteX16" fmla="*/ 9009 w 10000"/>
                  <a:gd name="connsiteY16" fmla="*/ 2753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618 w 10000"/>
                  <a:gd name="connsiteY20" fmla="*/ 8379 h 10075"/>
                  <a:gd name="connsiteX21" fmla="*/ 9312 w 10000"/>
                  <a:gd name="connsiteY21" fmla="*/ 9136 h 10075"/>
                  <a:gd name="connsiteX22" fmla="*/ 8656 w 10000"/>
                  <a:gd name="connsiteY22" fmla="*/ 6706 h 10075"/>
                  <a:gd name="connsiteX23" fmla="*/ 8372 w 10000"/>
                  <a:gd name="connsiteY23" fmla="*/ 4315 h 10075"/>
                  <a:gd name="connsiteX24" fmla="*/ 7310 w 10000"/>
                  <a:gd name="connsiteY24" fmla="*/ 2776 h 10075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620 w 10000"/>
                  <a:gd name="connsiteY6" fmla="*/ 5855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8179 w 10000"/>
                  <a:gd name="connsiteY15" fmla="*/ 1396 h 10075"/>
                  <a:gd name="connsiteX16" fmla="*/ 9009 w 10000"/>
                  <a:gd name="connsiteY16" fmla="*/ 2753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618 w 10000"/>
                  <a:gd name="connsiteY20" fmla="*/ 8379 h 10075"/>
                  <a:gd name="connsiteX21" fmla="*/ 9312 w 10000"/>
                  <a:gd name="connsiteY21" fmla="*/ 9136 h 10075"/>
                  <a:gd name="connsiteX22" fmla="*/ 8656 w 10000"/>
                  <a:gd name="connsiteY22" fmla="*/ 6706 h 10075"/>
                  <a:gd name="connsiteX23" fmla="*/ 8372 w 10000"/>
                  <a:gd name="connsiteY23" fmla="*/ 4315 h 10075"/>
                  <a:gd name="connsiteX24" fmla="*/ 7310 w 10000"/>
                  <a:gd name="connsiteY24" fmla="*/ 2776 h 10075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620 w 10000"/>
                  <a:gd name="connsiteY6" fmla="*/ 5855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8179 w 10000"/>
                  <a:gd name="connsiteY15" fmla="*/ 1396 h 10075"/>
                  <a:gd name="connsiteX16" fmla="*/ 8791 w 10000"/>
                  <a:gd name="connsiteY16" fmla="*/ 2591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618 w 10000"/>
                  <a:gd name="connsiteY20" fmla="*/ 8379 h 10075"/>
                  <a:gd name="connsiteX21" fmla="*/ 9312 w 10000"/>
                  <a:gd name="connsiteY21" fmla="*/ 9136 h 10075"/>
                  <a:gd name="connsiteX22" fmla="*/ 8656 w 10000"/>
                  <a:gd name="connsiteY22" fmla="*/ 6706 h 10075"/>
                  <a:gd name="connsiteX23" fmla="*/ 8372 w 10000"/>
                  <a:gd name="connsiteY23" fmla="*/ 4315 h 10075"/>
                  <a:gd name="connsiteX24" fmla="*/ 7310 w 10000"/>
                  <a:gd name="connsiteY24" fmla="*/ 2776 h 10075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620 w 10000"/>
                  <a:gd name="connsiteY6" fmla="*/ 5855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8179 w 10000"/>
                  <a:gd name="connsiteY15" fmla="*/ 1396 h 10075"/>
                  <a:gd name="connsiteX16" fmla="*/ 8791 w 10000"/>
                  <a:gd name="connsiteY16" fmla="*/ 2591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618 w 10000"/>
                  <a:gd name="connsiteY20" fmla="*/ 8379 h 10075"/>
                  <a:gd name="connsiteX21" fmla="*/ 9312 w 10000"/>
                  <a:gd name="connsiteY21" fmla="*/ 9136 h 10075"/>
                  <a:gd name="connsiteX22" fmla="*/ 8656 w 10000"/>
                  <a:gd name="connsiteY22" fmla="*/ 6706 h 10075"/>
                  <a:gd name="connsiteX23" fmla="*/ 8372 w 10000"/>
                  <a:gd name="connsiteY23" fmla="*/ 4315 h 10075"/>
                  <a:gd name="connsiteX24" fmla="*/ 7874 w 10000"/>
                  <a:gd name="connsiteY24" fmla="*/ 3299 h 10075"/>
                  <a:gd name="connsiteX25" fmla="*/ 7310 w 10000"/>
                  <a:gd name="connsiteY25" fmla="*/ 2776 h 10075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620 w 10000"/>
                  <a:gd name="connsiteY6" fmla="*/ 5855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8179 w 10000"/>
                  <a:gd name="connsiteY15" fmla="*/ 1396 h 10075"/>
                  <a:gd name="connsiteX16" fmla="*/ 8791 w 10000"/>
                  <a:gd name="connsiteY16" fmla="*/ 2591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618 w 10000"/>
                  <a:gd name="connsiteY20" fmla="*/ 8379 h 10075"/>
                  <a:gd name="connsiteX21" fmla="*/ 9312 w 10000"/>
                  <a:gd name="connsiteY21" fmla="*/ 9136 h 10075"/>
                  <a:gd name="connsiteX22" fmla="*/ 8656 w 10000"/>
                  <a:gd name="connsiteY22" fmla="*/ 6706 h 10075"/>
                  <a:gd name="connsiteX23" fmla="*/ 8241 w 10000"/>
                  <a:gd name="connsiteY23" fmla="*/ 5612 h 10075"/>
                  <a:gd name="connsiteX24" fmla="*/ 7874 w 10000"/>
                  <a:gd name="connsiteY24" fmla="*/ 3299 h 10075"/>
                  <a:gd name="connsiteX25" fmla="*/ 7310 w 10000"/>
                  <a:gd name="connsiteY25" fmla="*/ 2776 h 10075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620 w 10000"/>
                  <a:gd name="connsiteY6" fmla="*/ 5855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8179 w 10000"/>
                  <a:gd name="connsiteY15" fmla="*/ 1396 h 10075"/>
                  <a:gd name="connsiteX16" fmla="*/ 8791 w 10000"/>
                  <a:gd name="connsiteY16" fmla="*/ 2591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618 w 10000"/>
                  <a:gd name="connsiteY20" fmla="*/ 8379 h 10075"/>
                  <a:gd name="connsiteX21" fmla="*/ 9312 w 10000"/>
                  <a:gd name="connsiteY21" fmla="*/ 9136 h 10075"/>
                  <a:gd name="connsiteX22" fmla="*/ 8656 w 10000"/>
                  <a:gd name="connsiteY22" fmla="*/ 6706 h 10075"/>
                  <a:gd name="connsiteX23" fmla="*/ 8241 w 10000"/>
                  <a:gd name="connsiteY23" fmla="*/ 5612 h 10075"/>
                  <a:gd name="connsiteX24" fmla="*/ 7874 w 10000"/>
                  <a:gd name="connsiteY24" fmla="*/ 3299 h 10075"/>
                  <a:gd name="connsiteX25" fmla="*/ 7310 w 10000"/>
                  <a:gd name="connsiteY25" fmla="*/ 2776 h 10075"/>
                  <a:gd name="connsiteX0" fmla="*/ 7310 w 10000"/>
                  <a:gd name="connsiteY0" fmla="*/ 2776 h 10075"/>
                  <a:gd name="connsiteX1" fmla="*/ 7310 w 10000"/>
                  <a:gd name="connsiteY1" fmla="*/ 2776 h 10075"/>
                  <a:gd name="connsiteX2" fmla="*/ 6018 w 10000"/>
                  <a:gd name="connsiteY2" fmla="*/ 2235 h 10075"/>
                  <a:gd name="connsiteX3" fmla="*/ 3945 w 10000"/>
                  <a:gd name="connsiteY3" fmla="*/ 2309 h 10075"/>
                  <a:gd name="connsiteX4" fmla="*/ 2469 w 10000"/>
                  <a:gd name="connsiteY4" fmla="*/ 3013 h 10075"/>
                  <a:gd name="connsiteX5" fmla="*/ 1418 w 10000"/>
                  <a:gd name="connsiteY5" fmla="*/ 4479 h 10075"/>
                  <a:gd name="connsiteX6" fmla="*/ 1620 w 10000"/>
                  <a:gd name="connsiteY6" fmla="*/ 5855 h 10075"/>
                  <a:gd name="connsiteX7" fmla="*/ 1351 w 10000"/>
                  <a:gd name="connsiteY7" fmla="*/ 7972 h 10075"/>
                  <a:gd name="connsiteX8" fmla="*/ 1029 w 10000"/>
                  <a:gd name="connsiteY8" fmla="*/ 8808 h 10075"/>
                  <a:gd name="connsiteX9" fmla="*/ 955 w 10000"/>
                  <a:gd name="connsiteY9" fmla="*/ 10000 h 10075"/>
                  <a:gd name="connsiteX10" fmla="*/ 55 w 10000"/>
                  <a:gd name="connsiteY10" fmla="*/ 6456 h 10075"/>
                  <a:gd name="connsiteX11" fmla="*/ 744 w 10000"/>
                  <a:gd name="connsiteY11" fmla="*/ 2765 h 10075"/>
                  <a:gd name="connsiteX12" fmla="*/ 3177 w 10000"/>
                  <a:gd name="connsiteY12" fmla="*/ 350 h 10075"/>
                  <a:gd name="connsiteX13" fmla="*/ 5686 w 10000"/>
                  <a:gd name="connsiteY13" fmla="*/ 162 h 10075"/>
                  <a:gd name="connsiteX14" fmla="*/ 7327 w 10000"/>
                  <a:gd name="connsiteY14" fmla="*/ 904 h 10075"/>
                  <a:gd name="connsiteX15" fmla="*/ 8179 w 10000"/>
                  <a:gd name="connsiteY15" fmla="*/ 1396 h 10075"/>
                  <a:gd name="connsiteX16" fmla="*/ 8791 w 10000"/>
                  <a:gd name="connsiteY16" fmla="*/ 2591 h 10075"/>
                  <a:gd name="connsiteX17" fmla="*/ 9650 w 10000"/>
                  <a:gd name="connsiteY17" fmla="*/ 4063 h 10075"/>
                  <a:gd name="connsiteX18" fmla="*/ 9970 w 10000"/>
                  <a:gd name="connsiteY18" fmla="*/ 6077 h 10075"/>
                  <a:gd name="connsiteX19" fmla="*/ 9819 w 10000"/>
                  <a:gd name="connsiteY19" fmla="*/ 8107 h 10075"/>
                  <a:gd name="connsiteX20" fmla="*/ 9618 w 10000"/>
                  <a:gd name="connsiteY20" fmla="*/ 8379 h 10075"/>
                  <a:gd name="connsiteX21" fmla="*/ 9312 w 10000"/>
                  <a:gd name="connsiteY21" fmla="*/ 9136 h 10075"/>
                  <a:gd name="connsiteX22" fmla="*/ 9182 w 10000"/>
                  <a:gd name="connsiteY22" fmla="*/ 7785 h 10075"/>
                  <a:gd name="connsiteX23" fmla="*/ 8656 w 10000"/>
                  <a:gd name="connsiteY23" fmla="*/ 6706 h 10075"/>
                  <a:gd name="connsiteX24" fmla="*/ 8241 w 10000"/>
                  <a:gd name="connsiteY24" fmla="*/ 5612 h 10075"/>
                  <a:gd name="connsiteX25" fmla="*/ 7874 w 10000"/>
                  <a:gd name="connsiteY25" fmla="*/ 3299 h 10075"/>
                  <a:gd name="connsiteX26" fmla="*/ 7310 w 10000"/>
                  <a:gd name="connsiteY26" fmla="*/ 2776 h 10075"/>
                  <a:gd name="connsiteX0" fmla="*/ 7260 w 9950"/>
                  <a:gd name="connsiteY0" fmla="*/ 2776 h 10006"/>
                  <a:gd name="connsiteX1" fmla="*/ 7260 w 9950"/>
                  <a:gd name="connsiteY1" fmla="*/ 2776 h 10006"/>
                  <a:gd name="connsiteX2" fmla="*/ 5968 w 9950"/>
                  <a:gd name="connsiteY2" fmla="*/ 2235 h 10006"/>
                  <a:gd name="connsiteX3" fmla="*/ 3895 w 9950"/>
                  <a:gd name="connsiteY3" fmla="*/ 2309 h 10006"/>
                  <a:gd name="connsiteX4" fmla="*/ 2419 w 9950"/>
                  <a:gd name="connsiteY4" fmla="*/ 3013 h 10006"/>
                  <a:gd name="connsiteX5" fmla="*/ 1368 w 9950"/>
                  <a:gd name="connsiteY5" fmla="*/ 4479 h 10006"/>
                  <a:gd name="connsiteX6" fmla="*/ 1570 w 9950"/>
                  <a:gd name="connsiteY6" fmla="*/ 5855 h 10006"/>
                  <a:gd name="connsiteX7" fmla="*/ 1301 w 9950"/>
                  <a:gd name="connsiteY7" fmla="*/ 7972 h 10006"/>
                  <a:gd name="connsiteX8" fmla="*/ 979 w 9950"/>
                  <a:gd name="connsiteY8" fmla="*/ 8808 h 10006"/>
                  <a:gd name="connsiteX9" fmla="*/ 905 w 9950"/>
                  <a:gd name="connsiteY9" fmla="*/ 10000 h 10006"/>
                  <a:gd name="connsiteX10" fmla="*/ 413 w 9950"/>
                  <a:gd name="connsiteY10" fmla="*/ 8271 h 10006"/>
                  <a:gd name="connsiteX11" fmla="*/ 5 w 9950"/>
                  <a:gd name="connsiteY11" fmla="*/ 6456 h 10006"/>
                  <a:gd name="connsiteX12" fmla="*/ 694 w 9950"/>
                  <a:gd name="connsiteY12" fmla="*/ 2765 h 10006"/>
                  <a:gd name="connsiteX13" fmla="*/ 3127 w 9950"/>
                  <a:gd name="connsiteY13" fmla="*/ 350 h 10006"/>
                  <a:gd name="connsiteX14" fmla="*/ 5636 w 9950"/>
                  <a:gd name="connsiteY14" fmla="*/ 162 h 10006"/>
                  <a:gd name="connsiteX15" fmla="*/ 7277 w 9950"/>
                  <a:gd name="connsiteY15" fmla="*/ 904 h 10006"/>
                  <a:gd name="connsiteX16" fmla="*/ 8129 w 9950"/>
                  <a:gd name="connsiteY16" fmla="*/ 1396 h 10006"/>
                  <a:gd name="connsiteX17" fmla="*/ 8741 w 9950"/>
                  <a:gd name="connsiteY17" fmla="*/ 2591 h 10006"/>
                  <a:gd name="connsiteX18" fmla="*/ 9600 w 9950"/>
                  <a:gd name="connsiteY18" fmla="*/ 4063 h 10006"/>
                  <a:gd name="connsiteX19" fmla="*/ 9920 w 9950"/>
                  <a:gd name="connsiteY19" fmla="*/ 6077 h 10006"/>
                  <a:gd name="connsiteX20" fmla="*/ 9769 w 9950"/>
                  <a:gd name="connsiteY20" fmla="*/ 8107 h 10006"/>
                  <a:gd name="connsiteX21" fmla="*/ 9568 w 9950"/>
                  <a:gd name="connsiteY21" fmla="*/ 8379 h 10006"/>
                  <a:gd name="connsiteX22" fmla="*/ 9262 w 9950"/>
                  <a:gd name="connsiteY22" fmla="*/ 9136 h 10006"/>
                  <a:gd name="connsiteX23" fmla="*/ 9132 w 9950"/>
                  <a:gd name="connsiteY23" fmla="*/ 7785 h 10006"/>
                  <a:gd name="connsiteX24" fmla="*/ 8606 w 9950"/>
                  <a:gd name="connsiteY24" fmla="*/ 6706 h 10006"/>
                  <a:gd name="connsiteX25" fmla="*/ 8191 w 9950"/>
                  <a:gd name="connsiteY25" fmla="*/ 5612 h 10006"/>
                  <a:gd name="connsiteX26" fmla="*/ 7824 w 9950"/>
                  <a:gd name="connsiteY26" fmla="*/ 3299 h 10006"/>
                  <a:gd name="connsiteX27" fmla="*/ 7260 w 9950"/>
                  <a:gd name="connsiteY27" fmla="*/ 2776 h 10006"/>
                  <a:gd name="connsiteX0" fmla="*/ 7296 w 10164"/>
                  <a:gd name="connsiteY0" fmla="*/ 2774 h 10000"/>
                  <a:gd name="connsiteX1" fmla="*/ 7296 w 10164"/>
                  <a:gd name="connsiteY1" fmla="*/ 2774 h 10000"/>
                  <a:gd name="connsiteX2" fmla="*/ 5998 w 10164"/>
                  <a:gd name="connsiteY2" fmla="*/ 2234 h 10000"/>
                  <a:gd name="connsiteX3" fmla="*/ 3915 w 10164"/>
                  <a:gd name="connsiteY3" fmla="*/ 2308 h 10000"/>
                  <a:gd name="connsiteX4" fmla="*/ 2431 w 10164"/>
                  <a:gd name="connsiteY4" fmla="*/ 3011 h 10000"/>
                  <a:gd name="connsiteX5" fmla="*/ 1375 w 10164"/>
                  <a:gd name="connsiteY5" fmla="*/ 4476 h 10000"/>
                  <a:gd name="connsiteX6" fmla="*/ 1578 w 10164"/>
                  <a:gd name="connsiteY6" fmla="*/ 5851 h 10000"/>
                  <a:gd name="connsiteX7" fmla="*/ 1308 w 10164"/>
                  <a:gd name="connsiteY7" fmla="*/ 7967 h 10000"/>
                  <a:gd name="connsiteX8" fmla="*/ 984 w 10164"/>
                  <a:gd name="connsiteY8" fmla="*/ 8803 h 10000"/>
                  <a:gd name="connsiteX9" fmla="*/ 910 w 10164"/>
                  <a:gd name="connsiteY9" fmla="*/ 9994 h 10000"/>
                  <a:gd name="connsiteX10" fmla="*/ 415 w 10164"/>
                  <a:gd name="connsiteY10" fmla="*/ 8266 h 10000"/>
                  <a:gd name="connsiteX11" fmla="*/ 5 w 10164"/>
                  <a:gd name="connsiteY11" fmla="*/ 6452 h 10000"/>
                  <a:gd name="connsiteX12" fmla="*/ 697 w 10164"/>
                  <a:gd name="connsiteY12" fmla="*/ 2763 h 10000"/>
                  <a:gd name="connsiteX13" fmla="*/ 3143 w 10164"/>
                  <a:gd name="connsiteY13" fmla="*/ 350 h 10000"/>
                  <a:gd name="connsiteX14" fmla="*/ 5664 w 10164"/>
                  <a:gd name="connsiteY14" fmla="*/ 162 h 10000"/>
                  <a:gd name="connsiteX15" fmla="*/ 7314 w 10164"/>
                  <a:gd name="connsiteY15" fmla="*/ 903 h 10000"/>
                  <a:gd name="connsiteX16" fmla="*/ 8170 w 10164"/>
                  <a:gd name="connsiteY16" fmla="*/ 1395 h 10000"/>
                  <a:gd name="connsiteX17" fmla="*/ 8785 w 10164"/>
                  <a:gd name="connsiteY17" fmla="*/ 2589 h 10000"/>
                  <a:gd name="connsiteX18" fmla="*/ 9648 w 10164"/>
                  <a:gd name="connsiteY18" fmla="*/ 4061 h 10000"/>
                  <a:gd name="connsiteX19" fmla="*/ 9970 w 10164"/>
                  <a:gd name="connsiteY19" fmla="*/ 6073 h 10000"/>
                  <a:gd name="connsiteX20" fmla="*/ 10037 w 10164"/>
                  <a:gd name="connsiteY20" fmla="*/ 8156 h 10000"/>
                  <a:gd name="connsiteX21" fmla="*/ 9616 w 10164"/>
                  <a:gd name="connsiteY21" fmla="*/ 8374 h 10000"/>
                  <a:gd name="connsiteX22" fmla="*/ 9309 w 10164"/>
                  <a:gd name="connsiteY22" fmla="*/ 9131 h 10000"/>
                  <a:gd name="connsiteX23" fmla="*/ 9178 w 10164"/>
                  <a:gd name="connsiteY23" fmla="*/ 7780 h 10000"/>
                  <a:gd name="connsiteX24" fmla="*/ 8649 w 10164"/>
                  <a:gd name="connsiteY24" fmla="*/ 6702 h 10000"/>
                  <a:gd name="connsiteX25" fmla="*/ 8232 w 10164"/>
                  <a:gd name="connsiteY25" fmla="*/ 5609 h 10000"/>
                  <a:gd name="connsiteX26" fmla="*/ 7863 w 10164"/>
                  <a:gd name="connsiteY26" fmla="*/ 3297 h 10000"/>
                  <a:gd name="connsiteX27" fmla="*/ 7296 w 10164"/>
                  <a:gd name="connsiteY27" fmla="*/ 2774 h 10000"/>
                  <a:gd name="connsiteX0" fmla="*/ 7296 w 10204"/>
                  <a:gd name="connsiteY0" fmla="*/ 2774 h 10000"/>
                  <a:gd name="connsiteX1" fmla="*/ 7296 w 10204"/>
                  <a:gd name="connsiteY1" fmla="*/ 2774 h 10000"/>
                  <a:gd name="connsiteX2" fmla="*/ 5998 w 10204"/>
                  <a:gd name="connsiteY2" fmla="*/ 2234 h 10000"/>
                  <a:gd name="connsiteX3" fmla="*/ 3915 w 10204"/>
                  <a:gd name="connsiteY3" fmla="*/ 2308 h 10000"/>
                  <a:gd name="connsiteX4" fmla="*/ 2431 w 10204"/>
                  <a:gd name="connsiteY4" fmla="*/ 3011 h 10000"/>
                  <a:gd name="connsiteX5" fmla="*/ 1375 w 10204"/>
                  <a:gd name="connsiteY5" fmla="*/ 4476 h 10000"/>
                  <a:gd name="connsiteX6" fmla="*/ 1578 w 10204"/>
                  <a:gd name="connsiteY6" fmla="*/ 5851 h 10000"/>
                  <a:gd name="connsiteX7" fmla="*/ 1308 w 10204"/>
                  <a:gd name="connsiteY7" fmla="*/ 7967 h 10000"/>
                  <a:gd name="connsiteX8" fmla="*/ 984 w 10204"/>
                  <a:gd name="connsiteY8" fmla="*/ 8803 h 10000"/>
                  <a:gd name="connsiteX9" fmla="*/ 910 w 10204"/>
                  <a:gd name="connsiteY9" fmla="*/ 9994 h 10000"/>
                  <a:gd name="connsiteX10" fmla="*/ 415 w 10204"/>
                  <a:gd name="connsiteY10" fmla="*/ 8266 h 10000"/>
                  <a:gd name="connsiteX11" fmla="*/ 5 w 10204"/>
                  <a:gd name="connsiteY11" fmla="*/ 6452 h 10000"/>
                  <a:gd name="connsiteX12" fmla="*/ 697 w 10204"/>
                  <a:gd name="connsiteY12" fmla="*/ 2763 h 10000"/>
                  <a:gd name="connsiteX13" fmla="*/ 3143 w 10204"/>
                  <a:gd name="connsiteY13" fmla="*/ 350 h 10000"/>
                  <a:gd name="connsiteX14" fmla="*/ 5664 w 10204"/>
                  <a:gd name="connsiteY14" fmla="*/ 162 h 10000"/>
                  <a:gd name="connsiteX15" fmla="*/ 7314 w 10204"/>
                  <a:gd name="connsiteY15" fmla="*/ 903 h 10000"/>
                  <a:gd name="connsiteX16" fmla="*/ 8170 w 10204"/>
                  <a:gd name="connsiteY16" fmla="*/ 1395 h 10000"/>
                  <a:gd name="connsiteX17" fmla="*/ 8785 w 10204"/>
                  <a:gd name="connsiteY17" fmla="*/ 2589 h 10000"/>
                  <a:gd name="connsiteX18" fmla="*/ 9648 w 10204"/>
                  <a:gd name="connsiteY18" fmla="*/ 4061 h 10000"/>
                  <a:gd name="connsiteX19" fmla="*/ 10145 w 10204"/>
                  <a:gd name="connsiteY19" fmla="*/ 6181 h 10000"/>
                  <a:gd name="connsiteX20" fmla="*/ 10037 w 10204"/>
                  <a:gd name="connsiteY20" fmla="*/ 8156 h 10000"/>
                  <a:gd name="connsiteX21" fmla="*/ 9616 w 10204"/>
                  <a:gd name="connsiteY21" fmla="*/ 8374 h 10000"/>
                  <a:gd name="connsiteX22" fmla="*/ 9309 w 10204"/>
                  <a:gd name="connsiteY22" fmla="*/ 9131 h 10000"/>
                  <a:gd name="connsiteX23" fmla="*/ 9178 w 10204"/>
                  <a:gd name="connsiteY23" fmla="*/ 7780 h 10000"/>
                  <a:gd name="connsiteX24" fmla="*/ 8649 w 10204"/>
                  <a:gd name="connsiteY24" fmla="*/ 6702 h 10000"/>
                  <a:gd name="connsiteX25" fmla="*/ 8232 w 10204"/>
                  <a:gd name="connsiteY25" fmla="*/ 5609 h 10000"/>
                  <a:gd name="connsiteX26" fmla="*/ 7863 w 10204"/>
                  <a:gd name="connsiteY26" fmla="*/ 3297 h 10000"/>
                  <a:gd name="connsiteX27" fmla="*/ 7296 w 10204"/>
                  <a:gd name="connsiteY27" fmla="*/ 2774 h 10000"/>
                  <a:gd name="connsiteX0" fmla="*/ 7296 w 10204"/>
                  <a:gd name="connsiteY0" fmla="*/ 2774 h 10000"/>
                  <a:gd name="connsiteX1" fmla="*/ 7296 w 10204"/>
                  <a:gd name="connsiteY1" fmla="*/ 2774 h 10000"/>
                  <a:gd name="connsiteX2" fmla="*/ 5998 w 10204"/>
                  <a:gd name="connsiteY2" fmla="*/ 2234 h 10000"/>
                  <a:gd name="connsiteX3" fmla="*/ 3915 w 10204"/>
                  <a:gd name="connsiteY3" fmla="*/ 2308 h 10000"/>
                  <a:gd name="connsiteX4" fmla="*/ 2431 w 10204"/>
                  <a:gd name="connsiteY4" fmla="*/ 3011 h 10000"/>
                  <a:gd name="connsiteX5" fmla="*/ 1375 w 10204"/>
                  <a:gd name="connsiteY5" fmla="*/ 4476 h 10000"/>
                  <a:gd name="connsiteX6" fmla="*/ 1578 w 10204"/>
                  <a:gd name="connsiteY6" fmla="*/ 5851 h 10000"/>
                  <a:gd name="connsiteX7" fmla="*/ 1308 w 10204"/>
                  <a:gd name="connsiteY7" fmla="*/ 7967 h 10000"/>
                  <a:gd name="connsiteX8" fmla="*/ 984 w 10204"/>
                  <a:gd name="connsiteY8" fmla="*/ 8803 h 10000"/>
                  <a:gd name="connsiteX9" fmla="*/ 910 w 10204"/>
                  <a:gd name="connsiteY9" fmla="*/ 9994 h 10000"/>
                  <a:gd name="connsiteX10" fmla="*/ 415 w 10204"/>
                  <a:gd name="connsiteY10" fmla="*/ 8266 h 10000"/>
                  <a:gd name="connsiteX11" fmla="*/ 5 w 10204"/>
                  <a:gd name="connsiteY11" fmla="*/ 6452 h 10000"/>
                  <a:gd name="connsiteX12" fmla="*/ 697 w 10204"/>
                  <a:gd name="connsiteY12" fmla="*/ 2763 h 10000"/>
                  <a:gd name="connsiteX13" fmla="*/ 3143 w 10204"/>
                  <a:gd name="connsiteY13" fmla="*/ 350 h 10000"/>
                  <a:gd name="connsiteX14" fmla="*/ 5664 w 10204"/>
                  <a:gd name="connsiteY14" fmla="*/ 162 h 10000"/>
                  <a:gd name="connsiteX15" fmla="*/ 7314 w 10204"/>
                  <a:gd name="connsiteY15" fmla="*/ 903 h 10000"/>
                  <a:gd name="connsiteX16" fmla="*/ 8170 w 10204"/>
                  <a:gd name="connsiteY16" fmla="*/ 1395 h 10000"/>
                  <a:gd name="connsiteX17" fmla="*/ 8785 w 10204"/>
                  <a:gd name="connsiteY17" fmla="*/ 2589 h 10000"/>
                  <a:gd name="connsiteX18" fmla="*/ 9648 w 10204"/>
                  <a:gd name="connsiteY18" fmla="*/ 4061 h 10000"/>
                  <a:gd name="connsiteX19" fmla="*/ 10070 w 10204"/>
                  <a:gd name="connsiteY19" fmla="*/ 4994 h 10000"/>
                  <a:gd name="connsiteX20" fmla="*/ 10145 w 10204"/>
                  <a:gd name="connsiteY20" fmla="*/ 6181 h 10000"/>
                  <a:gd name="connsiteX21" fmla="*/ 10037 w 10204"/>
                  <a:gd name="connsiteY21" fmla="*/ 8156 h 10000"/>
                  <a:gd name="connsiteX22" fmla="*/ 9616 w 10204"/>
                  <a:gd name="connsiteY22" fmla="*/ 8374 h 10000"/>
                  <a:gd name="connsiteX23" fmla="*/ 9309 w 10204"/>
                  <a:gd name="connsiteY23" fmla="*/ 9131 h 10000"/>
                  <a:gd name="connsiteX24" fmla="*/ 9178 w 10204"/>
                  <a:gd name="connsiteY24" fmla="*/ 7780 h 10000"/>
                  <a:gd name="connsiteX25" fmla="*/ 8649 w 10204"/>
                  <a:gd name="connsiteY25" fmla="*/ 6702 h 10000"/>
                  <a:gd name="connsiteX26" fmla="*/ 8232 w 10204"/>
                  <a:gd name="connsiteY26" fmla="*/ 5609 h 10000"/>
                  <a:gd name="connsiteX27" fmla="*/ 7863 w 10204"/>
                  <a:gd name="connsiteY27" fmla="*/ 3297 h 10000"/>
                  <a:gd name="connsiteX28" fmla="*/ 7296 w 10204"/>
                  <a:gd name="connsiteY28" fmla="*/ 2774 h 10000"/>
                  <a:gd name="connsiteX0" fmla="*/ 7296 w 11034"/>
                  <a:gd name="connsiteY0" fmla="*/ 2774 h 10000"/>
                  <a:gd name="connsiteX1" fmla="*/ 7296 w 11034"/>
                  <a:gd name="connsiteY1" fmla="*/ 2774 h 10000"/>
                  <a:gd name="connsiteX2" fmla="*/ 5998 w 11034"/>
                  <a:gd name="connsiteY2" fmla="*/ 2234 h 10000"/>
                  <a:gd name="connsiteX3" fmla="*/ 3915 w 11034"/>
                  <a:gd name="connsiteY3" fmla="*/ 2308 h 10000"/>
                  <a:gd name="connsiteX4" fmla="*/ 2431 w 11034"/>
                  <a:gd name="connsiteY4" fmla="*/ 3011 h 10000"/>
                  <a:gd name="connsiteX5" fmla="*/ 1375 w 11034"/>
                  <a:gd name="connsiteY5" fmla="*/ 4476 h 10000"/>
                  <a:gd name="connsiteX6" fmla="*/ 1578 w 11034"/>
                  <a:gd name="connsiteY6" fmla="*/ 5851 h 10000"/>
                  <a:gd name="connsiteX7" fmla="*/ 1308 w 11034"/>
                  <a:gd name="connsiteY7" fmla="*/ 7967 h 10000"/>
                  <a:gd name="connsiteX8" fmla="*/ 984 w 11034"/>
                  <a:gd name="connsiteY8" fmla="*/ 8803 h 10000"/>
                  <a:gd name="connsiteX9" fmla="*/ 910 w 11034"/>
                  <a:gd name="connsiteY9" fmla="*/ 9994 h 10000"/>
                  <a:gd name="connsiteX10" fmla="*/ 415 w 11034"/>
                  <a:gd name="connsiteY10" fmla="*/ 8266 h 10000"/>
                  <a:gd name="connsiteX11" fmla="*/ 5 w 11034"/>
                  <a:gd name="connsiteY11" fmla="*/ 6452 h 10000"/>
                  <a:gd name="connsiteX12" fmla="*/ 697 w 11034"/>
                  <a:gd name="connsiteY12" fmla="*/ 2763 h 10000"/>
                  <a:gd name="connsiteX13" fmla="*/ 3143 w 11034"/>
                  <a:gd name="connsiteY13" fmla="*/ 350 h 10000"/>
                  <a:gd name="connsiteX14" fmla="*/ 5664 w 11034"/>
                  <a:gd name="connsiteY14" fmla="*/ 162 h 10000"/>
                  <a:gd name="connsiteX15" fmla="*/ 7314 w 11034"/>
                  <a:gd name="connsiteY15" fmla="*/ 903 h 10000"/>
                  <a:gd name="connsiteX16" fmla="*/ 8170 w 11034"/>
                  <a:gd name="connsiteY16" fmla="*/ 1395 h 10000"/>
                  <a:gd name="connsiteX17" fmla="*/ 8785 w 11034"/>
                  <a:gd name="connsiteY17" fmla="*/ 2589 h 10000"/>
                  <a:gd name="connsiteX18" fmla="*/ 9648 w 11034"/>
                  <a:gd name="connsiteY18" fmla="*/ 4061 h 10000"/>
                  <a:gd name="connsiteX19" fmla="*/ 10070 w 11034"/>
                  <a:gd name="connsiteY19" fmla="*/ 4994 h 10000"/>
                  <a:gd name="connsiteX20" fmla="*/ 10145 w 11034"/>
                  <a:gd name="connsiteY20" fmla="*/ 6181 h 10000"/>
                  <a:gd name="connsiteX21" fmla="*/ 11034 w 11034"/>
                  <a:gd name="connsiteY21" fmla="*/ 6237 h 10000"/>
                  <a:gd name="connsiteX22" fmla="*/ 10037 w 11034"/>
                  <a:gd name="connsiteY22" fmla="*/ 8156 h 10000"/>
                  <a:gd name="connsiteX23" fmla="*/ 9616 w 11034"/>
                  <a:gd name="connsiteY23" fmla="*/ 8374 h 10000"/>
                  <a:gd name="connsiteX24" fmla="*/ 9309 w 11034"/>
                  <a:gd name="connsiteY24" fmla="*/ 9131 h 10000"/>
                  <a:gd name="connsiteX25" fmla="*/ 9178 w 11034"/>
                  <a:gd name="connsiteY25" fmla="*/ 7780 h 10000"/>
                  <a:gd name="connsiteX26" fmla="*/ 8649 w 11034"/>
                  <a:gd name="connsiteY26" fmla="*/ 6702 h 10000"/>
                  <a:gd name="connsiteX27" fmla="*/ 8232 w 11034"/>
                  <a:gd name="connsiteY27" fmla="*/ 5609 h 10000"/>
                  <a:gd name="connsiteX28" fmla="*/ 7863 w 11034"/>
                  <a:gd name="connsiteY28" fmla="*/ 3297 h 10000"/>
                  <a:gd name="connsiteX29" fmla="*/ 7296 w 11034"/>
                  <a:gd name="connsiteY29" fmla="*/ 2774 h 10000"/>
                  <a:gd name="connsiteX0" fmla="*/ 7296 w 10147"/>
                  <a:gd name="connsiteY0" fmla="*/ 2774 h 10000"/>
                  <a:gd name="connsiteX1" fmla="*/ 7296 w 10147"/>
                  <a:gd name="connsiteY1" fmla="*/ 2774 h 10000"/>
                  <a:gd name="connsiteX2" fmla="*/ 5998 w 10147"/>
                  <a:gd name="connsiteY2" fmla="*/ 2234 h 10000"/>
                  <a:gd name="connsiteX3" fmla="*/ 3915 w 10147"/>
                  <a:gd name="connsiteY3" fmla="*/ 2308 h 10000"/>
                  <a:gd name="connsiteX4" fmla="*/ 2431 w 10147"/>
                  <a:gd name="connsiteY4" fmla="*/ 3011 h 10000"/>
                  <a:gd name="connsiteX5" fmla="*/ 1375 w 10147"/>
                  <a:gd name="connsiteY5" fmla="*/ 4476 h 10000"/>
                  <a:gd name="connsiteX6" fmla="*/ 1578 w 10147"/>
                  <a:gd name="connsiteY6" fmla="*/ 5851 h 10000"/>
                  <a:gd name="connsiteX7" fmla="*/ 1308 w 10147"/>
                  <a:gd name="connsiteY7" fmla="*/ 7967 h 10000"/>
                  <a:gd name="connsiteX8" fmla="*/ 984 w 10147"/>
                  <a:gd name="connsiteY8" fmla="*/ 8803 h 10000"/>
                  <a:gd name="connsiteX9" fmla="*/ 910 w 10147"/>
                  <a:gd name="connsiteY9" fmla="*/ 9994 h 10000"/>
                  <a:gd name="connsiteX10" fmla="*/ 415 w 10147"/>
                  <a:gd name="connsiteY10" fmla="*/ 8266 h 10000"/>
                  <a:gd name="connsiteX11" fmla="*/ 5 w 10147"/>
                  <a:gd name="connsiteY11" fmla="*/ 6452 h 10000"/>
                  <a:gd name="connsiteX12" fmla="*/ 697 w 10147"/>
                  <a:gd name="connsiteY12" fmla="*/ 2763 h 10000"/>
                  <a:gd name="connsiteX13" fmla="*/ 3143 w 10147"/>
                  <a:gd name="connsiteY13" fmla="*/ 350 h 10000"/>
                  <a:gd name="connsiteX14" fmla="*/ 5664 w 10147"/>
                  <a:gd name="connsiteY14" fmla="*/ 162 h 10000"/>
                  <a:gd name="connsiteX15" fmla="*/ 7314 w 10147"/>
                  <a:gd name="connsiteY15" fmla="*/ 903 h 10000"/>
                  <a:gd name="connsiteX16" fmla="*/ 8170 w 10147"/>
                  <a:gd name="connsiteY16" fmla="*/ 1395 h 10000"/>
                  <a:gd name="connsiteX17" fmla="*/ 8785 w 10147"/>
                  <a:gd name="connsiteY17" fmla="*/ 2589 h 10000"/>
                  <a:gd name="connsiteX18" fmla="*/ 9648 w 10147"/>
                  <a:gd name="connsiteY18" fmla="*/ 4061 h 10000"/>
                  <a:gd name="connsiteX19" fmla="*/ 10070 w 10147"/>
                  <a:gd name="connsiteY19" fmla="*/ 4994 h 10000"/>
                  <a:gd name="connsiteX20" fmla="*/ 10145 w 10147"/>
                  <a:gd name="connsiteY20" fmla="*/ 6181 h 10000"/>
                  <a:gd name="connsiteX21" fmla="*/ 10037 w 10147"/>
                  <a:gd name="connsiteY21" fmla="*/ 8156 h 10000"/>
                  <a:gd name="connsiteX22" fmla="*/ 9616 w 10147"/>
                  <a:gd name="connsiteY22" fmla="*/ 8374 h 10000"/>
                  <a:gd name="connsiteX23" fmla="*/ 9309 w 10147"/>
                  <a:gd name="connsiteY23" fmla="*/ 9131 h 10000"/>
                  <a:gd name="connsiteX24" fmla="*/ 9178 w 10147"/>
                  <a:gd name="connsiteY24" fmla="*/ 7780 h 10000"/>
                  <a:gd name="connsiteX25" fmla="*/ 8649 w 10147"/>
                  <a:gd name="connsiteY25" fmla="*/ 6702 h 10000"/>
                  <a:gd name="connsiteX26" fmla="*/ 8232 w 10147"/>
                  <a:gd name="connsiteY26" fmla="*/ 5609 h 10000"/>
                  <a:gd name="connsiteX27" fmla="*/ 7863 w 10147"/>
                  <a:gd name="connsiteY27" fmla="*/ 3297 h 10000"/>
                  <a:gd name="connsiteX28" fmla="*/ 7296 w 10147"/>
                  <a:gd name="connsiteY28" fmla="*/ 2774 h 10000"/>
                  <a:gd name="connsiteX0" fmla="*/ 7296 w 10147"/>
                  <a:gd name="connsiteY0" fmla="*/ 2774 h 10000"/>
                  <a:gd name="connsiteX1" fmla="*/ 7296 w 10147"/>
                  <a:gd name="connsiteY1" fmla="*/ 2774 h 10000"/>
                  <a:gd name="connsiteX2" fmla="*/ 5998 w 10147"/>
                  <a:gd name="connsiteY2" fmla="*/ 2234 h 10000"/>
                  <a:gd name="connsiteX3" fmla="*/ 3915 w 10147"/>
                  <a:gd name="connsiteY3" fmla="*/ 2308 h 10000"/>
                  <a:gd name="connsiteX4" fmla="*/ 2431 w 10147"/>
                  <a:gd name="connsiteY4" fmla="*/ 3011 h 10000"/>
                  <a:gd name="connsiteX5" fmla="*/ 1375 w 10147"/>
                  <a:gd name="connsiteY5" fmla="*/ 4476 h 10000"/>
                  <a:gd name="connsiteX6" fmla="*/ 1578 w 10147"/>
                  <a:gd name="connsiteY6" fmla="*/ 5851 h 10000"/>
                  <a:gd name="connsiteX7" fmla="*/ 1308 w 10147"/>
                  <a:gd name="connsiteY7" fmla="*/ 7967 h 10000"/>
                  <a:gd name="connsiteX8" fmla="*/ 984 w 10147"/>
                  <a:gd name="connsiteY8" fmla="*/ 8803 h 10000"/>
                  <a:gd name="connsiteX9" fmla="*/ 910 w 10147"/>
                  <a:gd name="connsiteY9" fmla="*/ 9994 h 10000"/>
                  <a:gd name="connsiteX10" fmla="*/ 415 w 10147"/>
                  <a:gd name="connsiteY10" fmla="*/ 8266 h 10000"/>
                  <a:gd name="connsiteX11" fmla="*/ 5 w 10147"/>
                  <a:gd name="connsiteY11" fmla="*/ 6452 h 10000"/>
                  <a:gd name="connsiteX12" fmla="*/ 697 w 10147"/>
                  <a:gd name="connsiteY12" fmla="*/ 2763 h 10000"/>
                  <a:gd name="connsiteX13" fmla="*/ 3143 w 10147"/>
                  <a:gd name="connsiteY13" fmla="*/ 350 h 10000"/>
                  <a:gd name="connsiteX14" fmla="*/ 5664 w 10147"/>
                  <a:gd name="connsiteY14" fmla="*/ 162 h 10000"/>
                  <a:gd name="connsiteX15" fmla="*/ 7314 w 10147"/>
                  <a:gd name="connsiteY15" fmla="*/ 903 h 10000"/>
                  <a:gd name="connsiteX16" fmla="*/ 8170 w 10147"/>
                  <a:gd name="connsiteY16" fmla="*/ 1395 h 10000"/>
                  <a:gd name="connsiteX17" fmla="*/ 8785 w 10147"/>
                  <a:gd name="connsiteY17" fmla="*/ 2589 h 10000"/>
                  <a:gd name="connsiteX18" fmla="*/ 9648 w 10147"/>
                  <a:gd name="connsiteY18" fmla="*/ 3791 h 10000"/>
                  <a:gd name="connsiteX19" fmla="*/ 10070 w 10147"/>
                  <a:gd name="connsiteY19" fmla="*/ 4994 h 10000"/>
                  <a:gd name="connsiteX20" fmla="*/ 10145 w 10147"/>
                  <a:gd name="connsiteY20" fmla="*/ 6181 h 10000"/>
                  <a:gd name="connsiteX21" fmla="*/ 10037 w 10147"/>
                  <a:gd name="connsiteY21" fmla="*/ 8156 h 10000"/>
                  <a:gd name="connsiteX22" fmla="*/ 9616 w 10147"/>
                  <a:gd name="connsiteY22" fmla="*/ 8374 h 10000"/>
                  <a:gd name="connsiteX23" fmla="*/ 9309 w 10147"/>
                  <a:gd name="connsiteY23" fmla="*/ 9131 h 10000"/>
                  <a:gd name="connsiteX24" fmla="*/ 9178 w 10147"/>
                  <a:gd name="connsiteY24" fmla="*/ 7780 h 10000"/>
                  <a:gd name="connsiteX25" fmla="*/ 8649 w 10147"/>
                  <a:gd name="connsiteY25" fmla="*/ 6702 h 10000"/>
                  <a:gd name="connsiteX26" fmla="*/ 8232 w 10147"/>
                  <a:gd name="connsiteY26" fmla="*/ 5609 h 10000"/>
                  <a:gd name="connsiteX27" fmla="*/ 7863 w 10147"/>
                  <a:gd name="connsiteY27" fmla="*/ 3297 h 10000"/>
                  <a:gd name="connsiteX28" fmla="*/ 7296 w 10147"/>
                  <a:gd name="connsiteY28" fmla="*/ 2774 h 10000"/>
                  <a:gd name="connsiteX0" fmla="*/ 7296 w 10147"/>
                  <a:gd name="connsiteY0" fmla="*/ 2774 h 10000"/>
                  <a:gd name="connsiteX1" fmla="*/ 7296 w 10147"/>
                  <a:gd name="connsiteY1" fmla="*/ 2774 h 10000"/>
                  <a:gd name="connsiteX2" fmla="*/ 5998 w 10147"/>
                  <a:gd name="connsiteY2" fmla="*/ 2234 h 10000"/>
                  <a:gd name="connsiteX3" fmla="*/ 3915 w 10147"/>
                  <a:gd name="connsiteY3" fmla="*/ 2308 h 10000"/>
                  <a:gd name="connsiteX4" fmla="*/ 2431 w 10147"/>
                  <a:gd name="connsiteY4" fmla="*/ 3011 h 10000"/>
                  <a:gd name="connsiteX5" fmla="*/ 1375 w 10147"/>
                  <a:gd name="connsiteY5" fmla="*/ 4476 h 10000"/>
                  <a:gd name="connsiteX6" fmla="*/ 1578 w 10147"/>
                  <a:gd name="connsiteY6" fmla="*/ 5851 h 10000"/>
                  <a:gd name="connsiteX7" fmla="*/ 1308 w 10147"/>
                  <a:gd name="connsiteY7" fmla="*/ 7967 h 10000"/>
                  <a:gd name="connsiteX8" fmla="*/ 984 w 10147"/>
                  <a:gd name="connsiteY8" fmla="*/ 8803 h 10000"/>
                  <a:gd name="connsiteX9" fmla="*/ 910 w 10147"/>
                  <a:gd name="connsiteY9" fmla="*/ 9994 h 10000"/>
                  <a:gd name="connsiteX10" fmla="*/ 415 w 10147"/>
                  <a:gd name="connsiteY10" fmla="*/ 8266 h 10000"/>
                  <a:gd name="connsiteX11" fmla="*/ 5 w 10147"/>
                  <a:gd name="connsiteY11" fmla="*/ 6452 h 10000"/>
                  <a:gd name="connsiteX12" fmla="*/ 697 w 10147"/>
                  <a:gd name="connsiteY12" fmla="*/ 2763 h 10000"/>
                  <a:gd name="connsiteX13" fmla="*/ 3143 w 10147"/>
                  <a:gd name="connsiteY13" fmla="*/ 350 h 10000"/>
                  <a:gd name="connsiteX14" fmla="*/ 5664 w 10147"/>
                  <a:gd name="connsiteY14" fmla="*/ 162 h 10000"/>
                  <a:gd name="connsiteX15" fmla="*/ 7314 w 10147"/>
                  <a:gd name="connsiteY15" fmla="*/ 903 h 10000"/>
                  <a:gd name="connsiteX16" fmla="*/ 8170 w 10147"/>
                  <a:gd name="connsiteY16" fmla="*/ 1395 h 10000"/>
                  <a:gd name="connsiteX17" fmla="*/ 8785 w 10147"/>
                  <a:gd name="connsiteY17" fmla="*/ 2589 h 10000"/>
                  <a:gd name="connsiteX18" fmla="*/ 9648 w 10147"/>
                  <a:gd name="connsiteY18" fmla="*/ 3791 h 10000"/>
                  <a:gd name="connsiteX19" fmla="*/ 10070 w 10147"/>
                  <a:gd name="connsiteY19" fmla="*/ 4994 h 10000"/>
                  <a:gd name="connsiteX20" fmla="*/ 10145 w 10147"/>
                  <a:gd name="connsiteY20" fmla="*/ 6181 h 10000"/>
                  <a:gd name="connsiteX21" fmla="*/ 10081 w 10147"/>
                  <a:gd name="connsiteY21" fmla="*/ 7832 h 10000"/>
                  <a:gd name="connsiteX22" fmla="*/ 9616 w 10147"/>
                  <a:gd name="connsiteY22" fmla="*/ 8374 h 10000"/>
                  <a:gd name="connsiteX23" fmla="*/ 9309 w 10147"/>
                  <a:gd name="connsiteY23" fmla="*/ 9131 h 10000"/>
                  <a:gd name="connsiteX24" fmla="*/ 9178 w 10147"/>
                  <a:gd name="connsiteY24" fmla="*/ 7780 h 10000"/>
                  <a:gd name="connsiteX25" fmla="*/ 8649 w 10147"/>
                  <a:gd name="connsiteY25" fmla="*/ 6702 h 10000"/>
                  <a:gd name="connsiteX26" fmla="*/ 8232 w 10147"/>
                  <a:gd name="connsiteY26" fmla="*/ 5609 h 10000"/>
                  <a:gd name="connsiteX27" fmla="*/ 7863 w 10147"/>
                  <a:gd name="connsiteY27" fmla="*/ 3297 h 10000"/>
                  <a:gd name="connsiteX28" fmla="*/ 7296 w 10147"/>
                  <a:gd name="connsiteY28" fmla="*/ 2774 h 10000"/>
                  <a:gd name="connsiteX0" fmla="*/ 7296 w 10147"/>
                  <a:gd name="connsiteY0" fmla="*/ 2774 h 10000"/>
                  <a:gd name="connsiteX1" fmla="*/ 7296 w 10147"/>
                  <a:gd name="connsiteY1" fmla="*/ 2774 h 10000"/>
                  <a:gd name="connsiteX2" fmla="*/ 5998 w 10147"/>
                  <a:gd name="connsiteY2" fmla="*/ 2234 h 10000"/>
                  <a:gd name="connsiteX3" fmla="*/ 3915 w 10147"/>
                  <a:gd name="connsiteY3" fmla="*/ 2308 h 10000"/>
                  <a:gd name="connsiteX4" fmla="*/ 2431 w 10147"/>
                  <a:gd name="connsiteY4" fmla="*/ 3011 h 10000"/>
                  <a:gd name="connsiteX5" fmla="*/ 1375 w 10147"/>
                  <a:gd name="connsiteY5" fmla="*/ 4476 h 10000"/>
                  <a:gd name="connsiteX6" fmla="*/ 1578 w 10147"/>
                  <a:gd name="connsiteY6" fmla="*/ 5851 h 10000"/>
                  <a:gd name="connsiteX7" fmla="*/ 1308 w 10147"/>
                  <a:gd name="connsiteY7" fmla="*/ 7967 h 10000"/>
                  <a:gd name="connsiteX8" fmla="*/ 984 w 10147"/>
                  <a:gd name="connsiteY8" fmla="*/ 8803 h 10000"/>
                  <a:gd name="connsiteX9" fmla="*/ 910 w 10147"/>
                  <a:gd name="connsiteY9" fmla="*/ 9994 h 10000"/>
                  <a:gd name="connsiteX10" fmla="*/ 415 w 10147"/>
                  <a:gd name="connsiteY10" fmla="*/ 8266 h 10000"/>
                  <a:gd name="connsiteX11" fmla="*/ 5 w 10147"/>
                  <a:gd name="connsiteY11" fmla="*/ 6452 h 10000"/>
                  <a:gd name="connsiteX12" fmla="*/ 697 w 10147"/>
                  <a:gd name="connsiteY12" fmla="*/ 2763 h 10000"/>
                  <a:gd name="connsiteX13" fmla="*/ 3143 w 10147"/>
                  <a:gd name="connsiteY13" fmla="*/ 350 h 10000"/>
                  <a:gd name="connsiteX14" fmla="*/ 5664 w 10147"/>
                  <a:gd name="connsiteY14" fmla="*/ 162 h 10000"/>
                  <a:gd name="connsiteX15" fmla="*/ 7314 w 10147"/>
                  <a:gd name="connsiteY15" fmla="*/ 903 h 10000"/>
                  <a:gd name="connsiteX16" fmla="*/ 8170 w 10147"/>
                  <a:gd name="connsiteY16" fmla="*/ 1395 h 10000"/>
                  <a:gd name="connsiteX17" fmla="*/ 8785 w 10147"/>
                  <a:gd name="connsiteY17" fmla="*/ 2589 h 10000"/>
                  <a:gd name="connsiteX18" fmla="*/ 9648 w 10147"/>
                  <a:gd name="connsiteY18" fmla="*/ 3791 h 10000"/>
                  <a:gd name="connsiteX19" fmla="*/ 10070 w 10147"/>
                  <a:gd name="connsiteY19" fmla="*/ 4994 h 10000"/>
                  <a:gd name="connsiteX20" fmla="*/ 10145 w 10147"/>
                  <a:gd name="connsiteY20" fmla="*/ 6181 h 10000"/>
                  <a:gd name="connsiteX21" fmla="*/ 10081 w 10147"/>
                  <a:gd name="connsiteY21" fmla="*/ 7832 h 10000"/>
                  <a:gd name="connsiteX22" fmla="*/ 9616 w 10147"/>
                  <a:gd name="connsiteY22" fmla="*/ 8374 h 10000"/>
                  <a:gd name="connsiteX23" fmla="*/ 9309 w 10147"/>
                  <a:gd name="connsiteY23" fmla="*/ 9131 h 10000"/>
                  <a:gd name="connsiteX24" fmla="*/ 9178 w 10147"/>
                  <a:gd name="connsiteY24" fmla="*/ 7780 h 10000"/>
                  <a:gd name="connsiteX25" fmla="*/ 8649 w 10147"/>
                  <a:gd name="connsiteY25" fmla="*/ 6702 h 10000"/>
                  <a:gd name="connsiteX26" fmla="*/ 8232 w 10147"/>
                  <a:gd name="connsiteY26" fmla="*/ 5609 h 10000"/>
                  <a:gd name="connsiteX27" fmla="*/ 7863 w 10147"/>
                  <a:gd name="connsiteY27" fmla="*/ 3297 h 10000"/>
                  <a:gd name="connsiteX28" fmla="*/ 7296 w 10147"/>
                  <a:gd name="connsiteY28" fmla="*/ 2774 h 10000"/>
                  <a:gd name="connsiteX0" fmla="*/ 7296 w 10147"/>
                  <a:gd name="connsiteY0" fmla="*/ 2774 h 10000"/>
                  <a:gd name="connsiteX1" fmla="*/ 7296 w 10147"/>
                  <a:gd name="connsiteY1" fmla="*/ 2774 h 10000"/>
                  <a:gd name="connsiteX2" fmla="*/ 5998 w 10147"/>
                  <a:gd name="connsiteY2" fmla="*/ 2234 h 10000"/>
                  <a:gd name="connsiteX3" fmla="*/ 3915 w 10147"/>
                  <a:gd name="connsiteY3" fmla="*/ 2308 h 10000"/>
                  <a:gd name="connsiteX4" fmla="*/ 2431 w 10147"/>
                  <a:gd name="connsiteY4" fmla="*/ 3011 h 10000"/>
                  <a:gd name="connsiteX5" fmla="*/ 1375 w 10147"/>
                  <a:gd name="connsiteY5" fmla="*/ 4476 h 10000"/>
                  <a:gd name="connsiteX6" fmla="*/ 1578 w 10147"/>
                  <a:gd name="connsiteY6" fmla="*/ 5851 h 10000"/>
                  <a:gd name="connsiteX7" fmla="*/ 1308 w 10147"/>
                  <a:gd name="connsiteY7" fmla="*/ 7967 h 10000"/>
                  <a:gd name="connsiteX8" fmla="*/ 984 w 10147"/>
                  <a:gd name="connsiteY8" fmla="*/ 8803 h 10000"/>
                  <a:gd name="connsiteX9" fmla="*/ 910 w 10147"/>
                  <a:gd name="connsiteY9" fmla="*/ 9994 h 10000"/>
                  <a:gd name="connsiteX10" fmla="*/ 415 w 10147"/>
                  <a:gd name="connsiteY10" fmla="*/ 8266 h 10000"/>
                  <a:gd name="connsiteX11" fmla="*/ 5 w 10147"/>
                  <a:gd name="connsiteY11" fmla="*/ 6452 h 10000"/>
                  <a:gd name="connsiteX12" fmla="*/ 697 w 10147"/>
                  <a:gd name="connsiteY12" fmla="*/ 2763 h 10000"/>
                  <a:gd name="connsiteX13" fmla="*/ 3143 w 10147"/>
                  <a:gd name="connsiteY13" fmla="*/ 350 h 10000"/>
                  <a:gd name="connsiteX14" fmla="*/ 5664 w 10147"/>
                  <a:gd name="connsiteY14" fmla="*/ 162 h 10000"/>
                  <a:gd name="connsiteX15" fmla="*/ 7314 w 10147"/>
                  <a:gd name="connsiteY15" fmla="*/ 903 h 10000"/>
                  <a:gd name="connsiteX16" fmla="*/ 8170 w 10147"/>
                  <a:gd name="connsiteY16" fmla="*/ 1395 h 10000"/>
                  <a:gd name="connsiteX17" fmla="*/ 8785 w 10147"/>
                  <a:gd name="connsiteY17" fmla="*/ 2589 h 10000"/>
                  <a:gd name="connsiteX18" fmla="*/ 9648 w 10147"/>
                  <a:gd name="connsiteY18" fmla="*/ 3791 h 10000"/>
                  <a:gd name="connsiteX19" fmla="*/ 10070 w 10147"/>
                  <a:gd name="connsiteY19" fmla="*/ 4994 h 10000"/>
                  <a:gd name="connsiteX20" fmla="*/ 10145 w 10147"/>
                  <a:gd name="connsiteY20" fmla="*/ 6181 h 10000"/>
                  <a:gd name="connsiteX21" fmla="*/ 9616 w 10147"/>
                  <a:gd name="connsiteY21" fmla="*/ 8374 h 10000"/>
                  <a:gd name="connsiteX22" fmla="*/ 9309 w 10147"/>
                  <a:gd name="connsiteY22" fmla="*/ 9131 h 10000"/>
                  <a:gd name="connsiteX23" fmla="*/ 9178 w 10147"/>
                  <a:gd name="connsiteY23" fmla="*/ 7780 h 10000"/>
                  <a:gd name="connsiteX24" fmla="*/ 8649 w 10147"/>
                  <a:gd name="connsiteY24" fmla="*/ 6702 h 10000"/>
                  <a:gd name="connsiteX25" fmla="*/ 8232 w 10147"/>
                  <a:gd name="connsiteY25" fmla="*/ 5609 h 10000"/>
                  <a:gd name="connsiteX26" fmla="*/ 7863 w 10147"/>
                  <a:gd name="connsiteY26" fmla="*/ 3297 h 10000"/>
                  <a:gd name="connsiteX27" fmla="*/ 7296 w 10147"/>
                  <a:gd name="connsiteY27" fmla="*/ 2774 h 10000"/>
                  <a:gd name="connsiteX0" fmla="*/ 7296 w 10179"/>
                  <a:gd name="connsiteY0" fmla="*/ 2774 h 10000"/>
                  <a:gd name="connsiteX1" fmla="*/ 7296 w 10179"/>
                  <a:gd name="connsiteY1" fmla="*/ 2774 h 10000"/>
                  <a:gd name="connsiteX2" fmla="*/ 5998 w 10179"/>
                  <a:gd name="connsiteY2" fmla="*/ 2234 h 10000"/>
                  <a:gd name="connsiteX3" fmla="*/ 3915 w 10179"/>
                  <a:gd name="connsiteY3" fmla="*/ 2308 h 10000"/>
                  <a:gd name="connsiteX4" fmla="*/ 2431 w 10179"/>
                  <a:gd name="connsiteY4" fmla="*/ 3011 h 10000"/>
                  <a:gd name="connsiteX5" fmla="*/ 1375 w 10179"/>
                  <a:gd name="connsiteY5" fmla="*/ 4476 h 10000"/>
                  <a:gd name="connsiteX6" fmla="*/ 1578 w 10179"/>
                  <a:gd name="connsiteY6" fmla="*/ 5851 h 10000"/>
                  <a:gd name="connsiteX7" fmla="*/ 1308 w 10179"/>
                  <a:gd name="connsiteY7" fmla="*/ 7967 h 10000"/>
                  <a:gd name="connsiteX8" fmla="*/ 984 w 10179"/>
                  <a:gd name="connsiteY8" fmla="*/ 8803 h 10000"/>
                  <a:gd name="connsiteX9" fmla="*/ 910 w 10179"/>
                  <a:gd name="connsiteY9" fmla="*/ 9994 h 10000"/>
                  <a:gd name="connsiteX10" fmla="*/ 415 w 10179"/>
                  <a:gd name="connsiteY10" fmla="*/ 8266 h 10000"/>
                  <a:gd name="connsiteX11" fmla="*/ 5 w 10179"/>
                  <a:gd name="connsiteY11" fmla="*/ 6452 h 10000"/>
                  <a:gd name="connsiteX12" fmla="*/ 697 w 10179"/>
                  <a:gd name="connsiteY12" fmla="*/ 2763 h 10000"/>
                  <a:gd name="connsiteX13" fmla="*/ 3143 w 10179"/>
                  <a:gd name="connsiteY13" fmla="*/ 350 h 10000"/>
                  <a:gd name="connsiteX14" fmla="*/ 5664 w 10179"/>
                  <a:gd name="connsiteY14" fmla="*/ 162 h 10000"/>
                  <a:gd name="connsiteX15" fmla="*/ 7314 w 10179"/>
                  <a:gd name="connsiteY15" fmla="*/ 903 h 10000"/>
                  <a:gd name="connsiteX16" fmla="*/ 8170 w 10179"/>
                  <a:gd name="connsiteY16" fmla="*/ 1395 h 10000"/>
                  <a:gd name="connsiteX17" fmla="*/ 8785 w 10179"/>
                  <a:gd name="connsiteY17" fmla="*/ 2589 h 10000"/>
                  <a:gd name="connsiteX18" fmla="*/ 9648 w 10179"/>
                  <a:gd name="connsiteY18" fmla="*/ 3791 h 10000"/>
                  <a:gd name="connsiteX19" fmla="*/ 10070 w 10179"/>
                  <a:gd name="connsiteY19" fmla="*/ 4994 h 10000"/>
                  <a:gd name="connsiteX20" fmla="*/ 10145 w 10179"/>
                  <a:gd name="connsiteY20" fmla="*/ 6181 h 10000"/>
                  <a:gd name="connsiteX21" fmla="*/ 10143 w 10179"/>
                  <a:gd name="connsiteY21" fmla="*/ 6946 h 10000"/>
                  <a:gd name="connsiteX22" fmla="*/ 9616 w 10179"/>
                  <a:gd name="connsiteY22" fmla="*/ 8374 h 10000"/>
                  <a:gd name="connsiteX23" fmla="*/ 9309 w 10179"/>
                  <a:gd name="connsiteY23" fmla="*/ 9131 h 10000"/>
                  <a:gd name="connsiteX24" fmla="*/ 9178 w 10179"/>
                  <a:gd name="connsiteY24" fmla="*/ 7780 h 10000"/>
                  <a:gd name="connsiteX25" fmla="*/ 8649 w 10179"/>
                  <a:gd name="connsiteY25" fmla="*/ 6702 h 10000"/>
                  <a:gd name="connsiteX26" fmla="*/ 8232 w 10179"/>
                  <a:gd name="connsiteY26" fmla="*/ 5609 h 10000"/>
                  <a:gd name="connsiteX27" fmla="*/ 7863 w 10179"/>
                  <a:gd name="connsiteY27" fmla="*/ 3297 h 10000"/>
                  <a:gd name="connsiteX28" fmla="*/ 7296 w 10179"/>
                  <a:gd name="connsiteY28" fmla="*/ 2774 h 10000"/>
                  <a:gd name="connsiteX0" fmla="*/ 7300 w 10183"/>
                  <a:gd name="connsiteY0" fmla="*/ 2796 h 10022"/>
                  <a:gd name="connsiteX1" fmla="*/ 7300 w 10183"/>
                  <a:gd name="connsiteY1" fmla="*/ 2796 h 10022"/>
                  <a:gd name="connsiteX2" fmla="*/ 6002 w 10183"/>
                  <a:gd name="connsiteY2" fmla="*/ 2256 h 10022"/>
                  <a:gd name="connsiteX3" fmla="*/ 3919 w 10183"/>
                  <a:gd name="connsiteY3" fmla="*/ 2330 h 10022"/>
                  <a:gd name="connsiteX4" fmla="*/ 2435 w 10183"/>
                  <a:gd name="connsiteY4" fmla="*/ 3033 h 10022"/>
                  <a:gd name="connsiteX5" fmla="*/ 1379 w 10183"/>
                  <a:gd name="connsiteY5" fmla="*/ 4498 h 10022"/>
                  <a:gd name="connsiteX6" fmla="*/ 1582 w 10183"/>
                  <a:gd name="connsiteY6" fmla="*/ 5873 h 10022"/>
                  <a:gd name="connsiteX7" fmla="*/ 1312 w 10183"/>
                  <a:gd name="connsiteY7" fmla="*/ 7989 h 10022"/>
                  <a:gd name="connsiteX8" fmla="*/ 988 w 10183"/>
                  <a:gd name="connsiteY8" fmla="*/ 8825 h 10022"/>
                  <a:gd name="connsiteX9" fmla="*/ 914 w 10183"/>
                  <a:gd name="connsiteY9" fmla="*/ 10016 h 10022"/>
                  <a:gd name="connsiteX10" fmla="*/ 419 w 10183"/>
                  <a:gd name="connsiteY10" fmla="*/ 8288 h 10022"/>
                  <a:gd name="connsiteX11" fmla="*/ 9 w 10183"/>
                  <a:gd name="connsiteY11" fmla="*/ 6474 h 10022"/>
                  <a:gd name="connsiteX12" fmla="*/ 473 w 10183"/>
                  <a:gd name="connsiteY12" fmla="*/ 2855 h 10022"/>
                  <a:gd name="connsiteX13" fmla="*/ 3147 w 10183"/>
                  <a:gd name="connsiteY13" fmla="*/ 372 h 10022"/>
                  <a:gd name="connsiteX14" fmla="*/ 5668 w 10183"/>
                  <a:gd name="connsiteY14" fmla="*/ 184 h 10022"/>
                  <a:gd name="connsiteX15" fmla="*/ 7318 w 10183"/>
                  <a:gd name="connsiteY15" fmla="*/ 925 h 10022"/>
                  <a:gd name="connsiteX16" fmla="*/ 8174 w 10183"/>
                  <a:gd name="connsiteY16" fmla="*/ 1417 h 10022"/>
                  <a:gd name="connsiteX17" fmla="*/ 8789 w 10183"/>
                  <a:gd name="connsiteY17" fmla="*/ 2611 h 10022"/>
                  <a:gd name="connsiteX18" fmla="*/ 9652 w 10183"/>
                  <a:gd name="connsiteY18" fmla="*/ 3813 h 10022"/>
                  <a:gd name="connsiteX19" fmla="*/ 10074 w 10183"/>
                  <a:gd name="connsiteY19" fmla="*/ 5016 h 10022"/>
                  <a:gd name="connsiteX20" fmla="*/ 10149 w 10183"/>
                  <a:gd name="connsiteY20" fmla="*/ 6203 h 10022"/>
                  <a:gd name="connsiteX21" fmla="*/ 10147 w 10183"/>
                  <a:gd name="connsiteY21" fmla="*/ 6968 h 10022"/>
                  <a:gd name="connsiteX22" fmla="*/ 9620 w 10183"/>
                  <a:gd name="connsiteY22" fmla="*/ 8396 h 10022"/>
                  <a:gd name="connsiteX23" fmla="*/ 9313 w 10183"/>
                  <a:gd name="connsiteY23" fmla="*/ 9153 h 10022"/>
                  <a:gd name="connsiteX24" fmla="*/ 9182 w 10183"/>
                  <a:gd name="connsiteY24" fmla="*/ 7802 h 10022"/>
                  <a:gd name="connsiteX25" fmla="*/ 8653 w 10183"/>
                  <a:gd name="connsiteY25" fmla="*/ 6724 h 10022"/>
                  <a:gd name="connsiteX26" fmla="*/ 8236 w 10183"/>
                  <a:gd name="connsiteY26" fmla="*/ 5631 h 10022"/>
                  <a:gd name="connsiteX27" fmla="*/ 7867 w 10183"/>
                  <a:gd name="connsiteY27" fmla="*/ 3319 h 10022"/>
                  <a:gd name="connsiteX28" fmla="*/ 7300 w 10183"/>
                  <a:gd name="connsiteY28" fmla="*/ 2796 h 10022"/>
                  <a:gd name="connsiteX0" fmla="*/ 7295 w 10178"/>
                  <a:gd name="connsiteY0" fmla="*/ 2790 h 10016"/>
                  <a:gd name="connsiteX1" fmla="*/ 7295 w 10178"/>
                  <a:gd name="connsiteY1" fmla="*/ 2790 h 10016"/>
                  <a:gd name="connsiteX2" fmla="*/ 5997 w 10178"/>
                  <a:gd name="connsiteY2" fmla="*/ 2250 h 10016"/>
                  <a:gd name="connsiteX3" fmla="*/ 3914 w 10178"/>
                  <a:gd name="connsiteY3" fmla="*/ 2324 h 10016"/>
                  <a:gd name="connsiteX4" fmla="*/ 2430 w 10178"/>
                  <a:gd name="connsiteY4" fmla="*/ 3027 h 10016"/>
                  <a:gd name="connsiteX5" fmla="*/ 1374 w 10178"/>
                  <a:gd name="connsiteY5" fmla="*/ 4492 h 10016"/>
                  <a:gd name="connsiteX6" fmla="*/ 1577 w 10178"/>
                  <a:gd name="connsiteY6" fmla="*/ 5867 h 10016"/>
                  <a:gd name="connsiteX7" fmla="*/ 1307 w 10178"/>
                  <a:gd name="connsiteY7" fmla="*/ 7983 h 10016"/>
                  <a:gd name="connsiteX8" fmla="*/ 983 w 10178"/>
                  <a:gd name="connsiteY8" fmla="*/ 8819 h 10016"/>
                  <a:gd name="connsiteX9" fmla="*/ 909 w 10178"/>
                  <a:gd name="connsiteY9" fmla="*/ 10010 h 10016"/>
                  <a:gd name="connsiteX10" fmla="*/ 414 w 10178"/>
                  <a:gd name="connsiteY10" fmla="*/ 8282 h 10016"/>
                  <a:gd name="connsiteX11" fmla="*/ 4 w 10178"/>
                  <a:gd name="connsiteY11" fmla="*/ 6468 h 10016"/>
                  <a:gd name="connsiteX12" fmla="*/ 639 w 10178"/>
                  <a:gd name="connsiteY12" fmla="*/ 2708 h 10016"/>
                  <a:gd name="connsiteX13" fmla="*/ 3142 w 10178"/>
                  <a:gd name="connsiteY13" fmla="*/ 366 h 10016"/>
                  <a:gd name="connsiteX14" fmla="*/ 5663 w 10178"/>
                  <a:gd name="connsiteY14" fmla="*/ 178 h 10016"/>
                  <a:gd name="connsiteX15" fmla="*/ 7313 w 10178"/>
                  <a:gd name="connsiteY15" fmla="*/ 919 h 10016"/>
                  <a:gd name="connsiteX16" fmla="*/ 8169 w 10178"/>
                  <a:gd name="connsiteY16" fmla="*/ 1411 h 10016"/>
                  <a:gd name="connsiteX17" fmla="*/ 8784 w 10178"/>
                  <a:gd name="connsiteY17" fmla="*/ 2605 h 10016"/>
                  <a:gd name="connsiteX18" fmla="*/ 9647 w 10178"/>
                  <a:gd name="connsiteY18" fmla="*/ 3807 h 10016"/>
                  <a:gd name="connsiteX19" fmla="*/ 10069 w 10178"/>
                  <a:gd name="connsiteY19" fmla="*/ 5010 h 10016"/>
                  <a:gd name="connsiteX20" fmla="*/ 10144 w 10178"/>
                  <a:gd name="connsiteY20" fmla="*/ 6197 h 10016"/>
                  <a:gd name="connsiteX21" fmla="*/ 10142 w 10178"/>
                  <a:gd name="connsiteY21" fmla="*/ 6962 h 10016"/>
                  <a:gd name="connsiteX22" fmla="*/ 9615 w 10178"/>
                  <a:gd name="connsiteY22" fmla="*/ 8390 h 10016"/>
                  <a:gd name="connsiteX23" fmla="*/ 9308 w 10178"/>
                  <a:gd name="connsiteY23" fmla="*/ 9147 h 10016"/>
                  <a:gd name="connsiteX24" fmla="*/ 9177 w 10178"/>
                  <a:gd name="connsiteY24" fmla="*/ 7796 h 10016"/>
                  <a:gd name="connsiteX25" fmla="*/ 8648 w 10178"/>
                  <a:gd name="connsiteY25" fmla="*/ 6718 h 10016"/>
                  <a:gd name="connsiteX26" fmla="*/ 8231 w 10178"/>
                  <a:gd name="connsiteY26" fmla="*/ 5625 h 10016"/>
                  <a:gd name="connsiteX27" fmla="*/ 7862 w 10178"/>
                  <a:gd name="connsiteY27" fmla="*/ 3313 h 10016"/>
                  <a:gd name="connsiteX28" fmla="*/ 7295 w 10178"/>
                  <a:gd name="connsiteY28" fmla="*/ 2790 h 10016"/>
                  <a:gd name="connsiteX0" fmla="*/ 7295 w 10175"/>
                  <a:gd name="connsiteY0" fmla="*/ 2790 h 10016"/>
                  <a:gd name="connsiteX1" fmla="*/ 7295 w 10175"/>
                  <a:gd name="connsiteY1" fmla="*/ 2790 h 10016"/>
                  <a:gd name="connsiteX2" fmla="*/ 5997 w 10175"/>
                  <a:gd name="connsiteY2" fmla="*/ 2250 h 10016"/>
                  <a:gd name="connsiteX3" fmla="*/ 3914 w 10175"/>
                  <a:gd name="connsiteY3" fmla="*/ 2324 h 10016"/>
                  <a:gd name="connsiteX4" fmla="*/ 2430 w 10175"/>
                  <a:gd name="connsiteY4" fmla="*/ 3027 h 10016"/>
                  <a:gd name="connsiteX5" fmla="*/ 1374 w 10175"/>
                  <a:gd name="connsiteY5" fmla="*/ 4492 h 10016"/>
                  <a:gd name="connsiteX6" fmla="*/ 1577 w 10175"/>
                  <a:gd name="connsiteY6" fmla="*/ 5867 h 10016"/>
                  <a:gd name="connsiteX7" fmla="*/ 1307 w 10175"/>
                  <a:gd name="connsiteY7" fmla="*/ 7983 h 10016"/>
                  <a:gd name="connsiteX8" fmla="*/ 983 w 10175"/>
                  <a:gd name="connsiteY8" fmla="*/ 8819 h 10016"/>
                  <a:gd name="connsiteX9" fmla="*/ 909 w 10175"/>
                  <a:gd name="connsiteY9" fmla="*/ 10010 h 10016"/>
                  <a:gd name="connsiteX10" fmla="*/ 414 w 10175"/>
                  <a:gd name="connsiteY10" fmla="*/ 8282 h 10016"/>
                  <a:gd name="connsiteX11" fmla="*/ 4 w 10175"/>
                  <a:gd name="connsiteY11" fmla="*/ 6468 h 10016"/>
                  <a:gd name="connsiteX12" fmla="*/ 639 w 10175"/>
                  <a:gd name="connsiteY12" fmla="*/ 2708 h 10016"/>
                  <a:gd name="connsiteX13" fmla="*/ 3142 w 10175"/>
                  <a:gd name="connsiteY13" fmla="*/ 366 h 10016"/>
                  <a:gd name="connsiteX14" fmla="*/ 5663 w 10175"/>
                  <a:gd name="connsiteY14" fmla="*/ 178 h 10016"/>
                  <a:gd name="connsiteX15" fmla="*/ 7313 w 10175"/>
                  <a:gd name="connsiteY15" fmla="*/ 919 h 10016"/>
                  <a:gd name="connsiteX16" fmla="*/ 8169 w 10175"/>
                  <a:gd name="connsiteY16" fmla="*/ 1411 h 10016"/>
                  <a:gd name="connsiteX17" fmla="*/ 8784 w 10175"/>
                  <a:gd name="connsiteY17" fmla="*/ 2605 h 10016"/>
                  <a:gd name="connsiteX18" fmla="*/ 9647 w 10175"/>
                  <a:gd name="connsiteY18" fmla="*/ 3807 h 10016"/>
                  <a:gd name="connsiteX19" fmla="*/ 10069 w 10175"/>
                  <a:gd name="connsiteY19" fmla="*/ 5010 h 10016"/>
                  <a:gd name="connsiteX20" fmla="*/ 10142 w 10175"/>
                  <a:gd name="connsiteY20" fmla="*/ 6962 h 10016"/>
                  <a:gd name="connsiteX21" fmla="*/ 9615 w 10175"/>
                  <a:gd name="connsiteY21" fmla="*/ 8390 h 10016"/>
                  <a:gd name="connsiteX22" fmla="*/ 9308 w 10175"/>
                  <a:gd name="connsiteY22" fmla="*/ 9147 h 10016"/>
                  <a:gd name="connsiteX23" fmla="*/ 9177 w 10175"/>
                  <a:gd name="connsiteY23" fmla="*/ 7796 h 10016"/>
                  <a:gd name="connsiteX24" fmla="*/ 8648 w 10175"/>
                  <a:gd name="connsiteY24" fmla="*/ 6718 h 10016"/>
                  <a:gd name="connsiteX25" fmla="*/ 8231 w 10175"/>
                  <a:gd name="connsiteY25" fmla="*/ 5625 h 10016"/>
                  <a:gd name="connsiteX26" fmla="*/ 7862 w 10175"/>
                  <a:gd name="connsiteY26" fmla="*/ 3313 h 10016"/>
                  <a:gd name="connsiteX27" fmla="*/ 7295 w 10175"/>
                  <a:gd name="connsiteY27" fmla="*/ 2790 h 10016"/>
                  <a:gd name="connsiteX0" fmla="*/ 7295 w 10084"/>
                  <a:gd name="connsiteY0" fmla="*/ 2790 h 10016"/>
                  <a:gd name="connsiteX1" fmla="*/ 7295 w 10084"/>
                  <a:gd name="connsiteY1" fmla="*/ 2790 h 10016"/>
                  <a:gd name="connsiteX2" fmla="*/ 5997 w 10084"/>
                  <a:gd name="connsiteY2" fmla="*/ 2250 h 10016"/>
                  <a:gd name="connsiteX3" fmla="*/ 3914 w 10084"/>
                  <a:gd name="connsiteY3" fmla="*/ 2324 h 10016"/>
                  <a:gd name="connsiteX4" fmla="*/ 2430 w 10084"/>
                  <a:gd name="connsiteY4" fmla="*/ 3027 h 10016"/>
                  <a:gd name="connsiteX5" fmla="*/ 1374 w 10084"/>
                  <a:gd name="connsiteY5" fmla="*/ 4492 h 10016"/>
                  <a:gd name="connsiteX6" fmla="*/ 1577 w 10084"/>
                  <a:gd name="connsiteY6" fmla="*/ 5867 h 10016"/>
                  <a:gd name="connsiteX7" fmla="*/ 1307 w 10084"/>
                  <a:gd name="connsiteY7" fmla="*/ 7983 h 10016"/>
                  <a:gd name="connsiteX8" fmla="*/ 983 w 10084"/>
                  <a:gd name="connsiteY8" fmla="*/ 8819 h 10016"/>
                  <a:gd name="connsiteX9" fmla="*/ 909 w 10084"/>
                  <a:gd name="connsiteY9" fmla="*/ 10010 h 10016"/>
                  <a:gd name="connsiteX10" fmla="*/ 414 w 10084"/>
                  <a:gd name="connsiteY10" fmla="*/ 8282 h 10016"/>
                  <a:gd name="connsiteX11" fmla="*/ 4 w 10084"/>
                  <a:gd name="connsiteY11" fmla="*/ 6468 h 10016"/>
                  <a:gd name="connsiteX12" fmla="*/ 639 w 10084"/>
                  <a:gd name="connsiteY12" fmla="*/ 2708 h 10016"/>
                  <a:gd name="connsiteX13" fmla="*/ 3142 w 10084"/>
                  <a:gd name="connsiteY13" fmla="*/ 366 h 10016"/>
                  <a:gd name="connsiteX14" fmla="*/ 5663 w 10084"/>
                  <a:gd name="connsiteY14" fmla="*/ 178 h 10016"/>
                  <a:gd name="connsiteX15" fmla="*/ 7313 w 10084"/>
                  <a:gd name="connsiteY15" fmla="*/ 919 h 10016"/>
                  <a:gd name="connsiteX16" fmla="*/ 8169 w 10084"/>
                  <a:gd name="connsiteY16" fmla="*/ 1411 h 10016"/>
                  <a:gd name="connsiteX17" fmla="*/ 8784 w 10084"/>
                  <a:gd name="connsiteY17" fmla="*/ 2605 h 10016"/>
                  <a:gd name="connsiteX18" fmla="*/ 9647 w 10084"/>
                  <a:gd name="connsiteY18" fmla="*/ 3807 h 10016"/>
                  <a:gd name="connsiteX19" fmla="*/ 10069 w 10084"/>
                  <a:gd name="connsiteY19" fmla="*/ 5010 h 10016"/>
                  <a:gd name="connsiteX20" fmla="*/ 9800 w 10084"/>
                  <a:gd name="connsiteY20" fmla="*/ 7876 h 10016"/>
                  <a:gd name="connsiteX21" fmla="*/ 9615 w 10084"/>
                  <a:gd name="connsiteY21" fmla="*/ 8390 h 10016"/>
                  <a:gd name="connsiteX22" fmla="*/ 9308 w 10084"/>
                  <a:gd name="connsiteY22" fmla="*/ 9147 h 10016"/>
                  <a:gd name="connsiteX23" fmla="*/ 9177 w 10084"/>
                  <a:gd name="connsiteY23" fmla="*/ 7796 h 10016"/>
                  <a:gd name="connsiteX24" fmla="*/ 8648 w 10084"/>
                  <a:gd name="connsiteY24" fmla="*/ 6718 h 10016"/>
                  <a:gd name="connsiteX25" fmla="*/ 8231 w 10084"/>
                  <a:gd name="connsiteY25" fmla="*/ 5625 h 10016"/>
                  <a:gd name="connsiteX26" fmla="*/ 7862 w 10084"/>
                  <a:gd name="connsiteY26" fmla="*/ 3313 h 10016"/>
                  <a:gd name="connsiteX27" fmla="*/ 7295 w 10084"/>
                  <a:gd name="connsiteY27" fmla="*/ 2790 h 10016"/>
                  <a:gd name="connsiteX0" fmla="*/ 7295 w 10084"/>
                  <a:gd name="connsiteY0" fmla="*/ 2790 h 10016"/>
                  <a:gd name="connsiteX1" fmla="*/ 7295 w 10084"/>
                  <a:gd name="connsiteY1" fmla="*/ 2790 h 10016"/>
                  <a:gd name="connsiteX2" fmla="*/ 5997 w 10084"/>
                  <a:gd name="connsiteY2" fmla="*/ 2250 h 10016"/>
                  <a:gd name="connsiteX3" fmla="*/ 3914 w 10084"/>
                  <a:gd name="connsiteY3" fmla="*/ 2324 h 10016"/>
                  <a:gd name="connsiteX4" fmla="*/ 2430 w 10084"/>
                  <a:gd name="connsiteY4" fmla="*/ 3027 h 10016"/>
                  <a:gd name="connsiteX5" fmla="*/ 1374 w 10084"/>
                  <a:gd name="connsiteY5" fmla="*/ 4492 h 10016"/>
                  <a:gd name="connsiteX6" fmla="*/ 1463 w 10084"/>
                  <a:gd name="connsiteY6" fmla="*/ 6078 h 10016"/>
                  <a:gd name="connsiteX7" fmla="*/ 1307 w 10084"/>
                  <a:gd name="connsiteY7" fmla="*/ 7983 h 10016"/>
                  <a:gd name="connsiteX8" fmla="*/ 983 w 10084"/>
                  <a:gd name="connsiteY8" fmla="*/ 8819 h 10016"/>
                  <a:gd name="connsiteX9" fmla="*/ 909 w 10084"/>
                  <a:gd name="connsiteY9" fmla="*/ 10010 h 10016"/>
                  <a:gd name="connsiteX10" fmla="*/ 414 w 10084"/>
                  <a:gd name="connsiteY10" fmla="*/ 8282 h 10016"/>
                  <a:gd name="connsiteX11" fmla="*/ 4 w 10084"/>
                  <a:gd name="connsiteY11" fmla="*/ 6468 h 10016"/>
                  <a:gd name="connsiteX12" fmla="*/ 639 w 10084"/>
                  <a:gd name="connsiteY12" fmla="*/ 2708 h 10016"/>
                  <a:gd name="connsiteX13" fmla="*/ 3142 w 10084"/>
                  <a:gd name="connsiteY13" fmla="*/ 366 h 10016"/>
                  <a:gd name="connsiteX14" fmla="*/ 5663 w 10084"/>
                  <a:gd name="connsiteY14" fmla="*/ 178 h 10016"/>
                  <a:gd name="connsiteX15" fmla="*/ 7313 w 10084"/>
                  <a:gd name="connsiteY15" fmla="*/ 919 h 10016"/>
                  <a:gd name="connsiteX16" fmla="*/ 8169 w 10084"/>
                  <a:gd name="connsiteY16" fmla="*/ 1411 h 10016"/>
                  <a:gd name="connsiteX17" fmla="*/ 8784 w 10084"/>
                  <a:gd name="connsiteY17" fmla="*/ 2605 h 10016"/>
                  <a:gd name="connsiteX18" fmla="*/ 9647 w 10084"/>
                  <a:gd name="connsiteY18" fmla="*/ 3807 h 10016"/>
                  <a:gd name="connsiteX19" fmla="*/ 10069 w 10084"/>
                  <a:gd name="connsiteY19" fmla="*/ 5010 h 10016"/>
                  <a:gd name="connsiteX20" fmla="*/ 9800 w 10084"/>
                  <a:gd name="connsiteY20" fmla="*/ 7876 h 10016"/>
                  <a:gd name="connsiteX21" fmla="*/ 9615 w 10084"/>
                  <a:gd name="connsiteY21" fmla="*/ 8390 h 10016"/>
                  <a:gd name="connsiteX22" fmla="*/ 9308 w 10084"/>
                  <a:gd name="connsiteY22" fmla="*/ 9147 h 10016"/>
                  <a:gd name="connsiteX23" fmla="*/ 9177 w 10084"/>
                  <a:gd name="connsiteY23" fmla="*/ 7796 h 10016"/>
                  <a:gd name="connsiteX24" fmla="*/ 8648 w 10084"/>
                  <a:gd name="connsiteY24" fmla="*/ 6718 h 10016"/>
                  <a:gd name="connsiteX25" fmla="*/ 8231 w 10084"/>
                  <a:gd name="connsiteY25" fmla="*/ 5625 h 10016"/>
                  <a:gd name="connsiteX26" fmla="*/ 7862 w 10084"/>
                  <a:gd name="connsiteY26" fmla="*/ 3313 h 10016"/>
                  <a:gd name="connsiteX27" fmla="*/ 7295 w 10084"/>
                  <a:gd name="connsiteY27" fmla="*/ 2790 h 10016"/>
                  <a:gd name="connsiteX0" fmla="*/ 7295 w 10084"/>
                  <a:gd name="connsiteY0" fmla="*/ 2790 h 10016"/>
                  <a:gd name="connsiteX1" fmla="*/ 7295 w 10084"/>
                  <a:gd name="connsiteY1" fmla="*/ 2790 h 10016"/>
                  <a:gd name="connsiteX2" fmla="*/ 5997 w 10084"/>
                  <a:gd name="connsiteY2" fmla="*/ 2250 h 10016"/>
                  <a:gd name="connsiteX3" fmla="*/ 3914 w 10084"/>
                  <a:gd name="connsiteY3" fmla="*/ 2324 h 10016"/>
                  <a:gd name="connsiteX4" fmla="*/ 2430 w 10084"/>
                  <a:gd name="connsiteY4" fmla="*/ 3027 h 10016"/>
                  <a:gd name="connsiteX5" fmla="*/ 1374 w 10084"/>
                  <a:gd name="connsiteY5" fmla="*/ 4492 h 10016"/>
                  <a:gd name="connsiteX6" fmla="*/ 1463 w 10084"/>
                  <a:gd name="connsiteY6" fmla="*/ 6078 h 10016"/>
                  <a:gd name="connsiteX7" fmla="*/ 1079 w 10084"/>
                  <a:gd name="connsiteY7" fmla="*/ 7913 h 10016"/>
                  <a:gd name="connsiteX8" fmla="*/ 983 w 10084"/>
                  <a:gd name="connsiteY8" fmla="*/ 8819 h 10016"/>
                  <a:gd name="connsiteX9" fmla="*/ 909 w 10084"/>
                  <a:gd name="connsiteY9" fmla="*/ 10010 h 10016"/>
                  <a:gd name="connsiteX10" fmla="*/ 414 w 10084"/>
                  <a:gd name="connsiteY10" fmla="*/ 8282 h 10016"/>
                  <a:gd name="connsiteX11" fmla="*/ 4 w 10084"/>
                  <a:gd name="connsiteY11" fmla="*/ 6468 h 10016"/>
                  <a:gd name="connsiteX12" fmla="*/ 639 w 10084"/>
                  <a:gd name="connsiteY12" fmla="*/ 2708 h 10016"/>
                  <a:gd name="connsiteX13" fmla="*/ 3142 w 10084"/>
                  <a:gd name="connsiteY13" fmla="*/ 366 h 10016"/>
                  <a:gd name="connsiteX14" fmla="*/ 5663 w 10084"/>
                  <a:gd name="connsiteY14" fmla="*/ 178 h 10016"/>
                  <a:gd name="connsiteX15" fmla="*/ 7313 w 10084"/>
                  <a:gd name="connsiteY15" fmla="*/ 919 h 10016"/>
                  <a:gd name="connsiteX16" fmla="*/ 8169 w 10084"/>
                  <a:gd name="connsiteY16" fmla="*/ 1411 h 10016"/>
                  <a:gd name="connsiteX17" fmla="*/ 8784 w 10084"/>
                  <a:gd name="connsiteY17" fmla="*/ 2605 h 10016"/>
                  <a:gd name="connsiteX18" fmla="*/ 9647 w 10084"/>
                  <a:gd name="connsiteY18" fmla="*/ 3807 h 10016"/>
                  <a:gd name="connsiteX19" fmla="*/ 10069 w 10084"/>
                  <a:gd name="connsiteY19" fmla="*/ 5010 h 10016"/>
                  <a:gd name="connsiteX20" fmla="*/ 9800 w 10084"/>
                  <a:gd name="connsiteY20" fmla="*/ 7876 h 10016"/>
                  <a:gd name="connsiteX21" fmla="*/ 9615 w 10084"/>
                  <a:gd name="connsiteY21" fmla="*/ 8390 h 10016"/>
                  <a:gd name="connsiteX22" fmla="*/ 9308 w 10084"/>
                  <a:gd name="connsiteY22" fmla="*/ 9147 h 10016"/>
                  <a:gd name="connsiteX23" fmla="*/ 9177 w 10084"/>
                  <a:gd name="connsiteY23" fmla="*/ 7796 h 10016"/>
                  <a:gd name="connsiteX24" fmla="*/ 8648 w 10084"/>
                  <a:gd name="connsiteY24" fmla="*/ 6718 h 10016"/>
                  <a:gd name="connsiteX25" fmla="*/ 8231 w 10084"/>
                  <a:gd name="connsiteY25" fmla="*/ 5625 h 10016"/>
                  <a:gd name="connsiteX26" fmla="*/ 7862 w 10084"/>
                  <a:gd name="connsiteY26" fmla="*/ 3313 h 10016"/>
                  <a:gd name="connsiteX27" fmla="*/ 7295 w 10084"/>
                  <a:gd name="connsiteY27" fmla="*/ 2790 h 10016"/>
                  <a:gd name="connsiteX0" fmla="*/ 7295 w 10084"/>
                  <a:gd name="connsiteY0" fmla="*/ 2790 h 10016"/>
                  <a:gd name="connsiteX1" fmla="*/ 7295 w 10084"/>
                  <a:gd name="connsiteY1" fmla="*/ 2790 h 10016"/>
                  <a:gd name="connsiteX2" fmla="*/ 5997 w 10084"/>
                  <a:gd name="connsiteY2" fmla="*/ 2250 h 10016"/>
                  <a:gd name="connsiteX3" fmla="*/ 3914 w 10084"/>
                  <a:gd name="connsiteY3" fmla="*/ 2324 h 10016"/>
                  <a:gd name="connsiteX4" fmla="*/ 2430 w 10084"/>
                  <a:gd name="connsiteY4" fmla="*/ 3027 h 10016"/>
                  <a:gd name="connsiteX5" fmla="*/ 1374 w 10084"/>
                  <a:gd name="connsiteY5" fmla="*/ 4492 h 10016"/>
                  <a:gd name="connsiteX6" fmla="*/ 1529 w 10084"/>
                  <a:gd name="connsiteY6" fmla="*/ 4500 h 10016"/>
                  <a:gd name="connsiteX7" fmla="*/ 1463 w 10084"/>
                  <a:gd name="connsiteY7" fmla="*/ 6078 h 10016"/>
                  <a:gd name="connsiteX8" fmla="*/ 1079 w 10084"/>
                  <a:gd name="connsiteY8" fmla="*/ 7913 h 10016"/>
                  <a:gd name="connsiteX9" fmla="*/ 983 w 10084"/>
                  <a:gd name="connsiteY9" fmla="*/ 8819 h 10016"/>
                  <a:gd name="connsiteX10" fmla="*/ 909 w 10084"/>
                  <a:gd name="connsiteY10" fmla="*/ 10010 h 10016"/>
                  <a:gd name="connsiteX11" fmla="*/ 414 w 10084"/>
                  <a:gd name="connsiteY11" fmla="*/ 8282 h 10016"/>
                  <a:gd name="connsiteX12" fmla="*/ 4 w 10084"/>
                  <a:gd name="connsiteY12" fmla="*/ 6468 h 10016"/>
                  <a:gd name="connsiteX13" fmla="*/ 639 w 10084"/>
                  <a:gd name="connsiteY13" fmla="*/ 2708 h 10016"/>
                  <a:gd name="connsiteX14" fmla="*/ 3142 w 10084"/>
                  <a:gd name="connsiteY14" fmla="*/ 366 h 10016"/>
                  <a:gd name="connsiteX15" fmla="*/ 5663 w 10084"/>
                  <a:gd name="connsiteY15" fmla="*/ 178 h 10016"/>
                  <a:gd name="connsiteX16" fmla="*/ 7313 w 10084"/>
                  <a:gd name="connsiteY16" fmla="*/ 919 h 10016"/>
                  <a:gd name="connsiteX17" fmla="*/ 8169 w 10084"/>
                  <a:gd name="connsiteY17" fmla="*/ 1411 h 10016"/>
                  <a:gd name="connsiteX18" fmla="*/ 8784 w 10084"/>
                  <a:gd name="connsiteY18" fmla="*/ 2605 h 10016"/>
                  <a:gd name="connsiteX19" fmla="*/ 9647 w 10084"/>
                  <a:gd name="connsiteY19" fmla="*/ 3807 h 10016"/>
                  <a:gd name="connsiteX20" fmla="*/ 10069 w 10084"/>
                  <a:gd name="connsiteY20" fmla="*/ 5010 h 10016"/>
                  <a:gd name="connsiteX21" fmla="*/ 9800 w 10084"/>
                  <a:gd name="connsiteY21" fmla="*/ 7876 h 10016"/>
                  <a:gd name="connsiteX22" fmla="*/ 9615 w 10084"/>
                  <a:gd name="connsiteY22" fmla="*/ 8390 h 10016"/>
                  <a:gd name="connsiteX23" fmla="*/ 9308 w 10084"/>
                  <a:gd name="connsiteY23" fmla="*/ 9147 h 10016"/>
                  <a:gd name="connsiteX24" fmla="*/ 9177 w 10084"/>
                  <a:gd name="connsiteY24" fmla="*/ 7796 h 10016"/>
                  <a:gd name="connsiteX25" fmla="*/ 8648 w 10084"/>
                  <a:gd name="connsiteY25" fmla="*/ 6718 h 10016"/>
                  <a:gd name="connsiteX26" fmla="*/ 8231 w 10084"/>
                  <a:gd name="connsiteY26" fmla="*/ 5625 h 10016"/>
                  <a:gd name="connsiteX27" fmla="*/ 7862 w 10084"/>
                  <a:gd name="connsiteY27" fmla="*/ 3313 h 10016"/>
                  <a:gd name="connsiteX28" fmla="*/ 7295 w 10084"/>
                  <a:gd name="connsiteY28" fmla="*/ 2790 h 10016"/>
                  <a:gd name="connsiteX0" fmla="*/ 7295 w 10084"/>
                  <a:gd name="connsiteY0" fmla="*/ 2790 h 10016"/>
                  <a:gd name="connsiteX1" fmla="*/ 7295 w 10084"/>
                  <a:gd name="connsiteY1" fmla="*/ 2790 h 10016"/>
                  <a:gd name="connsiteX2" fmla="*/ 5997 w 10084"/>
                  <a:gd name="connsiteY2" fmla="*/ 2250 h 10016"/>
                  <a:gd name="connsiteX3" fmla="*/ 3914 w 10084"/>
                  <a:gd name="connsiteY3" fmla="*/ 2324 h 10016"/>
                  <a:gd name="connsiteX4" fmla="*/ 2430 w 10084"/>
                  <a:gd name="connsiteY4" fmla="*/ 3027 h 10016"/>
                  <a:gd name="connsiteX5" fmla="*/ 1374 w 10084"/>
                  <a:gd name="connsiteY5" fmla="*/ 4492 h 10016"/>
                  <a:gd name="connsiteX6" fmla="*/ 1529 w 10084"/>
                  <a:gd name="connsiteY6" fmla="*/ 4500 h 10016"/>
                  <a:gd name="connsiteX7" fmla="*/ 1634 w 10084"/>
                  <a:gd name="connsiteY7" fmla="*/ 6641 h 10016"/>
                  <a:gd name="connsiteX8" fmla="*/ 1079 w 10084"/>
                  <a:gd name="connsiteY8" fmla="*/ 7913 h 10016"/>
                  <a:gd name="connsiteX9" fmla="*/ 983 w 10084"/>
                  <a:gd name="connsiteY9" fmla="*/ 8819 h 10016"/>
                  <a:gd name="connsiteX10" fmla="*/ 909 w 10084"/>
                  <a:gd name="connsiteY10" fmla="*/ 10010 h 10016"/>
                  <a:gd name="connsiteX11" fmla="*/ 414 w 10084"/>
                  <a:gd name="connsiteY11" fmla="*/ 8282 h 10016"/>
                  <a:gd name="connsiteX12" fmla="*/ 4 w 10084"/>
                  <a:gd name="connsiteY12" fmla="*/ 6468 h 10016"/>
                  <a:gd name="connsiteX13" fmla="*/ 639 w 10084"/>
                  <a:gd name="connsiteY13" fmla="*/ 2708 h 10016"/>
                  <a:gd name="connsiteX14" fmla="*/ 3142 w 10084"/>
                  <a:gd name="connsiteY14" fmla="*/ 366 h 10016"/>
                  <a:gd name="connsiteX15" fmla="*/ 5663 w 10084"/>
                  <a:gd name="connsiteY15" fmla="*/ 178 h 10016"/>
                  <a:gd name="connsiteX16" fmla="*/ 7313 w 10084"/>
                  <a:gd name="connsiteY16" fmla="*/ 919 h 10016"/>
                  <a:gd name="connsiteX17" fmla="*/ 8169 w 10084"/>
                  <a:gd name="connsiteY17" fmla="*/ 1411 h 10016"/>
                  <a:gd name="connsiteX18" fmla="*/ 8784 w 10084"/>
                  <a:gd name="connsiteY18" fmla="*/ 2605 h 10016"/>
                  <a:gd name="connsiteX19" fmla="*/ 9647 w 10084"/>
                  <a:gd name="connsiteY19" fmla="*/ 3807 h 10016"/>
                  <a:gd name="connsiteX20" fmla="*/ 10069 w 10084"/>
                  <a:gd name="connsiteY20" fmla="*/ 5010 h 10016"/>
                  <a:gd name="connsiteX21" fmla="*/ 9800 w 10084"/>
                  <a:gd name="connsiteY21" fmla="*/ 7876 h 10016"/>
                  <a:gd name="connsiteX22" fmla="*/ 9615 w 10084"/>
                  <a:gd name="connsiteY22" fmla="*/ 8390 h 10016"/>
                  <a:gd name="connsiteX23" fmla="*/ 9308 w 10084"/>
                  <a:gd name="connsiteY23" fmla="*/ 9147 h 10016"/>
                  <a:gd name="connsiteX24" fmla="*/ 9177 w 10084"/>
                  <a:gd name="connsiteY24" fmla="*/ 7796 h 10016"/>
                  <a:gd name="connsiteX25" fmla="*/ 8648 w 10084"/>
                  <a:gd name="connsiteY25" fmla="*/ 6718 h 10016"/>
                  <a:gd name="connsiteX26" fmla="*/ 8231 w 10084"/>
                  <a:gd name="connsiteY26" fmla="*/ 5625 h 10016"/>
                  <a:gd name="connsiteX27" fmla="*/ 7862 w 10084"/>
                  <a:gd name="connsiteY27" fmla="*/ 3313 h 10016"/>
                  <a:gd name="connsiteX28" fmla="*/ 7295 w 10084"/>
                  <a:gd name="connsiteY28" fmla="*/ 2790 h 10016"/>
                  <a:gd name="connsiteX0" fmla="*/ 7295 w 10084"/>
                  <a:gd name="connsiteY0" fmla="*/ 2790 h 10016"/>
                  <a:gd name="connsiteX1" fmla="*/ 7295 w 10084"/>
                  <a:gd name="connsiteY1" fmla="*/ 2790 h 10016"/>
                  <a:gd name="connsiteX2" fmla="*/ 5997 w 10084"/>
                  <a:gd name="connsiteY2" fmla="*/ 2250 h 10016"/>
                  <a:gd name="connsiteX3" fmla="*/ 3914 w 10084"/>
                  <a:gd name="connsiteY3" fmla="*/ 2324 h 10016"/>
                  <a:gd name="connsiteX4" fmla="*/ 2430 w 10084"/>
                  <a:gd name="connsiteY4" fmla="*/ 3027 h 10016"/>
                  <a:gd name="connsiteX5" fmla="*/ 1374 w 10084"/>
                  <a:gd name="connsiteY5" fmla="*/ 4492 h 10016"/>
                  <a:gd name="connsiteX6" fmla="*/ 2841 w 10084"/>
                  <a:gd name="connsiteY6" fmla="*/ 5555 h 10016"/>
                  <a:gd name="connsiteX7" fmla="*/ 1634 w 10084"/>
                  <a:gd name="connsiteY7" fmla="*/ 6641 h 10016"/>
                  <a:gd name="connsiteX8" fmla="*/ 1079 w 10084"/>
                  <a:gd name="connsiteY8" fmla="*/ 7913 h 10016"/>
                  <a:gd name="connsiteX9" fmla="*/ 983 w 10084"/>
                  <a:gd name="connsiteY9" fmla="*/ 8819 h 10016"/>
                  <a:gd name="connsiteX10" fmla="*/ 909 w 10084"/>
                  <a:gd name="connsiteY10" fmla="*/ 10010 h 10016"/>
                  <a:gd name="connsiteX11" fmla="*/ 414 w 10084"/>
                  <a:gd name="connsiteY11" fmla="*/ 8282 h 10016"/>
                  <a:gd name="connsiteX12" fmla="*/ 4 w 10084"/>
                  <a:gd name="connsiteY12" fmla="*/ 6468 h 10016"/>
                  <a:gd name="connsiteX13" fmla="*/ 639 w 10084"/>
                  <a:gd name="connsiteY13" fmla="*/ 2708 h 10016"/>
                  <a:gd name="connsiteX14" fmla="*/ 3142 w 10084"/>
                  <a:gd name="connsiteY14" fmla="*/ 366 h 10016"/>
                  <a:gd name="connsiteX15" fmla="*/ 5663 w 10084"/>
                  <a:gd name="connsiteY15" fmla="*/ 178 h 10016"/>
                  <a:gd name="connsiteX16" fmla="*/ 7313 w 10084"/>
                  <a:gd name="connsiteY16" fmla="*/ 919 h 10016"/>
                  <a:gd name="connsiteX17" fmla="*/ 8169 w 10084"/>
                  <a:gd name="connsiteY17" fmla="*/ 1411 h 10016"/>
                  <a:gd name="connsiteX18" fmla="*/ 8784 w 10084"/>
                  <a:gd name="connsiteY18" fmla="*/ 2605 h 10016"/>
                  <a:gd name="connsiteX19" fmla="*/ 9647 w 10084"/>
                  <a:gd name="connsiteY19" fmla="*/ 3807 h 10016"/>
                  <a:gd name="connsiteX20" fmla="*/ 10069 w 10084"/>
                  <a:gd name="connsiteY20" fmla="*/ 5010 h 10016"/>
                  <a:gd name="connsiteX21" fmla="*/ 9800 w 10084"/>
                  <a:gd name="connsiteY21" fmla="*/ 7876 h 10016"/>
                  <a:gd name="connsiteX22" fmla="*/ 9615 w 10084"/>
                  <a:gd name="connsiteY22" fmla="*/ 8390 h 10016"/>
                  <a:gd name="connsiteX23" fmla="*/ 9308 w 10084"/>
                  <a:gd name="connsiteY23" fmla="*/ 9147 h 10016"/>
                  <a:gd name="connsiteX24" fmla="*/ 9177 w 10084"/>
                  <a:gd name="connsiteY24" fmla="*/ 7796 h 10016"/>
                  <a:gd name="connsiteX25" fmla="*/ 8648 w 10084"/>
                  <a:gd name="connsiteY25" fmla="*/ 6718 h 10016"/>
                  <a:gd name="connsiteX26" fmla="*/ 8231 w 10084"/>
                  <a:gd name="connsiteY26" fmla="*/ 5625 h 10016"/>
                  <a:gd name="connsiteX27" fmla="*/ 7862 w 10084"/>
                  <a:gd name="connsiteY27" fmla="*/ 3313 h 10016"/>
                  <a:gd name="connsiteX28" fmla="*/ 7295 w 10084"/>
                  <a:gd name="connsiteY28" fmla="*/ 2790 h 10016"/>
                  <a:gd name="connsiteX0" fmla="*/ 7295 w 10084"/>
                  <a:gd name="connsiteY0" fmla="*/ 2790 h 10016"/>
                  <a:gd name="connsiteX1" fmla="*/ 7295 w 10084"/>
                  <a:gd name="connsiteY1" fmla="*/ 2790 h 10016"/>
                  <a:gd name="connsiteX2" fmla="*/ 5997 w 10084"/>
                  <a:gd name="connsiteY2" fmla="*/ 2250 h 10016"/>
                  <a:gd name="connsiteX3" fmla="*/ 3914 w 10084"/>
                  <a:gd name="connsiteY3" fmla="*/ 2324 h 10016"/>
                  <a:gd name="connsiteX4" fmla="*/ 2430 w 10084"/>
                  <a:gd name="connsiteY4" fmla="*/ 3027 h 10016"/>
                  <a:gd name="connsiteX5" fmla="*/ 1374 w 10084"/>
                  <a:gd name="connsiteY5" fmla="*/ 4492 h 10016"/>
                  <a:gd name="connsiteX6" fmla="*/ 1634 w 10084"/>
                  <a:gd name="connsiteY6" fmla="*/ 6641 h 10016"/>
                  <a:gd name="connsiteX7" fmla="*/ 1079 w 10084"/>
                  <a:gd name="connsiteY7" fmla="*/ 7913 h 10016"/>
                  <a:gd name="connsiteX8" fmla="*/ 983 w 10084"/>
                  <a:gd name="connsiteY8" fmla="*/ 8819 h 10016"/>
                  <a:gd name="connsiteX9" fmla="*/ 909 w 10084"/>
                  <a:gd name="connsiteY9" fmla="*/ 10010 h 10016"/>
                  <a:gd name="connsiteX10" fmla="*/ 414 w 10084"/>
                  <a:gd name="connsiteY10" fmla="*/ 8282 h 10016"/>
                  <a:gd name="connsiteX11" fmla="*/ 4 w 10084"/>
                  <a:gd name="connsiteY11" fmla="*/ 6468 h 10016"/>
                  <a:gd name="connsiteX12" fmla="*/ 639 w 10084"/>
                  <a:gd name="connsiteY12" fmla="*/ 2708 h 10016"/>
                  <a:gd name="connsiteX13" fmla="*/ 3142 w 10084"/>
                  <a:gd name="connsiteY13" fmla="*/ 366 h 10016"/>
                  <a:gd name="connsiteX14" fmla="*/ 5663 w 10084"/>
                  <a:gd name="connsiteY14" fmla="*/ 178 h 10016"/>
                  <a:gd name="connsiteX15" fmla="*/ 7313 w 10084"/>
                  <a:gd name="connsiteY15" fmla="*/ 919 h 10016"/>
                  <a:gd name="connsiteX16" fmla="*/ 8169 w 10084"/>
                  <a:gd name="connsiteY16" fmla="*/ 1411 h 10016"/>
                  <a:gd name="connsiteX17" fmla="*/ 8784 w 10084"/>
                  <a:gd name="connsiteY17" fmla="*/ 2605 h 10016"/>
                  <a:gd name="connsiteX18" fmla="*/ 9647 w 10084"/>
                  <a:gd name="connsiteY18" fmla="*/ 3807 h 10016"/>
                  <a:gd name="connsiteX19" fmla="*/ 10069 w 10084"/>
                  <a:gd name="connsiteY19" fmla="*/ 5010 h 10016"/>
                  <a:gd name="connsiteX20" fmla="*/ 9800 w 10084"/>
                  <a:gd name="connsiteY20" fmla="*/ 7876 h 10016"/>
                  <a:gd name="connsiteX21" fmla="*/ 9615 w 10084"/>
                  <a:gd name="connsiteY21" fmla="*/ 8390 h 10016"/>
                  <a:gd name="connsiteX22" fmla="*/ 9308 w 10084"/>
                  <a:gd name="connsiteY22" fmla="*/ 9147 h 10016"/>
                  <a:gd name="connsiteX23" fmla="*/ 9177 w 10084"/>
                  <a:gd name="connsiteY23" fmla="*/ 7796 h 10016"/>
                  <a:gd name="connsiteX24" fmla="*/ 8648 w 10084"/>
                  <a:gd name="connsiteY24" fmla="*/ 6718 h 10016"/>
                  <a:gd name="connsiteX25" fmla="*/ 8231 w 10084"/>
                  <a:gd name="connsiteY25" fmla="*/ 5625 h 10016"/>
                  <a:gd name="connsiteX26" fmla="*/ 7862 w 10084"/>
                  <a:gd name="connsiteY26" fmla="*/ 3313 h 10016"/>
                  <a:gd name="connsiteX27" fmla="*/ 7295 w 10084"/>
                  <a:gd name="connsiteY27" fmla="*/ 2790 h 10016"/>
                  <a:gd name="connsiteX0" fmla="*/ 7295 w 10084"/>
                  <a:gd name="connsiteY0" fmla="*/ 2790 h 10016"/>
                  <a:gd name="connsiteX1" fmla="*/ 7295 w 10084"/>
                  <a:gd name="connsiteY1" fmla="*/ 2790 h 10016"/>
                  <a:gd name="connsiteX2" fmla="*/ 5997 w 10084"/>
                  <a:gd name="connsiteY2" fmla="*/ 2250 h 10016"/>
                  <a:gd name="connsiteX3" fmla="*/ 3914 w 10084"/>
                  <a:gd name="connsiteY3" fmla="*/ 2324 h 10016"/>
                  <a:gd name="connsiteX4" fmla="*/ 2430 w 10084"/>
                  <a:gd name="connsiteY4" fmla="*/ 3027 h 10016"/>
                  <a:gd name="connsiteX5" fmla="*/ 1374 w 10084"/>
                  <a:gd name="connsiteY5" fmla="*/ 4492 h 10016"/>
                  <a:gd name="connsiteX6" fmla="*/ 1634 w 10084"/>
                  <a:gd name="connsiteY6" fmla="*/ 6641 h 10016"/>
                  <a:gd name="connsiteX7" fmla="*/ 1079 w 10084"/>
                  <a:gd name="connsiteY7" fmla="*/ 7913 h 10016"/>
                  <a:gd name="connsiteX8" fmla="*/ 983 w 10084"/>
                  <a:gd name="connsiteY8" fmla="*/ 8819 h 10016"/>
                  <a:gd name="connsiteX9" fmla="*/ 909 w 10084"/>
                  <a:gd name="connsiteY9" fmla="*/ 10010 h 10016"/>
                  <a:gd name="connsiteX10" fmla="*/ 414 w 10084"/>
                  <a:gd name="connsiteY10" fmla="*/ 8282 h 10016"/>
                  <a:gd name="connsiteX11" fmla="*/ 4 w 10084"/>
                  <a:gd name="connsiteY11" fmla="*/ 6468 h 10016"/>
                  <a:gd name="connsiteX12" fmla="*/ 639 w 10084"/>
                  <a:gd name="connsiteY12" fmla="*/ 2708 h 10016"/>
                  <a:gd name="connsiteX13" fmla="*/ 3142 w 10084"/>
                  <a:gd name="connsiteY13" fmla="*/ 366 h 10016"/>
                  <a:gd name="connsiteX14" fmla="*/ 5663 w 10084"/>
                  <a:gd name="connsiteY14" fmla="*/ 178 h 10016"/>
                  <a:gd name="connsiteX15" fmla="*/ 7313 w 10084"/>
                  <a:gd name="connsiteY15" fmla="*/ 919 h 10016"/>
                  <a:gd name="connsiteX16" fmla="*/ 8169 w 10084"/>
                  <a:gd name="connsiteY16" fmla="*/ 1411 h 10016"/>
                  <a:gd name="connsiteX17" fmla="*/ 8784 w 10084"/>
                  <a:gd name="connsiteY17" fmla="*/ 2605 h 10016"/>
                  <a:gd name="connsiteX18" fmla="*/ 9647 w 10084"/>
                  <a:gd name="connsiteY18" fmla="*/ 3807 h 10016"/>
                  <a:gd name="connsiteX19" fmla="*/ 10069 w 10084"/>
                  <a:gd name="connsiteY19" fmla="*/ 5010 h 10016"/>
                  <a:gd name="connsiteX20" fmla="*/ 9800 w 10084"/>
                  <a:gd name="connsiteY20" fmla="*/ 7876 h 10016"/>
                  <a:gd name="connsiteX21" fmla="*/ 9615 w 10084"/>
                  <a:gd name="connsiteY21" fmla="*/ 8390 h 10016"/>
                  <a:gd name="connsiteX22" fmla="*/ 9308 w 10084"/>
                  <a:gd name="connsiteY22" fmla="*/ 9358 h 10016"/>
                  <a:gd name="connsiteX23" fmla="*/ 9177 w 10084"/>
                  <a:gd name="connsiteY23" fmla="*/ 7796 h 10016"/>
                  <a:gd name="connsiteX24" fmla="*/ 8648 w 10084"/>
                  <a:gd name="connsiteY24" fmla="*/ 6718 h 10016"/>
                  <a:gd name="connsiteX25" fmla="*/ 8231 w 10084"/>
                  <a:gd name="connsiteY25" fmla="*/ 5625 h 10016"/>
                  <a:gd name="connsiteX26" fmla="*/ 7862 w 10084"/>
                  <a:gd name="connsiteY26" fmla="*/ 3313 h 10016"/>
                  <a:gd name="connsiteX27" fmla="*/ 7295 w 10084"/>
                  <a:gd name="connsiteY27" fmla="*/ 2790 h 10016"/>
                  <a:gd name="connsiteX0" fmla="*/ 7297 w 10086"/>
                  <a:gd name="connsiteY0" fmla="*/ 2800 h 10026"/>
                  <a:gd name="connsiteX1" fmla="*/ 7297 w 10086"/>
                  <a:gd name="connsiteY1" fmla="*/ 2800 h 10026"/>
                  <a:gd name="connsiteX2" fmla="*/ 5999 w 10086"/>
                  <a:gd name="connsiteY2" fmla="*/ 2260 h 10026"/>
                  <a:gd name="connsiteX3" fmla="*/ 3916 w 10086"/>
                  <a:gd name="connsiteY3" fmla="*/ 2334 h 10026"/>
                  <a:gd name="connsiteX4" fmla="*/ 2432 w 10086"/>
                  <a:gd name="connsiteY4" fmla="*/ 3037 h 10026"/>
                  <a:gd name="connsiteX5" fmla="*/ 1376 w 10086"/>
                  <a:gd name="connsiteY5" fmla="*/ 4502 h 10026"/>
                  <a:gd name="connsiteX6" fmla="*/ 1636 w 10086"/>
                  <a:gd name="connsiteY6" fmla="*/ 6651 h 10026"/>
                  <a:gd name="connsiteX7" fmla="*/ 1081 w 10086"/>
                  <a:gd name="connsiteY7" fmla="*/ 7923 h 10026"/>
                  <a:gd name="connsiteX8" fmla="*/ 985 w 10086"/>
                  <a:gd name="connsiteY8" fmla="*/ 8829 h 10026"/>
                  <a:gd name="connsiteX9" fmla="*/ 911 w 10086"/>
                  <a:gd name="connsiteY9" fmla="*/ 10020 h 10026"/>
                  <a:gd name="connsiteX10" fmla="*/ 416 w 10086"/>
                  <a:gd name="connsiteY10" fmla="*/ 8292 h 10026"/>
                  <a:gd name="connsiteX11" fmla="*/ 6 w 10086"/>
                  <a:gd name="connsiteY11" fmla="*/ 6478 h 10026"/>
                  <a:gd name="connsiteX12" fmla="*/ 755 w 10086"/>
                  <a:gd name="connsiteY12" fmla="*/ 2929 h 10026"/>
                  <a:gd name="connsiteX13" fmla="*/ 3144 w 10086"/>
                  <a:gd name="connsiteY13" fmla="*/ 376 h 10026"/>
                  <a:gd name="connsiteX14" fmla="*/ 5665 w 10086"/>
                  <a:gd name="connsiteY14" fmla="*/ 188 h 10026"/>
                  <a:gd name="connsiteX15" fmla="*/ 7315 w 10086"/>
                  <a:gd name="connsiteY15" fmla="*/ 929 h 10026"/>
                  <a:gd name="connsiteX16" fmla="*/ 8171 w 10086"/>
                  <a:gd name="connsiteY16" fmla="*/ 1421 h 10026"/>
                  <a:gd name="connsiteX17" fmla="*/ 8786 w 10086"/>
                  <a:gd name="connsiteY17" fmla="*/ 2615 h 10026"/>
                  <a:gd name="connsiteX18" fmla="*/ 9649 w 10086"/>
                  <a:gd name="connsiteY18" fmla="*/ 3817 h 10026"/>
                  <a:gd name="connsiteX19" fmla="*/ 10071 w 10086"/>
                  <a:gd name="connsiteY19" fmla="*/ 5020 h 10026"/>
                  <a:gd name="connsiteX20" fmla="*/ 9802 w 10086"/>
                  <a:gd name="connsiteY20" fmla="*/ 7886 h 10026"/>
                  <a:gd name="connsiteX21" fmla="*/ 9617 w 10086"/>
                  <a:gd name="connsiteY21" fmla="*/ 8400 h 10026"/>
                  <a:gd name="connsiteX22" fmla="*/ 9310 w 10086"/>
                  <a:gd name="connsiteY22" fmla="*/ 9368 h 10026"/>
                  <a:gd name="connsiteX23" fmla="*/ 9179 w 10086"/>
                  <a:gd name="connsiteY23" fmla="*/ 7806 h 10026"/>
                  <a:gd name="connsiteX24" fmla="*/ 8650 w 10086"/>
                  <a:gd name="connsiteY24" fmla="*/ 6728 h 10026"/>
                  <a:gd name="connsiteX25" fmla="*/ 8233 w 10086"/>
                  <a:gd name="connsiteY25" fmla="*/ 5635 h 10026"/>
                  <a:gd name="connsiteX26" fmla="*/ 7864 w 10086"/>
                  <a:gd name="connsiteY26" fmla="*/ 3323 h 10026"/>
                  <a:gd name="connsiteX27" fmla="*/ 7297 w 10086"/>
                  <a:gd name="connsiteY27" fmla="*/ 2800 h 10026"/>
                  <a:gd name="connsiteX0" fmla="*/ 7297 w 10086"/>
                  <a:gd name="connsiteY0" fmla="*/ 2812 h 10038"/>
                  <a:gd name="connsiteX1" fmla="*/ 7297 w 10086"/>
                  <a:gd name="connsiteY1" fmla="*/ 2812 h 10038"/>
                  <a:gd name="connsiteX2" fmla="*/ 5999 w 10086"/>
                  <a:gd name="connsiteY2" fmla="*/ 2272 h 10038"/>
                  <a:gd name="connsiteX3" fmla="*/ 3916 w 10086"/>
                  <a:gd name="connsiteY3" fmla="*/ 2346 h 10038"/>
                  <a:gd name="connsiteX4" fmla="*/ 2432 w 10086"/>
                  <a:gd name="connsiteY4" fmla="*/ 3049 h 10038"/>
                  <a:gd name="connsiteX5" fmla="*/ 1376 w 10086"/>
                  <a:gd name="connsiteY5" fmla="*/ 4514 h 10038"/>
                  <a:gd name="connsiteX6" fmla="*/ 1636 w 10086"/>
                  <a:gd name="connsiteY6" fmla="*/ 6663 h 10038"/>
                  <a:gd name="connsiteX7" fmla="*/ 1081 w 10086"/>
                  <a:gd name="connsiteY7" fmla="*/ 7935 h 10038"/>
                  <a:gd name="connsiteX8" fmla="*/ 985 w 10086"/>
                  <a:gd name="connsiteY8" fmla="*/ 8841 h 10038"/>
                  <a:gd name="connsiteX9" fmla="*/ 911 w 10086"/>
                  <a:gd name="connsiteY9" fmla="*/ 10032 h 10038"/>
                  <a:gd name="connsiteX10" fmla="*/ 416 w 10086"/>
                  <a:gd name="connsiteY10" fmla="*/ 8304 h 10038"/>
                  <a:gd name="connsiteX11" fmla="*/ 6 w 10086"/>
                  <a:gd name="connsiteY11" fmla="*/ 6490 h 10038"/>
                  <a:gd name="connsiteX12" fmla="*/ 755 w 10086"/>
                  <a:gd name="connsiteY12" fmla="*/ 2941 h 10038"/>
                  <a:gd name="connsiteX13" fmla="*/ 3315 w 10086"/>
                  <a:gd name="connsiteY13" fmla="*/ 247 h 10038"/>
                  <a:gd name="connsiteX14" fmla="*/ 5665 w 10086"/>
                  <a:gd name="connsiteY14" fmla="*/ 200 h 10038"/>
                  <a:gd name="connsiteX15" fmla="*/ 7315 w 10086"/>
                  <a:gd name="connsiteY15" fmla="*/ 941 h 10038"/>
                  <a:gd name="connsiteX16" fmla="*/ 8171 w 10086"/>
                  <a:gd name="connsiteY16" fmla="*/ 1433 h 10038"/>
                  <a:gd name="connsiteX17" fmla="*/ 8786 w 10086"/>
                  <a:gd name="connsiteY17" fmla="*/ 2627 h 10038"/>
                  <a:gd name="connsiteX18" fmla="*/ 9649 w 10086"/>
                  <a:gd name="connsiteY18" fmla="*/ 3829 h 10038"/>
                  <a:gd name="connsiteX19" fmla="*/ 10071 w 10086"/>
                  <a:gd name="connsiteY19" fmla="*/ 5032 h 10038"/>
                  <a:gd name="connsiteX20" fmla="*/ 9802 w 10086"/>
                  <a:gd name="connsiteY20" fmla="*/ 7898 h 10038"/>
                  <a:gd name="connsiteX21" fmla="*/ 9617 w 10086"/>
                  <a:gd name="connsiteY21" fmla="*/ 8412 h 10038"/>
                  <a:gd name="connsiteX22" fmla="*/ 9310 w 10086"/>
                  <a:gd name="connsiteY22" fmla="*/ 9380 h 10038"/>
                  <a:gd name="connsiteX23" fmla="*/ 9179 w 10086"/>
                  <a:gd name="connsiteY23" fmla="*/ 7818 h 10038"/>
                  <a:gd name="connsiteX24" fmla="*/ 8650 w 10086"/>
                  <a:gd name="connsiteY24" fmla="*/ 6740 h 10038"/>
                  <a:gd name="connsiteX25" fmla="*/ 8233 w 10086"/>
                  <a:gd name="connsiteY25" fmla="*/ 5647 h 10038"/>
                  <a:gd name="connsiteX26" fmla="*/ 7864 w 10086"/>
                  <a:gd name="connsiteY26" fmla="*/ 3335 h 10038"/>
                  <a:gd name="connsiteX27" fmla="*/ 7297 w 10086"/>
                  <a:gd name="connsiteY27" fmla="*/ 2812 h 10038"/>
                  <a:gd name="connsiteX0" fmla="*/ 7297 w 10086"/>
                  <a:gd name="connsiteY0" fmla="*/ 2812 h 10038"/>
                  <a:gd name="connsiteX1" fmla="*/ 7297 w 10086"/>
                  <a:gd name="connsiteY1" fmla="*/ 2812 h 10038"/>
                  <a:gd name="connsiteX2" fmla="*/ 5999 w 10086"/>
                  <a:gd name="connsiteY2" fmla="*/ 2272 h 10038"/>
                  <a:gd name="connsiteX3" fmla="*/ 3916 w 10086"/>
                  <a:gd name="connsiteY3" fmla="*/ 2346 h 10038"/>
                  <a:gd name="connsiteX4" fmla="*/ 2432 w 10086"/>
                  <a:gd name="connsiteY4" fmla="*/ 3049 h 10038"/>
                  <a:gd name="connsiteX5" fmla="*/ 1376 w 10086"/>
                  <a:gd name="connsiteY5" fmla="*/ 4514 h 10038"/>
                  <a:gd name="connsiteX6" fmla="*/ 1636 w 10086"/>
                  <a:gd name="connsiteY6" fmla="*/ 6663 h 10038"/>
                  <a:gd name="connsiteX7" fmla="*/ 1081 w 10086"/>
                  <a:gd name="connsiteY7" fmla="*/ 7935 h 10038"/>
                  <a:gd name="connsiteX8" fmla="*/ 985 w 10086"/>
                  <a:gd name="connsiteY8" fmla="*/ 8841 h 10038"/>
                  <a:gd name="connsiteX9" fmla="*/ 911 w 10086"/>
                  <a:gd name="connsiteY9" fmla="*/ 10032 h 10038"/>
                  <a:gd name="connsiteX10" fmla="*/ 416 w 10086"/>
                  <a:gd name="connsiteY10" fmla="*/ 8304 h 10038"/>
                  <a:gd name="connsiteX11" fmla="*/ 6 w 10086"/>
                  <a:gd name="connsiteY11" fmla="*/ 6490 h 10038"/>
                  <a:gd name="connsiteX12" fmla="*/ 755 w 10086"/>
                  <a:gd name="connsiteY12" fmla="*/ 2941 h 10038"/>
                  <a:gd name="connsiteX13" fmla="*/ 3315 w 10086"/>
                  <a:gd name="connsiteY13" fmla="*/ 247 h 10038"/>
                  <a:gd name="connsiteX14" fmla="*/ 5893 w 10086"/>
                  <a:gd name="connsiteY14" fmla="*/ 200 h 10038"/>
                  <a:gd name="connsiteX15" fmla="*/ 7315 w 10086"/>
                  <a:gd name="connsiteY15" fmla="*/ 941 h 10038"/>
                  <a:gd name="connsiteX16" fmla="*/ 8171 w 10086"/>
                  <a:gd name="connsiteY16" fmla="*/ 1433 h 10038"/>
                  <a:gd name="connsiteX17" fmla="*/ 8786 w 10086"/>
                  <a:gd name="connsiteY17" fmla="*/ 2627 h 10038"/>
                  <a:gd name="connsiteX18" fmla="*/ 9649 w 10086"/>
                  <a:gd name="connsiteY18" fmla="*/ 3829 h 10038"/>
                  <a:gd name="connsiteX19" fmla="*/ 10071 w 10086"/>
                  <a:gd name="connsiteY19" fmla="*/ 5032 h 10038"/>
                  <a:gd name="connsiteX20" fmla="*/ 9802 w 10086"/>
                  <a:gd name="connsiteY20" fmla="*/ 7898 h 10038"/>
                  <a:gd name="connsiteX21" fmla="*/ 9617 w 10086"/>
                  <a:gd name="connsiteY21" fmla="*/ 8412 h 10038"/>
                  <a:gd name="connsiteX22" fmla="*/ 9310 w 10086"/>
                  <a:gd name="connsiteY22" fmla="*/ 9380 h 10038"/>
                  <a:gd name="connsiteX23" fmla="*/ 9179 w 10086"/>
                  <a:gd name="connsiteY23" fmla="*/ 7818 h 10038"/>
                  <a:gd name="connsiteX24" fmla="*/ 8650 w 10086"/>
                  <a:gd name="connsiteY24" fmla="*/ 6740 h 10038"/>
                  <a:gd name="connsiteX25" fmla="*/ 8233 w 10086"/>
                  <a:gd name="connsiteY25" fmla="*/ 5647 h 10038"/>
                  <a:gd name="connsiteX26" fmla="*/ 7864 w 10086"/>
                  <a:gd name="connsiteY26" fmla="*/ 3335 h 10038"/>
                  <a:gd name="connsiteX27" fmla="*/ 7297 w 10086"/>
                  <a:gd name="connsiteY27" fmla="*/ 2812 h 10038"/>
                  <a:gd name="connsiteX0" fmla="*/ 7297 w 10086"/>
                  <a:gd name="connsiteY0" fmla="*/ 2812 h 10038"/>
                  <a:gd name="connsiteX1" fmla="*/ 7297 w 10086"/>
                  <a:gd name="connsiteY1" fmla="*/ 2812 h 10038"/>
                  <a:gd name="connsiteX2" fmla="*/ 5999 w 10086"/>
                  <a:gd name="connsiteY2" fmla="*/ 2272 h 10038"/>
                  <a:gd name="connsiteX3" fmla="*/ 3916 w 10086"/>
                  <a:gd name="connsiteY3" fmla="*/ 2065 h 10038"/>
                  <a:gd name="connsiteX4" fmla="*/ 2432 w 10086"/>
                  <a:gd name="connsiteY4" fmla="*/ 3049 h 10038"/>
                  <a:gd name="connsiteX5" fmla="*/ 1376 w 10086"/>
                  <a:gd name="connsiteY5" fmla="*/ 4514 h 10038"/>
                  <a:gd name="connsiteX6" fmla="*/ 1636 w 10086"/>
                  <a:gd name="connsiteY6" fmla="*/ 6663 h 10038"/>
                  <a:gd name="connsiteX7" fmla="*/ 1081 w 10086"/>
                  <a:gd name="connsiteY7" fmla="*/ 7935 h 10038"/>
                  <a:gd name="connsiteX8" fmla="*/ 985 w 10086"/>
                  <a:gd name="connsiteY8" fmla="*/ 8841 h 10038"/>
                  <a:gd name="connsiteX9" fmla="*/ 911 w 10086"/>
                  <a:gd name="connsiteY9" fmla="*/ 10032 h 10038"/>
                  <a:gd name="connsiteX10" fmla="*/ 416 w 10086"/>
                  <a:gd name="connsiteY10" fmla="*/ 8304 h 10038"/>
                  <a:gd name="connsiteX11" fmla="*/ 6 w 10086"/>
                  <a:gd name="connsiteY11" fmla="*/ 6490 h 10038"/>
                  <a:gd name="connsiteX12" fmla="*/ 755 w 10086"/>
                  <a:gd name="connsiteY12" fmla="*/ 2941 h 10038"/>
                  <a:gd name="connsiteX13" fmla="*/ 3315 w 10086"/>
                  <a:gd name="connsiteY13" fmla="*/ 247 h 10038"/>
                  <a:gd name="connsiteX14" fmla="*/ 5893 w 10086"/>
                  <a:gd name="connsiteY14" fmla="*/ 200 h 10038"/>
                  <a:gd name="connsiteX15" fmla="*/ 7315 w 10086"/>
                  <a:gd name="connsiteY15" fmla="*/ 941 h 10038"/>
                  <a:gd name="connsiteX16" fmla="*/ 8171 w 10086"/>
                  <a:gd name="connsiteY16" fmla="*/ 1433 h 10038"/>
                  <a:gd name="connsiteX17" fmla="*/ 8786 w 10086"/>
                  <a:gd name="connsiteY17" fmla="*/ 2627 h 10038"/>
                  <a:gd name="connsiteX18" fmla="*/ 9649 w 10086"/>
                  <a:gd name="connsiteY18" fmla="*/ 3829 h 10038"/>
                  <a:gd name="connsiteX19" fmla="*/ 10071 w 10086"/>
                  <a:gd name="connsiteY19" fmla="*/ 5032 h 10038"/>
                  <a:gd name="connsiteX20" fmla="*/ 9802 w 10086"/>
                  <a:gd name="connsiteY20" fmla="*/ 7898 h 10038"/>
                  <a:gd name="connsiteX21" fmla="*/ 9617 w 10086"/>
                  <a:gd name="connsiteY21" fmla="*/ 8412 h 10038"/>
                  <a:gd name="connsiteX22" fmla="*/ 9310 w 10086"/>
                  <a:gd name="connsiteY22" fmla="*/ 9380 h 10038"/>
                  <a:gd name="connsiteX23" fmla="*/ 9179 w 10086"/>
                  <a:gd name="connsiteY23" fmla="*/ 7818 h 10038"/>
                  <a:gd name="connsiteX24" fmla="*/ 8650 w 10086"/>
                  <a:gd name="connsiteY24" fmla="*/ 6740 h 10038"/>
                  <a:gd name="connsiteX25" fmla="*/ 8233 w 10086"/>
                  <a:gd name="connsiteY25" fmla="*/ 5647 h 10038"/>
                  <a:gd name="connsiteX26" fmla="*/ 7864 w 10086"/>
                  <a:gd name="connsiteY26" fmla="*/ 3335 h 10038"/>
                  <a:gd name="connsiteX27" fmla="*/ 7297 w 10086"/>
                  <a:gd name="connsiteY27" fmla="*/ 2812 h 10038"/>
                  <a:gd name="connsiteX0" fmla="*/ 7297 w 10086"/>
                  <a:gd name="connsiteY0" fmla="*/ 2812 h 10038"/>
                  <a:gd name="connsiteX1" fmla="*/ 7297 w 10086"/>
                  <a:gd name="connsiteY1" fmla="*/ 2812 h 10038"/>
                  <a:gd name="connsiteX2" fmla="*/ 5999 w 10086"/>
                  <a:gd name="connsiteY2" fmla="*/ 2272 h 10038"/>
                  <a:gd name="connsiteX3" fmla="*/ 3916 w 10086"/>
                  <a:gd name="connsiteY3" fmla="*/ 2065 h 10038"/>
                  <a:gd name="connsiteX4" fmla="*/ 2603 w 10086"/>
                  <a:gd name="connsiteY4" fmla="*/ 2697 h 10038"/>
                  <a:gd name="connsiteX5" fmla="*/ 1376 w 10086"/>
                  <a:gd name="connsiteY5" fmla="*/ 4514 h 10038"/>
                  <a:gd name="connsiteX6" fmla="*/ 1636 w 10086"/>
                  <a:gd name="connsiteY6" fmla="*/ 6663 h 10038"/>
                  <a:gd name="connsiteX7" fmla="*/ 1081 w 10086"/>
                  <a:gd name="connsiteY7" fmla="*/ 7935 h 10038"/>
                  <a:gd name="connsiteX8" fmla="*/ 985 w 10086"/>
                  <a:gd name="connsiteY8" fmla="*/ 8841 h 10038"/>
                  <a:gd name="connsiteX9" fmla="*/ 911 w 10086"/>
                  <a:gd name="connsiteY9" fmla="*/ 10032 h 10038"/>
                  <a:gd name="connsiteX10" fmla="*/ 416 w 10086"/>
                  <a:gd name="connsiteY10" fmla="*/ 8304 h 10038"/>
                  <a:gd name="connsiteX11" fmla="*/ 6 w 10086"/>
                  <a:gd name="connsiteY11" fmla="*/ 6490 h 10038"/>
                  <a:gd name="connsiteX12" fmla="*/ 755 w 10086"/>
                  <a:gd name="connsiteY12" fmla="*/ 2941 h 10038"/>
                  <a:gd name="connsiteX13" fmla="*/ 3315 w 10086"/>
                  <a:gd name="connsiteY13" fmla="*/ 247 h 10038"/>
                  <a:gd name="connsiteX14" fmla="*/ 5893 w 10086"/>
                  <a:gd name="connsiteY14" fmla="*/ 200 h 10038"/>
                  <a:gd name="connsiteX15" fmla="*/ 7315 w 10086"/>
                  <a:gd name="connsiteY15" fmla="*/ 941 h 10038"/>
                  <a:gd name="connsiteX16" fmla="*/ 8171 w 10086"/>
                  <a:gd name="connsiteY16" fmla="*/ 1433 h 10038"/>
                  <a:gd name="connsiteX17" fmla="*/ 8786 w 10086"/>
                  <a:gd name="connsiteY17" fmla="*/ 2627 h 10038"/>
                  <a:gd name="connsiteX18" fmla="*/ 9649 w 10086"/>
                  <a:gd name="connsiteY18" fmla="*/ 3829 h 10038"/>
                  <a:gd name="connsiteX19" fmla="*/ 10071 w 10086"/>
                  <a:gd name="connsiteY19" fmla="*/ 5032 h 10038"/>
                  <a:gd name="connsiteX20" fmla="*/ 9802 w 10086"/>
                  <a:gd name="connsiteY20" fmla="*/ 7898 h 10038"/>
                  <a:gd name="connsiteX21" fmla="*/ 9617 w 10086"/>
                  <a:gd name="connsiteY21" fmla="*/ 8412 h 10038"/>
                  <a:gd name="connsiteX22" fmla="*/ 9310 w 10086"/>
                  <a:gd name="connsiteY22" fmla="*/ 9380 h 10038"/>
                  <a:gd name="connsiteX23" fmla="*/ 9179 w 10086"/>
                  <a:gd name="connsiteY23" fmla="*/ 7818 h 10038"/>
                  <a:gd name="connsiteX24" fmla="*/ 8650 w 10086"/>
                  <a:gd name="connsiteY24" fmla="*/ 6740 h 10038"/>
                  <a:gd name="connsiteX25" fmla="*/ 8233 w 10086"/>
                  <a:gd name="connsiteY25" fmla="*/ 5647 h 10038"/>
                  <a:gd name="connsiteX26" fmla="*/ 7864 w 10086"/>
                  <a:gd name="connsiteY26" fmla="*/ 3335 h 10038"/>
                  <a:gd name="connsiteX27" fmla="*/ 7297 w 10086"/>
                  <a:gd name="connsiteY27" fmla="*/ 2812 h 10038"/>
                  <a:gd name="connsiteX0" fmla="*/ 7297 w 10086"/>
                  <a:gd name="connsiteY0" fmla="*/ 2812 h 10038"/>
                  <a:gd name="connsiteX1" fmla="*/ 7297 w 10086"/>
                  <a:gd name="connsiteY1" fmla="*/ 2812 h 10038"/>
                  <a:gd name="connsiteX2" fmla="*/ 6056 w 10086"/>
                  <a:gd name="connsiteY2" fmla="*/ 1991 h 10038"/>
                  <a:gd name="connsiteX3" fmla="*/ 3916 w 10086"/>
                  <a:gd name="connsiteY3" fmla="*/ 2065 h 10038"/>
                  <a:gd name="connsiteX4" fmla="*/ 2603 w 10086"/>
                  <a:gd name="connsiteY4" fmla="*/ 2697 h 10038"/>
                  <a:gd name="connsiteX5" fmla="*/ 1376 w 10086"/>
                  <a:gd name="connsiteY5" fmla="*/ 4514 h 10038"/>
                  <a:gd name="connsiteX6" fmla="*/ 1636 w 10086"/>
                  <a:gd name="connsiteY6" fmla="*/ 6663 h 10038"/>
                  <a:gd name="connsiteX7" fmla="*/ 1081 w 10086"/>
                  <a:gd name="connsiteY7" fmla="*/ 7935 h 10038"/>
                  <a:gd name="connsiteX8" fmla="*/ 985 w 10086"/>
                  <a:gd name="connsiteY8" fmla="*/ 8841 h 10038"/>
                  <a:gd name="connsiteX9" fmla="*/ 911 w 10086"/>
                  <a:gd name="connsiteY9" fmla="*/ 10032 h 10038"/>
                  <a:gd name="connsiteX10" fmla="*/ 416 w 10086"/>
                  <a:gd name="connsiteY10" fmla="*/ 8304 h 10038"/>
                  <a:gd name="connsiteX11" fmla="*/ 6 w 10086"/>
                  <a:gd name="connsiteY11" fmla="*/ 6490 h 10038"/>
                  <a:gd name="connsiteX12" fmla="*/ 755 w 10086"/>
                  <a:gd name="connsiteY12" fmla="*/ 2941 h 10038"/>
                  <a:gd name="connsiteX13" fmla="*/ 3315 w 10086"/>
                  <a:gd name="connsiteY13" fmla="*/ 247 h 10038"/>
                  <a:gd name="connsiteX14" fmla="*/ 5893 w 10086"/>
                  <a:gd name="connsiteY14" fmla="*/ 200 h 10038"/>
                  <a:gd name="connsiteX15" fmla="*/ 7315 w 10086"/>
                  <a:gd name="connsiteY15" fmla="*/ 941 h 10038"/>
                  <a:gd name="connsiteX16" fmla="*/ 8171 w 10086"/>
                  <a:gd name="connsiteY16" fmla="*/ 1433 h 10038"/>
                  <a:gd name="connsiteX17" fmla="*/ 8786 w 10086"/>
                  <a:gd name="connsiteY17" fmla="*/ 2627 h 10038"/>
                  <a:gd name="connsiteX18" fmla="*/ 9649 w 10086"/>
                  <a:gd name="connsiteY18" fmla="*/ 3829 h 10038"/>
                  <a:gd name="connsiteX19" fmla="*/ 10071 w 10086"/>
                  <a:gd name="connsiteY19" fmla="*/ 5032 h 10038"/>
                  <a:gd name="connsiteX20" fmla="*/ 9802 w 10086"/>
                  <a:gd name="connsiteY20" fmla="*/ 7898 h 10038"/>
                  <a:gd name="connsiteX21" fmla="*/ 9617 w 10086"/>
                  <a:gd name="connsiteY21" fmla="*/ 8412 h 10038"/>
                  <a:gd name="connsiteX22" fmla="*/ 9310 w 10086"/>
                  <a:gd name="connsiteY22" fmla="*/ 9380 h 10038"/>
                  <a:gd name="connsiteX23" fmla="*/ 9179 w 10086"/>
                  <a:gd name="connsiteY23" fmla="*/ 7818 h 10038"/>
                  <a:gd name="connsiteX24" fmla="*/ 8650 w 10086"/>
                  <a:gd name="connsiteY24" fmla="*/ 6740 h 10038"/>
                  <a:gd name="connsiteX25" fmla="*/ 8233 w 10086"/>
                  <a:gd name="connsiteY25" fmla="*/ 5647 h 10038"/>
                  <a:gd name="connsiteX26" fmla="*/ 7864 w 10086"/>
                  <a:gd name="connsiteY26" fmla="*/ 3335 h 10038"/>
                  <a:gd name="connsiteX27" fmla="*/ 7297 w 10086"/>
                  <a:gd name="connsiteY27" fmla="*/ 2812 h 10038"/>
                  <a:gd name="connsiteX0" fmla="*/ 7297 w 10086"/>
                  <a:gd name="connsiteY0" fmla="*/ 2812 h 10038"/>
                  <a:gd name="connsiteX1" fmla="*/ 7297 w 10086"/>
                  <a:gd name="connsiteY1" fmla="*/ 2812 h 10038"/>
                  <a:gd name="connsiteX2" fmla="*/ 6056 w 10086"/>
                  <a:gd name="connsiteY2" fmla="*/ 1991 h 10038"/>
                  <a:gd name="connsiteX3" fmla="*/ 3916 w 10086"/>
                  <a:gd name="connsiteY3" fmla="*/ 2065 h 10038"/>
                  <a:gd name="connsiteX4" fmla="*/ 2603 w 10086"/>
                  <a:gd name="connsiteY4" fmla="*/ 2697 h 10038"/>
                  <a:gd name="connsiteX5" fmla="*/ 1376 w 10086"/>
                  <a:gd name="connsiteY5" fmla="*/ 4514 h 10038"/>
                  <a:gd name="connsiteX6" fmla="*/ 1636 w 10086"/>
                  <a:gd name="connsiteY6" fmla="*/ 6663 h 10038"/>
                  <a:gd name="connsiteX7" fmla="*/ 1081 w 10086"/>
                  <a:gd name="connsiteY7" fmla="*/ 7935 h 10038"/>
                  <a:gd name="connsiteX8" fmla="*/ 985 w 10086"/>
                  <a:gd name="connsiteY8" fmla="*/ 8841 h 10038"/>
                  <a:gd name="connsiteX9" fmla="*/ 911 w 10086"/>
                  <a:gd name="connsiteY9" fmla="*/ 10032 h 10038"/>
                  <a:gd name="connsiteX10" fmla="*/ 416 w 10086"/>
                  <a:gd name="connsiteY10" fmla="*/ 8304 h 10038"/>
                  <a:gd name="connsiteX11" fmla="*/ 6 w 10086"/>
                  <a:gd name="connsiteY11" fmla="*/ 6490 h 10038"/>
                  <a:gd name="connsiteX12" fmla="*/ 755 w 10086"/>
                  <a:gd name="connsiteY12" fmla="*/ 2941 h 10038"/>
                  <a:gd name="connsiteX13" fmla="*/ 3315 w 10086"/>
                  <a:gd name="connsiteY13" fmla="*/ 247 h 10038"/>
                  <a:gd name="connsiteX14" fmla="*/ 5893 w 10086"/>
                  <a:gd name="connsiteY14" fmla="*/ 200 h 10038"/>
                  <a:gd name="connsiteX15" fmla="*/ 7315 w 10086"/>
                  <a:gd name="connsiteY15" fmla="*/ 941 h 10038"/>
                  <a:gd name="connsiteX16" fmla="*/ 8171 w 10086"/>
                  <a:gd name="connsiteY16" fmla="*/ 1433 h 10038"/>
                  <a:gd name="connsiteX17" fmla="*/ 8786 w 10086"/>
                  <a:gd name="connsiteY17" fmla="*/ 2627 h 10038"/>
                  <a:gd name="connsiteX18" fmla="*/ 9649 w 10086"/>
                  <a:gd name="connsiteY18" fmla="*/ 3829 h 10038"/>
                  <a:gd name="connsiteX19" fmla="*/ 10071 w 10086"/>
                  <a:gd name="connsiteY19" fmla="*/ 5032 h 10038"/>
                  <a:gd name="connsiteX20" fmla="*/ 9802 w 10086"/>
                  <a:gd name="connsiteY20" fmla="*/ 7898 h 10038"/>
                  <a:gd name="connsiteX21" fmla="*/ 9617 w 10086"/>
                  <a:gd name="connsiteY21" fmla="*/ 8412 h 10038"/>
                  <a:gd name="connsiteX22" fmla="*/ 9310 w 10086"/>
                  <a:gd name="connsiteY22" fmla="*/ 9380 h 10038"/>
                  <a:gd name="connsiteX23" fmla="*/ 9179 w 10086"/>
                  <a:gd name="connsiteY23" fmla="*/ 7818 h 10038"/>
                  <a:gd name="connsiteX24" fmla="*/ 8650 w 10086"/>
                  <a:gd name="connsiteY24" fmla="*/ 6740 h 10038"/>
                  <a:gd name="connsiteX25" fmla="*/ 8233 w 10086"/>
                  <a:gd name="connsiteY25" fmla="*/ 5647 h 10038"/>
                  <a:gd name="connsiteX26" fmla="*/ 8035 w 10086"/>
                  <a:gd name="connsiteY26" fmla="*/ 3265 h 10038"/>
                  <a:gd name="connsiteX27" fmla="*/ 7297 w 10086"/>
                  <a:gd name="connsiteY27" fmla="*/ 2812 h 10038"/>
                  <a:gd name="connsiteX0" fmla="*/ 7292 w 10081"/>
                  <a:gd name="connsiteY0" fmla="*/ 2812 h 10038"/>
                  <a:gd name="connsiteX1" fmla="*/ 7292 w 10081"/>
                  <a:gd name="connsiteY1" fmla="*/ 2812 h 10038"/>
                  <a:gd name="connsiteX2" fmla="*/ 6051 w 10081"/>
                  <a:gd name="connsiteY2" fmla="*/ 1991 h 10038"/>
                  <a:gd name="connsiteX3" fmla="*/ 3911 w 10081"/>
                  <a:gd name="connsiteY3" fmla="*/ 2065 h 10038"/>
                  <a:gd name="connsiteX4" fmla="*/ 2598 w 10081"/>
                  <a:gd name="connsiteY4" fmla="*/ 2697 h 10038"/>
                  <a:gd name="connsiteX5" fmla="*/ 1371 w 10081"/>
                  <a:gd name="connsiteY5" fmla="*/ 4514 h 10038"/>
                  <a:gd name="connsiteX6" fmla="*/ 1631 w 10081"/>
                  <a:gd name="connsiteY6" fmla="*/ 6663 h 10038"/>
                  <a:gd name="connsiteX7" fmla="*/ 1076 w 10081"/>
                  <a:gd name="connsiteY7" fmla="*/ 7935 h 10038"/>
                  <a:gd name="connsiteX8" fmla="*/ 980 w 10081"/>
                  <a:gd name="connsiteY8" fmla="*/ 8841 h 10038"/>
                  <a:gd name="connsiteX9" fmla="*/ 906 w 10081"/>
                  <a:gd name="connsiteY9" fmla="*/ 10032 h 10038"/>
                  <a:gd name="connsiteX10" fmla="*/ 411 w 10081"/>
                  <a:gd name="connsiteY10" fmla="*/ 8304 h 10038"/>
                  <a:gd name="connsiteX11" fmla="*/ 1 w 10081"/>
                  <a:gd name="connsiteY11" fmla="*/ 6490 h 10038"/>
                  <a:gd name="connsiteX12" fmla="*/ 500 w 10081"/>
                  <a:gd name="connsiteY12" fmla="*/ 3326 h 10038"/>
                  <a:gd name="connsiteX13" fmla="*/ 750 w 10081"/>
                  <a:gd name="connsiteY13" fmla="*/ 2941 h 10038"/>
                  <a:gd name="connsiteX14" fmla="*/ 3310 w 10081"/>
                  <a:gd name="connsiteY14" fmla="*/ 247 h 10038"/>
                  <a:gd name="connsiteX15" fmla="*/ 5888 w 10081"/>
                  <a:gd name="connsiteY15" fmla="*/ 200 h 10038"/>
                  <a:gd name="connsiteX16" fmla="*/ 7310 w 10081"/>
                  <a:gd name="connsiteY16" fmla="*/ 941 h 10038"/>
                  <a:gd name="connsiteX17" fmla="*/ 8166 w 10081"/>
                  <a:gd name="connsiteY17" fmla="*/ 1433 h 10038"/>
                  <a:gd name="connsiteX18" fmla="*/ 8781 w 10081"/>
                  <a:gd name="connsiteY18" fmla="*/ 2627 h 10038"/>
                  <a:gd name="connsiteX19" fmla="*/ 9644 w 10081"/>
                  <a:gd name="connsiteY19" fmla="*/ 3829 h 10038"/>
                  <a:gd name="connsiteX20" fmla="*/ 10066 w 10081"/>
                  <a:gd name="connsiteY20" fmla="*/ 5032 h 10038"/>
                  <a:gd name="connsiteX21" fmla="*/ 9797 w 10081"/>
                  <a:gd name="connsiteY21" fmla="*/ 7898 h 10038"/>
                  <a:gd name="connsiteX22" fmla="*/ 9612 w 10081"/>
                  <a:gd name="connsiteY22" fmla="*/ 8412 h 10038"/>
                  <a:gd name="connsiteX23" fmla="*/ 9305 w 10081"/>
                  <a:gd name="connsiteY23" fmla="*/ 9380 h 10038"/>
                  <a:gd name="connsiteX24" fmla="*/ 9174 w 10081"/>
                  <a:gd name="connsiteY24" fmla="*/ 7818 h 10038"/>
                  <a:gd name="connsiteX25" fmla="*/ 8645 w 10081"/>
                  <a:gd name="connsiteY25" fmla="*/ 6740 h 10038"/>
                  <a:gd name="connsiteX26" fmla="*/ 8228 w 10081"/>
                  <a:gd name="connsiteY26" fmla="*/ 5647 h 10038"/>
                  <a:gd name="connsiteX27" fmla="*/ 8030 w 10081"/>
                  <a:gd name="connsiteY27" fmla="*/ 3265 h 10038"/>
                  <a:gd name="connsiteX28" fmla="*/ 7292 w 10081"/>
                  <a:gd name="connsiteY28" fmla="*/ 2812 h 10038"/>
                  <a:gd name="connsiteX0" fmla="*/ 7292 w 10081"/>
                  <a:gd name="connsiteY0" fmla="*/ 2812 h 10038"/>
                  <a:gd name="connsiteX1" fmla="*/ 7292 w 10081"/>
                  <a:gd name="connsiteY1" fmla="*/ 2812 h 10038"/>
                  <a:gd name="connsiteX2" fmla="*/ 6051 w 10081"/>
                  <a:gd name="connsiteY2" fmla="*/ 1991 h 10038"/>
                  <a:gd name="connsiteX3" fmla="*/ 3911 w 10081"/>
                  <a:gd name="connsiteY3" fmla="*/ 2065 h 10038"/>
                  <a:gd name="connsiteX4" fmla="*/ 2598 w 10081"/>
                  <a:gd name="connsiteY4" fmla="*/ 2697 h 10038"/>
                  <a:gd name="connsiteX5" fmla="*/ 1371 w 10081"/>
                  <a:gd name="connsiteY5" fmla="*/ 4514 h 10038"/>
                  <a:gd name="connsiteX6" fmla="*/ 1631 w 10081"/>
                  <a:gd name="connsiteY6" fmla="*/ 6663 h 10038"/>
                  <a:gd name="connsiteX7" fmla="*/ 1076 w 10081"/>
                  <a:gd name="connsiteY7" fmla="*/ 7935 h 10038"/>
                  <a:gd name="connsiteX8" fmla="*/ 980 w 10081"/>
                  <a:gd name="connsiteY8" fmla="*/ 8841 h 10038"/>
                  <a:gd name="connsiteX9" fmla="*/ 906 w 10081"/>
                  <a:gd name="connsiteY9" fmla="*/ 10032 h 10038"/>
                  <a:gd name="connsiteX10" fmla="*/ 411 w 10081"/>
                  <a:gd name="connsiteY10" fmla="*/ 8304 h 10038"/>
                  <a:gd name="connsiteX11" fmla="*/ 1 w 10081"/>
                  <a:gd name="connsiteY11" fmla="*/ 6490 h 10038"/>
                  <a:gd name="connsiteX12" fmla="*/ 500 w 10081"/>
                  <a:gd name="connsiteY12" fmla="*/ 3326 h 10038"/>
                  <a:gd name="connsiteX13" fmla="*/ 750 w 10081"/>
                  <a:gd name="connsiteY13" fmla="*/ 2941 h 10038"/>
                  <a:gd name="connsiteX14" fmla="*/ 3310 w 10081"/>
                  <a:gd name="connsiteY14" fmla="*/ 247 h 10038"/>
                  <a:gd name="connsiteX15" fmla="*/ 5888 w 10081"/>
                  <a:gd name="connsiteY15" fmla="*/ 200 h 10038"/>
                  <a:gd name="connsiteX16" fmla="*/ 7310 w 10081"/>
                  <a:gd name="connsiteY16" fmla="*/ 941 h 10038"/>
                  <a:gd name="connsiteX17" fmla="*/ 8166 w 10081"/>
                  <a:gd name="connsiteY17" fmla="*/ 1433 h 10038"/>
                  <a:gd name="connsiteX18" fmla="*/ 8781 w 10081"/>
                  <a:gd name="connsiteY18" fmla="*/ 2627 h 10038"/>
                  <a:gd name="connsiteX19" fmla="*/ 9644 w 10081"/>
                  <a:gd name="connsiteY19" fmla="*/ 3829 h 10038"/>
                  <a:gd name="connsiteX20" fmla="*/ 10066 w 10081"/>
                  <a:gd name="connsiteY20" fmla="*/ 5032 h 10038"/>
                  <a:gd name="connsiteX21" fmla="*/ 9797 w 10081"/>
                  <a:gd name="connsiteY21" fmla="*/ 7898 h 10038"/>
                  <a:gd name="connsiteX22" fmla="*/ 9612 w 10081"/>
                  <a:gd name="connsiteY22" fmla="*/ 8412 h 10038"/>
                  <a:gd name="connsiteX23" fmla="*/ 9305 w 10081"/>
                  <a:gd name="connsiteY23" fmla="*/ 9380 h 10038"/>
                  <a:gd name="connsiteX24" fmla="*/ 9174 w 10081"/>
                  <a:gd name="connsiteY24" fmla="*/ 7818 h 10038"/>
                  <a:gd name="connsiteX25" fmla="*/ 8645 w 10081"/>
                  <a:gd name="connsiteY25" fmla="*/ 6740 h 10038"/>
                  <a:gd name="connsiteX26" fmla="*/ 8228 w 10081"/>
                  <a:gd name="connsiteY26" fmla="*/ 5647 h 10038"/>
                  <a:gd name="connsiteX27" fmla="*/ 8030 w 10081"/>
                  <a:gd name="connsiteY27" fmla="*/ 3265 h 10038"/>
                  <a:gd name="connsiteX28" fmla="*/ 7292 w 10081"/>
                  <a:gd name="connsiteY28" fmla="*/ 2812 h 10038"/>
                  <a:gd name="connsiteX0" fmla="*/ 7292 w 10081"/>
                  <a:gd name="connsiteY0" fmla="*/ 2840 h 10066"/>
                  <a:gd name="connsiteX1" fmla="*/ 7292 w 10081"/>
                  <a:gd name="connsiteY1" fmla="*/ 2840 h 10066"/>
                  <a:gd name="connsiteX2" fmla="*/ 6051 w 10081"/>
                  <a:gd name="connsiteY2" fmla="*/ 2019 h 10066"/>
                  <a:gd name="connsiteX3" fmla="*/ 3911 w 10081"/>
                  <a:gd name="connsiteY3" fmla="*/ 2093 h 10066"/>
                  <a:gd name="connsiteX4" fmla="*/ 2598 w 10081"/>
                  <a:gd name="connsiteY4" fmla="*/ 2725 h 10066"/>
                  <a:gd name="connsiteX5" fmla="*/ 1371 w 10081"/>
                  <a:gd name="connsiteY5" fmla="*/ 4542 h 10066"/>
                  <a:gd name="connsiteX6" fmla="*/ 1631 w 10081"/>
                  <a:gd name="connsiteY6" fmla="*/ 6691 h 10066"/>
                  <a:gd name="connsiteX7" fmla="*/ 1076 w 10081"/>
                  <a:gd name="connsiteY7" fmla="*/ 7963 h 10066"/>
                  <a:gd name="connsiteX8" fmla="*/ 980 w 10081"/>
                  <a:gd name="connsiteY8" fmla="*/ 8869 h 10066"/>
                  <a:gd name="connsiteX9" fmla="*/ 906 w 10081"/>
                  <a:gd name="connsiteY9" fmla="*/ 10060 h 10066"/>
                  <a:gd name="connsiteX10" fmla="*/ 411 w 10081"/>
                  <a:gd name="connsiteY10" fmla="*/ 8332 h 10066"/>
                  <a:gd name="connsiteX11" fmla="*/ 1 w 10081"/>
                  <a:gd name="connsiteY11" fmla="*/ 6518 h 10066"/>
                  <a:gd name="connsiteX12" fmla="*/ 500 w 10081"/>
                  <a:gd name="connsiteY12" fmla="*/ 3354 h 10066"/>
                  <a:gd name="connsiteX13" fmla="*/ 3310 w 10081"/>
                  <a:gd name="connsiteY13" fmla="*/ 275 h 10066"/>
                  <a:gd name="connsiteX14" fmla="*/ 5888 w 10081"/>
                  <a:gd name="connsiteY14" fmla="*/ 228 h 10066"/>
                  <a:gd name="connsiteX15" fmla="*/ 7310 w 10081"/>
                  <a:gd name="connsiteY15" fmla="*/ 969 h 10066"/>
                  <a:gd name="connsiteX16" fmla="*/ 8166 w 10081"/>
                  <a:gd name="connsiteY16" fmla="*/ 1461 h 10066"/>
                  <a:gd name="connsiteX17" fmla="*/ 8781 w 10081"/>
                  <a:gd name="connsiteY17" fmla="*/ 2655 h 10066"/>
                  <a:gd name="connsiteX18" fmla="*/ 9644 w 10081"/>
                  <a:gd name="connsiteY18" fmla="*/ 3857 h 10066"/>
                  <a:gd name="connsiteX19" fmla="*/ 10066 w 10081"/>
                  <a:gd name="connsiteY19" fmla="*/ 5060 h 10066"/>
                  <a:gd name="connsiteX20" fmla="*/ 9797 w 10081"/>
                  <a:gd name="connsiteY20" fmla="*/ 7926 h 10066"/>
                  <a:gd name="connsiteX21" fmla="*/ 9612 w 10081"/>
                  <a:gd name="connsiteY21" fmla="*/ 8440 h 10066"/>
                  <a:gd name="connsiteX22" fmla="*/ 9305 w 10081"/>
                  <a:gd name="connsiteY22" fmla="*/ 9408 h 10066"/>
                  <a:gd name="connsiteX23" fmla="*/ 9174 w 10081"/>
                  <a:gd name="connsiteY23" fmla="*/ 7846 h 10066"/>
                  <a:gd name="connsiteX24" fmla="*/ 8645 w 10081"/>
                  <a:gd name="connsiteY24" fmla="*/ 6768 h 10066"/>
                  <a:gd name="connsiteX25" fmla="*/ 8228 w 10081"/>
                  <a:gd name="connsiteY25" fmla="*/ 5675 h 10066"/>
                  <a:gd name="connsiteX26" fmla="*/ 8030 w 10081"/>
                  <a:gd name="connsiteY26" fmla="*/ 3293 h 10066"/>
                  <a:gd name="connsiteX27" fmla="*/ 7292 w 10081"/>
                  <a:gd name="connsiteY27" fmla="*/ 2840 h 10066"/>
                  <a:gd name="connsiteX0" fmla="*/ 7292 w 10155"/>
                  <a:gd name="connsiteY0" fmla="*/ 2840 h 10066"/>
                  <a:gd name="connsiteX1" fmla="*/ 7292 w 10155"/>
                  <a:gd name="connsiteY1" fmla="*/ 2840 h 10066"/>
                  <a:gd name="connsiteX2" fmla="*/ 6051 w 10155"/>
                  <a:gd name="connsiteY2" fmla="*/ 2019 h 10066"/>
                  <a:gd name="connsiteX3" fmla="*/ 3911 w 10155"/>
                  <a:gd name="connsiteY3" fmla="*/ 2093 h 10066"/>
                  <a:gd name="connsiteX4" fmla="*/ 2598 w 10155"/>
                  <a:gd name="connsiteY4" fmla="*/ 2725 h 10066"/>
                  <a:gd name="connsiteX5" fmla="*/ 1371 w 10155"/>
                  <a:gd name="connsiteY5" fmla="*/ 4542 h 10066"/>
                  <a:gd name="connsiteX6" fmla="*/ 1631 w 10155"/>
                  <a:gd name="connsiteY6" fmla="*/ 6691 h 10066"/>
                  <a:gd name="connsiteX7" fmla="*/ 1076 w 10155"/>
                  <a:gd name="connsiteY7" fmla="*/ 7963 h 10066"/>
                  <a:gd name="connsiteX8" fmla="*/ 980 w 10155"/>
                  <a:gd name="connsiteY8" fmla="*/ 8869 h 10066"/>
                  <a:gd name="connsiteX9" fmla="*/ 906 w 10155"/>
                  <a:gd name="connsiteY9" fmla="*/ 10060 h 10066"/>
                  <a:gd name="connsiteX10" fmla="*/ 411 w 10155"/>
                  <a:gd name="connsiteY10" fmla="*/ 8332 h 10066"/>
                  <a:gd name="connsiteX11" fmla="*/ 1 w 10155"/>
                  <a:gd name="connsiteY11" fmla="*/ 6518 h 10066"/>
                  <a:gd name="connsiteX12" fmla="*/ 500 w 10155"/>
                  <a:gd name="connsiteY12" fmla="*/ 3354 h 10066"/>
                  <a:gd name="connsiteX13" fmla="*/ 3310 w 10155"/>
                  <a:gd name="connsiteY13" fmla="*/ 275 h 10066"/>
                  <a:gd name="connsiteX14" fmla="*/ 5888 w 10155"/>
                  <a:gd name="connsiteY14" fmla="*/ 228 h 10066"/>
                  <a:gd name="connsiteX15" fmla="*/ 7310 w 10155"/>
                  <a:gd name="connsiteY15" fmla="*/ 969 h 10066"/>
                  <a:gd name="connsiteX16" fmla="*/ 8166 w 10155"/>
                  <a:gd name="connsiteY16" fmla="*/ 1461 h 10066"/>
                  <a:gd name="connsiteX17" fmla="*/ 8781 w 10155"/>
                  <a:gd name="connsiteY17" fmla="*/ 2655 h 10066"/>
                  <a:gd name="connsiteX18" fmla="*/ 9644 w 10155"/>
                  <a:gd name="connsiteY18" fmla="*/ 3857 h 10066"/>
                  <a:gd name="connsiteX19" fmla="*/ 10066 w 10155"/>
                  <a:gd name="connsiteY19" fmla="*/ 5060 h 10066"/>
                  <a:gd name="connsiteX20" fmla="*/ 10139 w 10155"/>
                  <a:gd name="connsiteY20" fmla="*/ 6308 h 10066"/>
                  <a:gd name="connsiteX21" fmla="*/ 9797 w 10155"/>
                  <a:gd name="connsiteY21" fmla="*/ 7926 h 10066"/>
                  <a:gd name="connsiteX22" fmla="*/ 9612 w 10155"/>
                  <a:gd name="connsiteY22" fmla="*/ 8440 h 10066"/>
                  <a:gd name="connsiteX23" fmla="*/ 9305 w 10155"/>
                  <a:gd name="connsiteY23" fmla="*/ 9408 h 10066"/>
                  <a:gd name="connsiteX24" fmla="*/ 9174 w 10155"/>
                  <a:gd name="connsiteY24" fmla="*/ 7846 h 10066"/>
                  <a:gd name="connsiteX25" fmla="*/ 8645 w 10155"/>
                  <a:gd name="connsiteY25" fmla="*/ 6768 h 10066"/>
                  <a:gd name="connsiteX26" fmla="*/ 8228 w 10155"/>
                  <a:gd name="connsiteY26" fmla="*/ 5675 h 10066"/>
                  <a:gd name="connsiteX27" fmla="*/ 8030 w 10155"/>
                  <a:gd name="connsiteY27" fmla="*/ 3293 h 10066"/>
                  <a:gd name="connsiteX28" fmla="*/ 7292 w 10155"/>
                  <a:gd name="connsiteY28" fmla="*/ 2840 h 10066"/>
                  <a:gd name="connsiteX0" fmla="*/ 7292 w 10155"/>
                  <a:gd name="connsiteY0" fmla="*/ 2840 h 10066"/>
                  <a:gd name="connsiteX1" fmla="*/ 7292 w 10155"/>
                  <a:gd name="connsiteY1" fmla="*/ 2840 h 10066"/>
                  <a:gd name="connsiteX2" fmla="*/ 6051 w 10155"/>
                  <a:gd name="connsiteY2" fmla="*/ 2019 h 10066"/>
                  <a:gd name="connsiteX3" fmla="*/ 3911 w 10155"/>
                  <a:gd name="connsiteY3" fmla="*/ 2093 h 10066"/>
                  <a:gd name="connsiteX4" fmla="*/ 2598 w 10155"/>
                  <a:gd name="connsiteY4" fmla="*/ 2725 h 10066"/>
                  <a:gd name="connsiteX5" fmla="*/ 1371 w 10155"/>
                  <a:gd name="connsiteY5" fmla="*/ 4542 h 10066"/>
                  <a:gd name="connsiteX6" fmla="*/ 1631 w 10155"/>
                  <a:gd name="connsiteY6" fmla="*/ 6691 h 10066"/>
                  <a:gd name="connsiteX7" fmla="*/ 1076 w 10155"/>
                  <a:gd name="connsiteY7" fmla="*/ 7963 h 10066"/>
                  <a:gd name="connsiteX8" fmla="*/ 980 w 10155"/>
                  <a:gd name="connsiteY8" fmla="*/ 8869 h 10066"/>
                  <a:gd name="connsiteX9" fmla="*/ 906 w 10155"/>
                  <a:gd name="connsiteY9" fmla="*/ 10060 h 10066"/>
                  <a:gd name="connsiteX10" fmla="*/ 411 w 10155"/>
                  <a:gd name="connsiteY10" fmla="*/ 8332 h 10066"/>
                  <a:gd name="connsiteX11" fmla="*/ 1 w 10155"/>
                  <a:gd name="connsiteY11" fmla="*/ 6518 h 10066"/>
                  <a:gd name="connsiteX12" fmla="*/ 500 w 10155"/>
                  <a:gd name="connsiteY12" fmla="*/ 3354 h 10066"/>
                  <a:gd name="connsiteX13" fmla="*/ 3310 w 10155"/>
                  <a:gd name="connsiteY13" fmla="*/ 275 h 10066"/>
                  <a:gd name="connsiteX14" fmla="*/ 5888 w 10155"/>
                  <a:gd name="connsiteY14" fmla="*/ 228 h 10066"/>
                  <a:gd name="connsiteX15" fmla="*/ 7310 w 10155"/>
                  <a:gd name="connsiteY15" fmla="*/ 969 h 10066"/>
                  <a:gd name="connsiteX16" fmla="*/ 8166 w 10155"/>
                  <a:gd name="connsiteY16" fmla="*/ 1461 h 10066"/>
                  <a:gd name="connsiteX17" fmla="*/ 8781 w 10155"/>
                  <a:gd name="connsiteY17" fmla="*/ 2655 h 10066"/>
                  <a:gd name="connsiteX18" fmla="*/ 9644 w 10155"/>
                  <a:gd name="connsiteY18" fmla="*/ 3857 h 10066"/>
                  <a:gd name="connsiteX19" fmla="*/ 10066 w 10155"/>
                  <a:gd name="connsiteY19" fmla="*/ 4568 h 10066"/>
                  <a:gd name="connsiteX20" fmla="*/ 10139 w 10155"/>
                  <a:gd name="connsiteY20" fmla="*/ 6308 h 10066"/>
                  <a:gd name="connsiteX21" fmla="*/ 9797 w 10155"/>
                  <a:gd name="connsiteY21" fmla="*/ 7926 h 10066"/>
                  <a:gd name="connsiteX22" fmla="*/ 9612 w 10155"/>
                  <a:gd name="connsiteY22" fmla="*/ 8440 h 10066"/>
                  <a:gd name="connsiteX23" fmla="*/ 9305 w 10155"/>
                  <a:gd name="connsiteY23" fmla="*/ 9408 h 10066"/>
                  <a:gd name="connsiteX24" fmla="*/ 9174 w 10155"/>
                  <a:gd name="connsiteY24" fmla="*/ 7846 h 10066"/>
                  <a:gd name="connsiteX25" fmla="*/ 8645 w 10155"/>
                  <a:gd name="connsiteY25" fmla="*/ 6768 h 10066"/>
                  <a:gd name="connsiteX26" fmla="*/ 8228 w 10155"/>
                  <a:gd name="connsiteY26" fmla="*/ 5675 h 10066"/>
                  <a:gd name="connsiteX27" fmla="*/ 8030 w 10155"/>
                  <a:gd name="connsiteY27" fmla="*/ 3293 h 10066"/>
                  <a:gd name="connsiteX28" fmla="*/ 7292 w 10155"/>
                  <a:gd name="connsiteY28" fmla="*/ 2840 h 10066"/>
                  <a:gd name="connsiteX0" fmla="*/ 7292 w 10204"/>
                  <a:gd name="connsiteY0" fmla="*/ 2840 h 10066"/>
                  <a:gd name="connsiteX1" fmla="*/ 7292 w 10204"/>
                  <a:gd name="connsiteY1" fmla="*/ 2840 h 10066"/>
                  <a:gd name="connsiteX2" fmla="*/ 6051 w 10204"/>
                  <a:gd name="connsiteY2" fmla="*/ 2019 h 10066"/>
                  <a:gd name="connsiteX3" fmla="*/ 3911 w 10204"/>
                  <a:gd name="connsiteY3" fmla="*/ 2093 h 10066"/>
                  <a:gd name="connsiteX4" fmla="*/ 2598 w 10204"/>
                  <a:gd name="connsiteY4" fmla="*/ 2725 h 10066"/>
                  <a:gd name="connsiteX5" fmla="*/ 1371 w 10204"/>
                  <a:gd name="connsiteY5" fmla="*/ 4542 h 10066"/>
                  <a:gd name="connsiteX6" fmla="*/ 1631 w 10204"/>
                  <a:gd name="connsiteY6" fmla="*/ 6691 h 10066"/>
                  <a:gd name="connsiteX7" fmla="*/ 1076 w 10204"/>
                  <a:gd name="connsiteY7" fmla="*/ 7963 h 10066"/>
                  <a:gd name="connsiteX8" fmla="*/ 980 w 10204"/>
                  <a:gd name="connsiteY8" fmla="*/ 8869 h 10066"/>
                  <a:gd name="connsiteX9" fmla="*/ 906 w 10204"/>
                  <a:gd name="connsiteY9" fmla="*/ 10060 h 10066"/>
                  <a:gd name="connsiteX10" fmla="*/ 411 w 10204"/>
                  <a:gd name="connsiteY10" fmla="*/ 8332 h 10066"/>
                  <a:gd name="connsiteX11" fmla="*/ 1 w 10204"/>
                  <a:gd name="connsiteY11" fmla="*/ 6518 h 10066"/>
                  <a:gd name="connsiteX12" fmla="*/ 500 w 10204"/>
                  <a:gd name="connsiteY12" fmla="*/ 3354 h 10066"/>
                  <a:gd name="connsiteX13" fmla="*/ 3310 w 10204"/>
                  <a:gd name="connsiteY13" fmla="*/ 275 h 10066"/>
                  <a:gd name="connsiteX14" fmla="*/ 5888 w 10204"/>
                  <a:gd name="connsiteY14" fmla="*/ 228 h 10066"/>
                  <a:gd name="connsiteX15" fmla="*/ 7310 w 10204"/>
                  <a:gd name="connsiteY15" fmla="*/ 969 h 10066"/>
                  <a:gd name="connsiteX16" fmla="*/ 8166 w 10204"/>
                  <a:gd name="connsiteY16" fmla="*/ 1461 h 10066"/>
                  <a:gd name="connsiteX17" fmla="*/ 8781 w 10204"/>
                  <a:gd name="connsiteY17" fmla="*/ 2655 h 10066"/>
                  <a:gd name="connsiteX18" fmla="*/ 10066 w 10204"/>
                  <a:gd name="connsiteY18" fmla="*/ 4568 h 10066"/>
                  <a:gd name="connsiteX19" fmla="*/ 10139 w 10204"/>
                  <a:gd name="connsiteY19" fmla="*/ 6308 h 10066"/>
                  <a:gd name="connsiteX20" fmla="*/ 9797 w 10204"/>
                  <a:gd name="connsiteY20" fmla="*/ 7926 h 10066"/>
                  <a:gd name="connsiteX21" fmla="*/ 9612 w 10204"/>
                  <a:gd name="connsiteY21" fmla="*/ 8440 h 10066"/>
                  <a:gd name="connsiteX22" fmla="*/ 9305 w 10204"/>
                  <a:gd name="connsiteY22" fmla="*/ 9408 h 10066"/>
                  <a:gd name="connsiteX23" fmla="*/ 9174 w 10204"/>
                  <a:gd name="connsiteY23" fmla="*/ 7846 h 10066"/>
                  <a:gd name="connsiteX24" fmla="*/ 8645 w 10204"/>
                  <a:gd name="connsiteY24" fmla="*/ 6768 h 10066"/>
                  <a:gd name="connsiteX25" fmla="*/ 8228 w 10204"/>
                  <a:gd name="connsiteY25" fmla="*/ 5675 h 10066"/>
                  <a:gd name="connsiteX26" fmla="*/ 8030 w 10204"/>
                  <a:gd name="connsiteY26" fmla="*/ 3293 h 10066"/>
                  <a:gd name="connsiteX27" fmla="*/ 7292 w 10204"/>
                  <a:gd name="connsiteY27" fmla="*/ 2840 h 10066"/>
                  <a:gd name="connsiteX0" fmla="*/ 7292 w 10204"/>
                  <a:gd name="connsiteY0" fmla="*/ 2840 h 10066"/>
                  <a:gd name="connsiteX1" fmla="*/ 7292 w 10204"/>
                  <a:gd name="connsiteY1" fmla="*/ 2840 h 10066"/>
                  <a:gd name="connsiteX2" fmla="*/ 6051 w 10204"/>
                  <a:gd name="connsiteY2" fmla="*/ 2019 h 10066"/>
                  <a:gd name="connsiteX3" fmla="*/ 3911 w 10204"/>
                  <a:gd name="connsiteY3" fmla="*/ 2093 h 10066"/>
                  <a:gd name="connsiteX4" fmla="*/ 2598 w 10204"/>
                  <a:gd name="connsiteY4" fmla="*/ 2725 h 10066"/>
                  <a:gd name="connsiteX5" fmla="*/ 1371 w 10204"/>
                  <a:gd name="connsiteY5" fmla="*/ 4542 h 10066"/>
                  <a:gd name="connsiteX6" fmla="*/ 1631 w 10204"/>
                  <a:gd name="connsiteY6" fmla="*/ 6691 h 10066"/>
                  <a:gd name="connsiteX7" fmla="*/ 1076 w 10204"/>
                  <a:gd name="connsiteY7" fmla="*/ 7963 h 10066"/>
                  <a:gd name="connsiteX8" fmla="*/ 980 w 10204"/>
                  <a:gd name="connsiteY8" fmla="*/ 8869 h 10066"/>
                  <a:gd name="connsiteX9" fmla="*/ 906 w 10204"/>
                  <a:gd name="connsiteY9" fmla="*/ 10060 h 10066"/>
                  <a:gd name="connsiteX10" fmla="*/ 411 w 10204"/>
                  <a:gd name="connsiteY10" fmla="*/ 8332 h 10066"/>
                  <a:gd name="connsiteX11" fmla="*/ 1 w 10204"/>
                  <a:gd name="connsiteY11" fmla="*/ 6518 h 10066"/>
                  <a:gd name="connsiteX12" fmla="*/ 500 w 10204"/>
                  <a:gd name="connsiteY12" fmla="*/ 3354 h 10066"/>
                  <a:gd name="connsiteX13" fmla="*/ 3310 w 10204"/>
                  <a:gd name="connsiteY13" fmla="*/ 275 h 10066"/>
                  <a:gd name="connsiteX14" fmla="*/ 5888 w 10204"/>
                  <a:gd name="connsiteY14" fmla="*/ 228 h 10066"/>
                  <a:gd name="connsiteX15" fmla="*/ 7310 w 10204"/>
                  <a:gd name="connsiteY15" fmla="*/ 969 h 10066"/>
                  <a:gd name="connsiteX16" fmla="*/ 8166 w 10204"/>
                  <a:gd name="connsiteY16" fmla="*/ 1461 h 10066"/>
                  <a:gd name="connsiteX17" fmla="*/ 8781 w 10204"/>
                  <a:gd name="connsiteY17" fmla="*/ 2655 h 10066"/>
                  <a:gd name="connsiteX18" fmla="*/ 10066 w 10204"/>
                  <a:gd name="connsiteY18" fmla="*/ 4568 h 10066"/>
                  <a:gd name="connsiteX19" fmla="*/ 10139 w 10204"/>
                  <a:gd name="connsiteY19" fmla="*/ 7504 h 10066"/>
                  <a:gd name="connsiteX20" fmla="*/ 9797 w 10204"/>
                  <a:gd name="connsiteY20" fmla="*/ 7926 h 10066"/>
                  <a:gd name="connsiteX21" fmla="*/ 9612 w 10204"/>
                  <a:gd name="connsiteY21" fmla="*/ 8440 h 10066"/>
                  <a:gd name="connsiteX22" fmla="*/ 9305 w 10204"/>
                  <a:gd name="connsiteY22" fmla="*/ 9408 h 10066"/>
                  <a:gd name="connsiteX23" fmla="*/ 9174 w 10204"/>
                  <a:gd name="connsiteY23" fmla="*/ 7846 h 10066"/>
                  <a:gd name="connsiteX24" fmla="*/ 8645 w 10204"/>
                  <a:gd name="connsiteY24" fmla="*/ 6768 h 10066"/>
                  <a:gd name="connsiteX25" fmla="*/ 8228 w 10204"/>
                  <a:gd name="connsiteY25" fmla="*/ 5675 h 10066"/>
                  <a:gd name="connsiteX26" fmla="*/ 8030 w 10204"/>
                  <a:gd name="connsiteY26" fmla="*/ 3293 h 10066"/>
                  <a:gd name="connsiteX27" fmla="*/ 7292 w 10204"/>
                  <a:gd name="connsiteY27" fmla="*/ 2840 h 10066"/>
                  <a:gd name="connsiteX0" fmla="*/ 7292 w 10110"/>
                  <a:gd name="connsiteY0" fmla="*/ 2840 h 10066"/>
                  <a:gd name="connsiteX1" fmla="*/ 7292 w 10110"/>
                  <a:gd name="connsiteY1" fmla="*/ 2840 h 10066"/>
                  <a:gd name="connsiteX2" fmla="*/ 6051 w 10110"/>
                  <a:gd name="connsiteY2" fmla="*/ 2019 h 10066"/>
                  <a:gd name="connsiteX3" fmla="*/ 3911 w 10110"/>
                  <a:gd name="connsiteY3" fmla="*/ 2093 h 10066"/>
                  <a:gd name="connsiteX4" fmla="*/ 2598 w 10110"/>
                  <a:gd name="connsiteY4" fmla="*/ 2725 h 10066"/>
                  <a:gd name="connsiteX5" fmla="*/ 1371 w 10110"/>
                  <a:gd name="connsiteY5" fmla="*/ 4542 h 10066"/>
                  <a:gd name="connsiteX6" fmla="*/ 1631 w 10110"/>
                  <a:gd name="connsiteY6" fmla="*/ 6691 h 10066"/>
                  <a:gd name="connsiteX7" fmla="*/ 1076 w 10110"/>
                  <a:gd name="connsiteY7" fmla="*/ 7963 h 10066"/>
                  <a:gd name="connsiteX8" fmla="*/ 980 w 10110"/>
                  <a:gd name="connsiteY8" fmla="*/ 8869 h 10066"/>
                  <a:gd name="connsiteX9" fmla="*/ 906 w 10110"/>
                  <a:gd name="connsiteY9" fmla="*/ 10060 h 10066"/>
                  <a:gd name="connsiteX10" fmla="*/ 411 w 10110"/>
                  <a:gd name="connsiteY10" fmla="*/ 8332 h 10066"/>
                  <a:gd name="connsiteX11" fmla="*/ 1 w 10110"/>
                  <a:gd name="connsiteY11" fmla="*/ 6518 h 10066"/>
                  <a:gd name="connsiteX12" fmla="*/ 500 w 10110"/>
                  <a:gd name="connsiteY12" fmla="*/ 3354 h 10066"/>
                  <a:gd name="connsiteX13" fmla="*/ 3310 w 10110"/>
                  <a:gd name="connsiteY13" fmla="*/ 275 h 10066"/>
                  <a:gd name="connsiteX14" fmla="*/ 5888 w 10110"/>
                  <a:gd name="connsiteY14" fmla="*/ 228 h 10066"/>
                  <a:gd name="connsiteX15" fmla="*/ 7310 w 10110"/>
                  <a:gd name="connsiteY15" fmla="*/ 969 h 10066"/>
                  <a:gd name="connsiteX16" fmla="*/ 8166 w 10110"/>
                  <a:gd name="connsiteY16" fmla="*/ 1461 h 10066"/>
                  <a:gd name="connsiteX17" fmla="*/ 8781 w 10110"/>
                  <a:gd name="connsiteY17" fmla="*/ 2655 h 10066"/>
                  <a:gd name="connsiteX18" fmla="*/ 10066 w 10110"/>
                  <a:gd name="connsiteY18" fmla="*/ 4568 h 10066"/>
                  <a:gd name="connsiteX19" fmla="*/ 9797 w 10110"/>
                  <a:gd name="connsiteY19" fmla="*/ 7926 h 10066"/>
                  <a:gd name="connsiteX20" fmla="*/ 9612 w 10110"/>
                  <a:gd name="connsiteY20" fmla="*/ 8440 h 10066"/>
                  <a:gd name="connsiteX21" fmla="*/ 9305 w 10110"/>
                  <a:gd name="connsiteY21" fmla="*/ 9408 h 10066"/>
                  <a:gd name="connsiteX22" fmla="*/ 9174 w 10110"/>
                  <a:gd name="connsiteY22" fmla="*/ 7846 h 10066"/>
                  <a:gd name="connsiteX23" fmla="*/ 8645 w 10110"/>
                  <a:gd name="connsiteY23" fmla="*/ 6768 h 10066"/>
                  <a:gd name="connsiteX24" fmla="*/ 8228 w 10110"/>
                  <a:gd name="connsiteY24" fmla="*/ 5675 h 10066"/>
                  <a:gd name="connsiteX25" fmla="*/ 8030 w 10110"/>
                  <a:gd name="connsiteY25" fmla="*/ 3293 h 10066"/>
                  <a:gd name="connsiteX26" fmla="*/ 7292 w 10110"/>
                  <a:gd name="connsiteY26" fmla="*/ 2840 h 10066"/>
                  <a:gd name="connsiteX0" fmla="*/ 7292 w 10279"/>
                  <a:gd name="connsiteY0" fmla="*/ 2840 h 10066"/>
                  <a:gd name="connsiteX1" fmla="*/ 7292 w 10279"/>
                  <a:gd name="connsiteY1" fmla="*/ 2840 h 10066"/>
                  <a:gd name="connsiteX2" fmla="*/ 6051 w 10279"/>
                  <a:gd name="connsiteY2" fmla="*/ 2019 h 10066"/>
                  <a:gd name="connsiteX3" fmla="*/ 3911 w 10279"/>
                  <a:gd name="connsiteY3" fmla="*/ 2093 h 10066"/>
                  <a:gd name="connsiteX4" fmla="*/ 2598 w 10279"/>
                  <a:gd name="connsiteY4" fmla="*/ 2725 h 10066"/>
                  <a:gd name="connsiteX5" fmla="*/ 1371 w 10279"/>
                  <a:gd name="connsiteY5" fmla="*/ 4542 h 10066"/>
                  <a:gd name="connsiteX6" fmla="*/ 1631 w 10279"/>
                  <a:gd name="connsiteY6" fmla="*/ 6691 h 10066"/>
                  <a:gd name="connsiteX7" fmla="*/ 1076 w 10279"/>
                  <a:gd name="connsiteY7" fmla="*/ 7963 h 10066"/>
                  <a:gd name="connsiteX8" fmla="*/ 980 w 10279"/>
                  <a:gd name="connsiteY8" fmla="*/ 8869 h 10066"/>
                  <a:gd name="connsiteX9" fmla="*/ 906 w 10279"/>
                  <a:gd name="connsiteY9" fmla="*/ 10060 h 10066"/>
                  <a:gd name="connsiteX10" fmla="*/ 411 w 10279"/>
                  <a:gd name="connsiteY10" fmla="*/ 8332 h 10066"/>
                  <a:gd name="connsiteX11" fmla="*/ 1 w 10279"/>
                  <a:gd name="connsiteY11" fmla="*/ 6518 h 10066"/>
                  <a:gd name="connsiteX12" fmla="*/ 500 w 10279"/>
                  <a:gd name="connsiteY12" fmla="*/ 3354 h 10066"/>
                  <a:gd name="connsiteX13" fmla="*/ 3310 w 10279"/>
                  <a:gd name="connsiteY13" fmla="*/ 275 h 10066"/>
                  <a:gd name="connsiteX14" fmla="*/ 5888 w 10279"/>
                  <a:gd name="connsiteY14" fmla="*/ 228 h 10066"/>
                  <a:gd name="connsiteX15" fmla="*/ 7310 w 10279"/>
                  <a:gd name="connsiteY15" fmla="*/ 969 h 10066"/>
                  <a:gd name="connsiteX16" fmla="*/ 8166 w 10279"/>
                  <a:gd name="connsiteY16" fmla="*/ 1461 h 10066"/>
                  <a:gd name="connsiteX17" fmla="*/ 8781 w 10279"/>
                  <a:gd name="connsiteY17" fmla="*/ 2655 h 10066"/>
                  <a:gd name="connsiteX18" fmla="*/ 10066 w 10279"/>
                  <a:gd name="connsiteY18" fmla="*/ 4568 h 10066"/>
                  <a:gd name="connsiteX19" fmla="*/ 10253 w 10279"/>
                  <a:gd name="connsiteY19" fmla="*/ 7996 h 10066"/>
                  <a:gd name="connsiteX20" fmla="*/ 9612 w 10279"/>
                  <a:gd name="connsiteY20" fmla="*/ 8440 h 10066"/>
                  <a:gd name="connsiteX21" fmla="*/ 9305 w 10279"/>
                  <a:gd name="connsiteY21" fmla="*/ 9408 h 10066"/>
                  <a:gd name="connsiteX22" fmla="*/ 9174 w 10279"/>
                  <a:gd name="connsiteY22" fmla="*/ 7846 h 10066"/>
                  <a:gd name="connsiteX23" fmla="*/ 8645 w 10279"/>
                  <a:gd name="connsiteY23" fmla="*/ 6768 h 10066"/>
                  <a:gd name="connsiteX24" fmla="*/ 8228 w 10279"/>
                  <a:gd name="connsiteY24" fmla="*/ 5675 h 10066"/>
                  <a:gd name="connsiteX25" fmla="*/ 8030 w 10279"/>
                  <a:gd name="connsiteY25" fmla="*/ 3293 h 10066"/>
                  <a:gd name="connsiteX26" fmla="*/ 7292 w 10279"/>
                  <a:gd name="connsiteY26" fmla="*/ 2840 h 10066"/>
                  <a:gd name="connsiteX0" fmla="*/ 7292 w 10256"/>
                  <a:gd name="connsiteY0" fmla="*/ 2840 h 10066"/>
                  <a:gd name="connsiteX1" fmla="*/ 7292 w 10256"/>
                  <a:gd name="connsiteY1" fmla="*/ 2840 h 10066"/>
                  <a:gd name="connsiteX2" fmla="*/ 6051 w 10256"/>
                  <a:gd name="connsiteY2" fmla="*/ 2019 h 10066"/>
                  <a:gd name="connsiteX3" fmla="*/ 3911 w 10256"/>
                  <a:gd name="connsiteY3" fmla="*/ 2093 h 10066"/>
                  <a:gd name="connsiteX4" fmla="*/ 2598 w 10256"/>
                  <a:gd name="connsiteY4" fmla="*/ 2725 h 10066"/>
                  <a:gd name="connsiteX5" fmla="*/ 1371 w 10256"/>
                  <a:gd name="connsiteY5" fmla="*/ 4542 h 10066"/>
                  <a:gd name="connsiteX6" fmla="*/ 1631 w 10256"/>
                  <a:gd name="connsiteY6" fmla="*/ 6691 h 10066"/>
                  <a:gd name="connsiteX7" fmla="*/ 1076 w 10256"/>
                  <a:gd name="connsiteY7" fmla="*/ 7963 h 10066"/>
                  <a:gd name="connsiteX8" fmla="*/ 980 w 10256"/>
                  <a:gd name="connsiteY8" fmla="*/ 8869 h 10066"/>
                  <a:gd name="connsiteX9" fmla="*/ 906 w 10256"/>
                  <a:gd name="connsiteY9" fmla="*/ 10060 h 10066"/>
                  <a:gd name="connsiteX10" fmla="*/ 411 w 10256"/>
                  <a:gd name="connsiteY10" fmla="*/ 8332 h 10066"/>
                  <a:gd name="connsiteX11" fmla="*/ 1 w 10256"/>
                  <a:gd name="connsiteY11" fmla="*/ 6518 h 10066"/>
                  <a:gd name="connsiteX12" fmla="*/ 500 w 10256"/>
                  <a:gd name="connsiteY12" fmla="*/ 3354 h 10066"/>
                  <a:gd name="connsiteX13" fmla="*/ 3310 w 10256"/>
                  <a:gd name="connsiteY13" fmla="*/ 275 h 10066"/>
                  <a:gd name="connsiteX14" fmla="*/ 5888 w 10256"/>
                  <a:gd name="connsiteY14" fmla="*/ 228 h 10066"/>
                  <a:gd name="connsiteX15" fmla="*/ 7310 w 10256"/>
                  <a:gd name="connsiteY15" fmla="*/ 969 h 10066"/>
                  <a:gd name="connsiteX16" fmla="*/ 8166 w 10256"/>
                  <a:gd name="connsiteY16" fmla="*/ 1461 h 10066"/>
                  <a:gd name="connsiteX17" fmla="*/ 8781 w 10256"/>
                  <a:gd name="connsiteY17" fmla="*/ 2655 h 10066"/>
                  <a:gd name="connsiteX18" fmla="*/ 10066 w 10256"/>
                  <a:gd name="connsiteY18" fmla="*/ 4568 h 10066"/>
                  <a:gd name="connsiteX19" fmla="*/ 10253 w 10256"/>
                  <a:gd name="connsiteY19" fmla="*/ 7996 h 10066"/>
                  <a:gd name="connsiteX20" fmla="*/ 9910 w 10256"/>
                  <a:gd name="connsiteY20" fmla="*/ 8137 h 10066"/>
                  <a:gd name="connsiteX21" fmla="*/ 9612 w 10256"/>
                  <a:gd name="connsiteY21" fmla="*/ 8440 h 10066"/>
                  <a:gd name="connsiteX22" fmla="*/ 9305 w 10256"/>
                  <a:gd name="connsiteY22" fmla="*/ 9408 h 10066"/>
                  <a:gd name="connsiteX23" fmla="*/ 9174 w 10256"/>
                  <a:gd name="connsiteY23" fmla="*/ 7846 h 10066"/>
                  <a:gd name="connsiteX24" fmla="*/ 8645 w 10256"/>
                  <a:gd name="connsiteY24" fmla="*/ 6768 h 10066"/>
                  <a:gd name="connsiteX25" fmla="*/ 8228 w 10256"/>
                  <a:gd name="connsiteY25" fmla="*/ 5675 h 10066"/>
                  <a:gd name="connsiteX26" fmla="*/ 8030 w 10256"/>
                  <a:gd name="connsiteY26" fmla="*/ 3293 h 10066"/>
                  <a:gd name="connsiteX27" fmla="*/ 7292 w 10256"/>
                  <a:gd name="connsiteY27" fmla="*/ 2840 h 10066"/>
                  <a:gd name="connsiteX0" fmla="*/ 7292 w 11223"/>
                  <a:gd name="connsiteY0" fmla="*/ 2840 h 10066"/>
                  <a:gd name="connsiteX1" fmla="*/ 7292 w 11223"/>
                  <a:gd name="connsiteY1" fmla="*/ 2840 h 10066"/>
                  <a:gd name="connsiteX2" fmla="*/ 6051 w 11223"/>
                  <a:gd name="connsiteY2" fmla="*/ 2019 h 10066"/>
                  <a:gd name="connsiteX3" fmla="*/ 3911 w 11223"/>
                  <a:gd name="connsiteY3" fmla="*/ 2093 h 10066"/>
                  <a:gd name="connsiteX4" fmla="*/ 2598 w 11223"/>
                  <a:gd name="connsiteY4" fmla="*/ 2725 h 10066"/>
                  <a:gd name="connsiteX5" fmla="*/ 1371 w 11223"/>
                  <a:gd name="connsiteY5" fmla="*/ 4542 h 10066"/>
                  <a:gd name="connsiteX6" fmla="*/ 1631 w 11223"/>
                  <a:gd name="connsiteY6" fmla="*/ 6691 h 10066"/>
                  <a:gd name="connsiteX7" fmla="*/ 1076 w 11223"/>
                  <a:gd name="connsiteY7" fmla="*/ 7963 h 10066"/>
                  <a:gd name="connsiteX8" fmla="*/ 980 w 11223"/>
                  <a:gd name="connsiteY8" fmla="*/ 8869 h 10066"/>
                  <a:gd name="connsiteX9" fmla="*/ 906 w 11223"/>
                  <a:gd name="connsiteY9" fmla="*/ 10060 h 10066"/>
                  <a:gd name="connsiteX10" fmla="*/ 411 w 11223"/>
                  <a:gd name="connsiteY10" fmla="*/ 8332 h 10066"/>
                  <a:gd name="connsiteX11" fmla="*/ 1 w 11223"/>
                  <a:gd name="connsiteY11" fmla="*/ 6518 h 10066"/>
                  <a:gd name="connsiteX12" fmla="*/ 500 w 11223"/>
                  <a:gd name="connsiteY12" fmla="*/ 3354 h 10066"/>
                  <a:gd name="connsiteX13" fmla="*/ 3310 w 11223"/>
                  <a:gd name="connsiteY13" fmla="*/ 275 h 10066"/>
                  <a:gd name="connsiteX14" fmla="*/ 5888 w 11223"/>
                  <a:gd name="connsiteY14" fmla="*/ 228 h 10066"/>
                  <a:gd name="connsiteX15" fmla="*/ 7310 w 11223"/>
                  <a:gd name="connsiteY15" fmla="*/ 969 h 10066"/>
                  <a:gd name="connsiteX16" fmla="*/ 8166 w 11223"/>
                  <a:gd name="connsiteY16" fmla="*/ 1461 h 10066"/>
                  <a:gd name="connsiteX17" fmla="*/ 8781 w 11223"/>
                  <a:gd name="connsiteY17" fmla="*/ 2655 h 10066"/>
                  <a:gd name="connsiteX18" fmla="*/ 10066 w 11223"/>
                  <a:gd name="connsiteY18" fmla="*/ 4568 h 10066"/>
                  <a:gd name="connsiteX19" fmla="*/ 11223 w 11223"/>
                  <a:gd name="connsiteY19" fmla="*/ 7855 h 10066"/>
                  <a:gd name="connsiteX20" fmla="*/ 9910 w 11223"/>
                  <a:gd name="connsiteY20" fmla="*/ 8137 h 10066"/>
                  <a:gd name="connsiteX21" fmla="*/ 9612 w 11223"/>
                  <a:gd name="connsiteY21" fmla="*/ 8440 h 10066"/>
                  <a:gd name="connsiteX22" fmla="*/ 9305 w 11223"/>
                  <a:gd name="connsiteY22" fmla="*/ 9408 h 10066"/>
                  <a:gd name="connsiteX23" fmla="*/ 9174 w 11223"/>
                  <a:gd name="connsiteY23" fmla="*/ 7846 h 10066"/>
                  <a:gd name="connsiteX24" fmla="*/ 8645 w 11223"/>
                  <a:gd name="connsiteY24" fmla="*/ 6768 h 10066"/>
                  <a:gd name="connsiteX25" fmla="*/ 8228 w 11223"/>
                  <a:gd name="connsiteY25" fmla="*/ 5675 h 10066"/>
                  <a:gd name="connsiteX26" fmla="*/ 8030 w 11223"/>
                  <a:gd name="connsiteY26" fmla="*/ 3293 h 10066"/>
                  <a:gd name="connsiteX27" fmla="*/ 7292 w 11223"/>
                  <a:gd name="connsiteY27" fmla="*/ 2840 h 10066"/>
                  <a:gd name="connsiteX0" fmla="*/ 7292 w 11223"/>
                  <a:gd name="connsiteY0" fmla="*/ 2840 h 10066"/>
                  <a:gd name="connsiteX1" fmla="*/ 7292 w 11223"/>
                  <a:gd name="connsiteY1" fmla="*/ 2840 h 10066"/>
                  <a:gd name="connsiteX2" fmla="*/ 6051 w 11223"/>
                  <a:gd name="connsiteY2" fmla="*/ 2019 h 10066"/>
                  <a:gd name="connsiteX3" fmla="*/ 3911 w 11223"/>
                  <a:gd name="connsiteY3" fmla="*/ 2093 h 10066"/>
                  <a:gd name="connsiteX4" fmla="*/ 2598 w 11223"/>
                  <a:gd name="connsiteY4" fmla="*/ 2725 h 10066"/>
                  <a:gd name="connsiteX5" fmla="*/ 1371 w 11223"/>
                  <a:gd name="connsiteY5" fmla="*/ 4542 h 10066"/>
                  <a:gd name="connsiteX6" fmla="*/ 1631 w 11223"/>
                  <a:gd name="connsiteY6" fmla="*/ 6691 h 10066"/>
                  <a:gd name="connsiteX7" fmla="*/ 1076 w 11223"/>
                  <a:gd name="connsiteY7" fmla="*/ 7963 h 10066"/>
                  <a:gd name="connsiteX8" fmla="*/ 980 w 11223"/>
                  <a:gd name="connsiteY8" fmla="*/ 8869 h 10066"/>
                  <a:gd name="connsiteX9" fmla="*/ 906 w 11223"/>
                  <a:gd name="connsiteY9" fmla="*/ 10060 h 10066"/>
                  <a:gd name="connsiteX10" fmla="*/ 411 w 11223"/>
                  <a:gd name="connsiteY10" fmla="*/ 8332 h 10066"/>
                  <a:gd name="connsiteX11" fmla="*/ 1 w 11223"/>
                  <a:gd name="connsiteY11" fmla="*/ 6518 h 10066"/>
                  <a:gd name="connsiteX12" fmla="*/ 500 w 11223"/>
                  <a:gd name="connsiteY12" fmla="*/ 3354 h 10066"/>
                  <a:gd name="connsiteX13" fmla="*/ 3310 w 11223"/>
                  <a:gd name="connsiteY13" fmla="*/ 275 h 10066"/>
                  <a:gd name="connsiteX14" fmla="*/ 5888 w 11223"/>
                  <a:gd name="connsiteY14" fmla="*/ 228 h 10066"/>
                  <a:gd name="connsiteX15" fmla="*/ 7310 w 11223"/>
                  <a:gd name="connsiteY15" fmla="*/ 969 h 10066"/>
                  <a:gd name="connsiteX16" fmla="*/ 8166 w 11223"/>
                  <a:gd name="connsiteY16" fmla="*/ 1461 h 10066"/>
                  <a:gd name="connsiteX17" fmla="*/ 8781 w 11223"/>
                  <a:gd name="connsiteY17" fmla="*/ 2655 h 10066"/>
                  <a:gd name="connsiteX18" fmla="*/ 10066 w 11223"/>
                  <a:gd name="connsiteY18" fmla="*/ 4568 h 10066"/>
                  <a:gd name="connsiteX19" fmla="*/ 11223 w 11223"/>
                  <a:gd name="connsiteY19" fmla="*/ 7855 h 10066"/>
                  <a:gd name="connsiteX20" fmla="*/ 9910 w 11223"/>
                  <a:gd name="connsiteY20" fmla="*/ 8137 h 10066"/>
                  <a:gd name="connsiteX21" fmla="*/ 9612 w 11223"/>
                  <a:gd name="connsiteY21" fmla="*/ 8440 h 10066"/>
                  <a:gd name="connsiteX22" fmla="*/ 9305 w 11223"/>
                  <a:gd name="connsiteY22" fmla="*/ 9408 h 10066"/>
                  <a:gd name="connsiteX23" fmla="*/ 9174 w 11223"/>
                  <a:gd name="connsiteY23" fmla="*/ 7846 h 10066"/>
                  <a:gd name="connsiteX24" fmla="*/ 8645 w 11223"/>
                  <a:gd name="connsiteY24" fmla="*/ 6768 h 10066"/>
                  <a:gd name="connsiteX25" fmla="*/ 8228 w 11223"/>
                  <a:gd name="connsiteY25" fmla="*/ 5675 h 10066"/>
                  <a:gd name="connsiteX26" fmla="*/ 8030 w 11223"/>
                  <a:gd name="connsiteY26" fmla="*/ 3293 h 10066"/>
                  <a:gd name="connsiteX27" fmla="*/ 7292 w 11223"/>
                  <a:gd name="connsiteY27" fmla="*/ 2840 h 10066"/>
                  <a:gd name="connsiteX0" fmla="*/ 7292 w 10368"/>
                  <a:gd name="connsiteY0" fmla="*/ 2840 h 10066"/>
                  <a:gd name="connsiteX1" fmla="*/ 7292 w 10368"/>
                  <a:gd name="connsiteY1" fmla="*/ 2840 h 10066"/>
                  <a:gd name="connsiteX2" fmla="*/ 6051 w 10368"/>
                  <a:gd name="connsiteY2" fmla="*/ 2019 h 10066"/>
                  <a:gd name="connsiteX3" fmla="*/ 3911 w 10368"/>
                  <a:gd name="connsiteY3" fmla="*/ 2093 h 10066"/>
                  <a:gd name="connsiteX4" fmla="*/ 2598 w 10368"/>
                  <a:gd name="connsiteY4" fmla="*/ 2725 h 10066"/>
                  <a:gd name="connsiteX5" fmla="*/ 1371 w 10368"/>
                  <a:gd name="connsiteY5" fmla="*/ 4542 h 10066"/>
                  <a:gd name="connsiteX6" fmla="*/ 1631 w 10368"/>
                  <a:gd name="connsiteY6" fmla="*/ 6691 h 10066"/>
                  <a:gd name="connsiteX7" fmla="*/ 1076 w 10368"/>
                  <a:gd name="connsiteY7" fmla="*/ 7963 h 10066"/>
                  <a:gd name="connsiteX8" fmla="*/ 980 w 10368"/>
                  <a:gd name="connsiteY8" fmla="*/ 8869 h 10066"/>
                  <a:gd name="connsiteX9" fmla="*/ 906 w 10368"/>
                  <a:gd name="connsiteY9" fmla="*/ 10060 h 10066"/>
                  <a:gd name="connsiteX10" fmla="*/ 411 w 10368"/>
                  <a:gd name="connsiteY10" fmla="*/ 8332 h 10066"/>
                  <a:gd name="connsiteX11" fmla="*/ 1 w 10368"/>
                  <a:gd name="connsiteY11" fmla="*/ 6518 h 10066"/>
                  <a:gd name="connsiteX12" fmla="*/ 500 w 10368"/>
                  <a:gd name="connsiteY12" fmla="*/ 3354 h 10066"/>
                  <a:gd name="connsiteX13" fmla="*/ 3310 w 10368"/>
                  <a:gd name="connsiteY13" fmla="*/ 275 h 10066"/>
                  <a:gd name="connsiteX14" fmla="*/ 5888 w 10368"/>
                  <a:gd name="connsiteY14" fmla="*/ 228 h 10066"/>
                  <a:gd name="connsiteX15" fmla="*/ 7310 w 10368"/>
                  <a:gd name="connsiteY15" fmla="*/ 969 h 10066"/>
                  <a:gd name="connsiteX16" fmla="*/ 8166 w 10368"/>
                  <a:gd name="connsiteY16" fmla="*/ 1461 h 10066"/>
                  <a:gd name="connsiteX17" fmla="*/ 8781 w 10368"/>
                  <a:gd name="connsiteY17" fmla="*/ 2655 h 10066"/>
                  <a:gd name="connsiteX18" fmla="*/ 10066 w 10368"/>
                  <a:gd name="connsiteY18" fmla="*/ 4568 h 10066"/>
                  <a:gd name="connsiteX19" fmla="*/ 10367 w 10368"/>
                  <a:gd name="connsiteY19" fmla="*/ 8207 h 10066"/>
                  <a:gd name="connsiteX20" fmla="*/ 9910 w 10368"/>
                  <a:gd name="connsiteY20" fmla="*/ 8137 h 10066"/>
                  <a:gd name="connsiteX21" fmla="*/ 9612 w 10368"/>
                  <a:gd name="connsiteY21" fmla="*/ 8440 h 10066"/>
                  <a:gd name="connsiteX22" fmla="*/ 9305 w 10368"/>
                  <a:gd name="connsiteY22" fmla="*/ 9408 h 10066"/>
                  <a:gd name="connsiteX23" fmla="*/ 9174 w 10368"/>
                  <a:gd name="connsiteY23" fmla="*/ 7846 h 10066"/>
                  <a:gd name="connsiteX24" fmla="*/ 8645 w 10368"/>
                  <a:gd name="connsiteY24" fmla="*/ 6768 h 10066"/>
                  <a:gd name="connsiteX25" fmla="*/ 8228 w 10368"/>
                  <a:gd name="connsiteY25" fmla="*/ 5675 h 10066"/>
                  <a:gd name="connsiteX26" fmla="*/ 8030 w 10368"/>
                  <a:gd name="connsiteY26" fmla="*/ 3293 h 10066"/>
                  <a:gd name="connsiteX27" fmla="*/ 7292 w 10368"/>
                  <a:gd name="connsiteY27" fmla="*/ 2840 h 10066"/>
                  <a:gd name="connsiteX0" fmla="*/ 7292 w 10149"/>
                  <a:gd name="connsiteY0" fmla="*/ 2840 h 10066"/>
                  <a:gd name="connsiteX1" fmla="*/ 7292 w 10149"/>
                  <a:gd name="connsiteY1" fmla="*/ 2840 h 10066"/>
                  <a:gd name="connsiteX2" fmla="*/ 6051 w 10149"/>
                  <a:gd name="connsiteY2" fmla="*/ 2019 h 10066"/>
                  <a:gd name="connsiteX3" fmla="*/ 3911 w 10149"/>
                  <a:gd name="connsiteY3" fmla="*/ 2093 h 10066"/>
                  <a:gd name="connsiteX4" fmla="*/ 2598 w 10149"/>
                  <a:gd name="connsiteY4" fmla="*/ 2725 h 10066"/>
                  <a:gd name="connsiteX5" fmla="*/ 1371 w 10149"/>
                  <a:gd name="connsiteY5" fmla="*/ 4542 h 10066"/>
                  <a:gd name="connsiteX6" fmla="*/ 1631 w 10149"/>
                  <a:gd name="connsiteY6" fmla="*/ 6691 h 10066"/>
                  <a:gd name="connsiteX7" fmla="*/ 1076 w 10149"/>
                  <a:gd name="connsiteY7" fmla="*/ 7963 h 10066"/>
                  <a:gd name="connsiteX8" fmla="*/ 980 w 10149"/>
                  <a:gd name="connsiteY8" fmla="*/ 8869 h 10066"/>
                  <a:gd name="connsiteX9" fmla="*/ 906 w 10149"/>
                  <a:gd name="connsiteY9" fmla="*/ 10060 h 10066"/>
                  <a:gd name="connsiteX10" fmla="*/ 411 w 10149"/>
                  <a:gd name="connsiteY10" fmla="*/ 8332 h 10066"/>
                  <a:gd name="connsiteX11" fmla="*/ 1 w 10149"/>
                  <a:gd name="connsiteY11" fmla="*/ 6518 h 10066"/>
                  <a:gd name="connsiteX12" fmla="*/ 500 w 10149"/>
                  <a:gd name="connsiteY12" fmla="*/ 3354 h 10066"/>
                  <a:gd name="connsiteX13" fmla="*/ 3310 w 10149"/>
                  <a:gd name="connsiteY13" fmla="*/ 275 h 10066"/>
                  <a:gd name="connsiteX14" fmla="*/ 5888 w 10149"/>
                  <a:gd name="connsiteY14" fmla="*/ 228 h 10066"/>
                  <a:gd name="connsiteX15" fmla="*/ 7310 w 10149"/>
                  <a:gd name="connsiteY15" fmla="*/ 969 h 10066"/>
                  <a:gd name="connsiteX16" fmla="*/ 8166 w 10149"/>
                  <a:gd name="connsiteY16" fmla="*/ 1461 h 10066"/>
                  <a:gd name="connsiteX17" fmla="*/ 8781 w 10149"/>
                  <a:gd name="connsiteY17" fmla="*/ 2655 h 10066"/>
                  <a:gd name="connsiteX18" fmla="*/ 10066 w 10149"/>
                  <a:gd name="connsiteY18" fmla="*/ 4568 h 10066"/>
                  <a:gd name="connsiteX19" fmla="*/ 10082 w 10149"/>
                  <a:gd name="connsiteY19" fmla="*/ 8137 h 10066"/>
                  <a:gd name="connsiteX20" fmla="*/ 9910 w 10149"/>
                  <a:gd name="connsiteY20" fmla="*/ 8137 h 10066"/>
                  <a:gd name="connsiteX21" fmla="*/ 9612 w 10149"/>
                  <a:gd name="connsiteY21" fmla="*/ 8440 h 10066"/>
                  <a:gd name="connsiteX22" fmla="*/ 9305 w 10149"/>
                  <a:gd name="connsiteY22" fmla="*/ 9408 h 10066"/>
                  <a:gd name="connsiteX23" fmla="*/ 9174 w 10149"/>
                  <a:gd name="connsiteY23" fmla="*/ 7846 h 10066"/>
                  <a:gd name="connsiteX24" fmla="*/ 8645 w 10149"/>
                  <a:gd name="connsiteY24" fmla="*/ 6768 h 10066"/>
                  <a:gd name="connsiteX25" fmla="*/ 8228 w 10149"/>
                  <a:gd name="connsiteY25" fmla="*/ 5675 h 10066"/>
                  <a:gd name="connsiteX26" fmla="*/ 8030 w 10149"/>
                  <a:gd name="connsiteY26" fmla="*/ 3293 h 10066"/>
                  <a:gd name="connsiteX27" fmla="*/ 7292 w 10149"/>
                  <a:gd name="connsiteY27" fmla="*/ 2840 h 10066"/>
                  <a:gd name="connsiteX0" fmla="*/ 7292 w 10149"/>
                  <a:gd name="connsiteY0" fmla="*/ 2840 h 10066"/>
                  <a:gd name="connsiteX1" fmla="*/ 7292 w 10149"/>
                  <a:gd name="connsiteY1" fmla="*/ 2840 h 10066"/>
                  <a:gd name="connsiteX2" fmla="*/ 6051 w 10149"/>
                  <a:gd name="connsiteY2" fmla="*/ 2019 h 10066"/>
                  <a:gd name="connsiteX3" fmla="*/ 3911 w 10149"/>
                  <a:gd name="connsiteY3" fmla="*/ 2093 h 10066"/>
                  <a:gd name="connsiteX4" fmla="*/ 2598 w 10149"/>
                  <a:gd name="connsiteY4" fmla="*/ 2725 h 10066"/>
                  <a:gd name="connsiteX5" fmla="*/ 1371 w 10149"/>
                  <a:gd name="connsiteY5" fmla="*/ 4542 h 10066"/>
                  <a:gd name="connsiteX6" fmla="*/ 1631 w 10149"/>
                  <a:gd name="connsiteY6" fmla="*/ 6691 h 10066"/>
                  <a:gd name="connsiteX7" fmla="*/ 1076 w 10149"/>
                  <a:gd name="connsiteY7" fmla="*/ 7963 h 10066"/>
                  <a:gd name="connsiteX8" fmla="*/ 980 w 10149"/>
                  <a:gd name="connsiteY8" fmla="*/ 8869 h 10066"/>
                  <a:gd name="connsiteX9" fmla="*/ 906 w 10149"/>
                  <a:gd name="connsiteY9" fmla="*/ 10060 h 10066"/>
                  <a:gd name="connsiteX10" fmla="*/ 411 w 10149"/>
                  <a:gd name="connsiteY10" fmla="*/ 8332 h 10066"/>
                  <a:gd name="connsiteX11" fmla="*/ 1 w 10149"/>
                  <a:gd name="connsiteY11" fmla="*/ 6518 h 10066"/>
                  <a:gd name="connsiteX12" fmla="*/ 500 w 10149"/>
                  <a:gd name="connsiteY12" fmla="*/ 3354 h 10066"/>
                  <a:gd name="connsiteX13" fmla="*/ 3310 w 10149"/>
                  <a:gd name="connsiteY13" fmla="*/ 275 h 10066"/>
                  <a:gd name="connsiteX14" fmla="*/ 5888 w 10149"/>
                  <a:gd name="connsiteY14" fmla="*/ 228 h 10066"/>
                  <a:gd name="connsiteX15" fmla="*/ 7310 w 10149"/>
                  <a:gd name="connsiteY15" fmla="*/ 969 h 10066"/>
                  <a:gd name="connsiteX16" fmla="*/ 8166 w 10149"/>
                  <a:gd name="connsiteY16" fmla="*/ 1461 h 10066"/>
                  <a:gd name="connsiteX17" fmla="*/ 8781 w 10149"/>
                  <a:gd name="connsiteY17" fmla="*/ 2655 h 10066"/>
                  <a:gd name="connsiteX18" fmla="*/ 10066 w 10149"/>
                  <a:gd name="connsiteY18" fmla="*/ 4568 h 10066"/>
                  <a:gd name="connsiteX19" fmla="*/ 10082 w 10149"/>
                  <a:gd name="connsiteY19" fmla="*/ 8137 h 10066"/>
                  <a:gd name="connsiteX20" fmla="*/ 10137 w 10149"/>
                  <a:gd name="connsiteY20" fmla="*/ 8137 h 10066"/>
                  <a:gd name="connsiteX21" fmla="*/ 9612 w 10149"/>
                  <a:gd name="connsiteY21" fmla="*/ 8440 h 10066"/>
                  <a:gd name="connsiteX22" fmla="*/ 9305 w 10149"/>
                  <a:gd name="connsiteY22" fmla="*/ 9408 h 10066"/>
                  <a:gd name="connsiteX23" fmla="*/ 9174 w 10149"/>
                  <a:gd name="connsiteY23" fmla="*/ 7846 h 10066"/>
                  <a:gd name="connsiteX24" fmla="*/ 8645 w 10149"/>
                  <a:gd name="connsiteY24" fmla="*/ 6768 h 10066"/>
                  <a:gd name="connsiteX25" fmla="*/ 8228 w 10149"/>
                  <a:gd name="connsiteY25" fmla="*/ 5675 h 10066"/>
                  <a:gd name="connsiteX26" fmla="*/ 8030 w 10149"/>
                  <a:gd name="connsiteY26" fmla="*/ 3293 h 10066"/>
                  <a:gd name="connsiteX27" fmla="*/ 7292 w 10149"/>
                  <a:gd name="connsiteY27" fmla="*/ 2840 h 10066"/>
                  <a:gd name="connsiteX0" fmla="*/ 7292 w 10448"/>
                  <a:gd name="connsiteY0" fmla="*/ 2840 h 10066"/>
                  <a:gd name="connsiteX1" fmla="*/ 7292 w 10448"/>
                  <a:gd name="connsiteY1" fmla="*/ 2840 h 10066"/>
                  <a:gd name="connsiteX2" fmla="*/ 6051 w 10448"/>
                  <a:gd name="connsiteY2" fmla="*/ 2019 h 10066"/>
                  <a:gd name="connsiteX3" fmla="*/ 3911 w 10448"/>
                  <a:gd name="connsiteY3" fmla="*/ 2093 h 10066"/>
                  <a:gd name="connsiteX4" fmla="*/ 2598 w 10448"/>
                  <a:gd name="connsiteY4" fmla="*/ 2725 h 10066"/>
                  <a:gd name="connsiteX5" fmla="*/ 1371 w 10448"/>
                  <a:gd name="connsiteY5" fmla="*/ 4542 h 10066"/>
                  <a:gd name="connsiteX6" fmla="*/ 1631 w 10448"/>
                  <a:gd name="connsiteY6" fmla="*/ 6691 h 10066"/>
                  <a:gd name="connsiteX7" fmla="*/ 1076 w 10448"/>
                  <a:gd name="connsiteY7" fmla="*/ 7963 h 10066"/>
                  <a:gd name="connsiteX8" fmla="*/ 980 w 10448"/>
                  <a:gd name="connsiteY8" fmla="*/ 8869 h 10066"/>
                  <a:gd name="connsiteX9" fmla="*/ 906 w 10448"/>
                  <a:gd name="connsiteY9" fmla="*/ 10060 h 10066"/>
                  <a:gd name="connsiteX10" fmla="*/ 411 w 10448"/>
                  <a:gd name="connsiteY10" fmla="*/ 8332 h 10066"/>
                  <a:gd name="connsiteX11" fmla="*/ 1 w 10448"/>
                  <a:gd name="connsiteY11" fmla="*/ 6518 h 10066"/>
                  <a:gd name="connsiteX12" fmla="*/ 500 w 10448"/>
                  <a:gd name="connsiteY12" fmla="*/ 3354 h 10066"/>
                  <a:gd name="connsiteX13" fmla="*/ 3310 w 10448"/>
                  <a:gd name="connsiteY13" fmla="*/ 275 h 10066"/>
                  <a:gd name="connsiteX14" fmla="*/ 5888 w 10448"/>
                  <a:gd name="connsiteY14" fmla="*/ 228 h 10066"/>
                  <a:gd name="connsiteX15" fmla="*/ 7310 w 10448"/>
                  <a:gd name="connsiteY15" fmla="*/ 969 h 10066"/>
                  <a:gd name="connsiteX16" fmla="*/ 8166 w 10448"/>
                  <a:gd name="connsiteY16" fmla="*/ 1461 h 10066"/>
                  <a:gd name="connsiteX17" fmla="*/ 8781 w 10448"/>
                  <a:gd name="connsiteY17" fmla="*/ 2655 h 10066"/>
                  <a:gd name="connsiteX18" fmla="*/ 10066 w 10448"/>
                  <a:gd name="connsiteY18" fmla="*/ 4568 h 10066"/>
                  <a:gd name="connsiteX19" fmla="*/ 10082 w 10448"/>
                  <a:gd name="connsiteY19" fmla="*/ 8137 h 10066"/>
                  <a:gd name="connsiteX20" fmla="*/ 10137 w 10448"/>
                  <a:gd name="connsiteY20" fmla="*/ 8137 h 10066"/>
                  <a:gd name="connsiteX21" fmla="*/ 9612 w 10448"/>
                  <a:gd name="connsiteY21" fmla="*/ 8440 h 10066"/>
                  <a:gd name="connsiteX22" fmla="*/ 9305 w 10448"/>
                  <a:gd name="connsiteY22" fmla="*/ 9408 h 10066"/>
                  <a:gd name="connsiteX23" fmla="*/ 9174 w 10448"/>
                  <a:gd name="connsiteY23" fmla="*/ 7846 h 10066"/>
                  <a:gd name="connsiteX24" fmla="*/ 8645 w 10448"/>
                  <a:gd name="connsiteY24" fmla="*/ 6768 h 10066"/>
                  <a:gd name="connsiteX25" fmla="*/ 8228 w 10448"/>
                  <a:gd name="connsiteY25" fmla="*/ 5675 h 10066"/>
                  <a:gd name="connsiteX26" fmla="*/ 8030 w 10448"/>
                  <a:gd name="connsiteY26" fmla="*/ 3293 h 10066"/>
                  <a:gd name="connsiteX27" fmla="*/ 7292 w 10448"/>
                  <a:gd name="connsiteY27" fmla="*/ 2840 h 10066"/>
                  <a:gd name="connsiteX0" fmla="*/ 7292 w 10149"/>
                  <a:gd name="connsiteY0" fmla="*/ 2840 h 10066"/>
                  <a:gd name="connsiteX1" fmla="*/ 7292 w 10149"/>
                  <a:gd name="connsiteY1" fmla="*/ 2840 h 10066"/>
                  <a:gd name="connsiteX2" fmla="*/ 6051 w 10149"/>
                  <a:gd name="connsiteY2" fmla="*/ 2019 h 10066"/>
                  <a:gd name="connsiteX3" fmla="*/ 3911 w 10149"/>
                  <a:gd name="connsiteY3" fmla="*/ 2093 h 10066"/>
                  <a:gd name="connsiteX4" fmla="*/ 2598 w 10149"/>
                  <a:gd name="connsiteY4" fmla="*/ 2725 h 10066"/>
                  <a:gd name="connsiteX5" fmla="*/ 1371 w 10149"/>
                  <a:gd name="connsiteY5" fmla="*/ 4542 h 10066"/>
                  <a:gd name="connsiteX6" fmla="*/ 1631 w 10149"/>
                  <a:gd name="connsiteY6" fmla="*/ 6691 h 10066"/>
                  <a:gd name="connsiteX7" fmla="*/ 1076 w 10149"/>
                  <a:gd name="connsiteY7" fmla="*/ 7963 h 10066"/>
                  <a:gd name="connsiteX8" fmla="*/ 980 w 10149"/>
                  <a:gd name="connsiteY8" fmla="*/ 8869 h 10066"/>
                  <a:gd name="connsiteX9" fmla="*/ 906 w 10149"/>
                  <a:gd name="connsiteY9" fmla="*/ 10060 h 10066"/>
                  <a:gd name="connsiteX10" fmla="*/ 411 w 10149"/>
                  <a:gd name="connsiteY10" fmla="*/ 8332 h 10066"/>
                  <a:gd name="connsiteX11" fmla="*/ 1 w 10149"/>
                  <a:gd name="connsiteY11" fmla="*/ 6518 h 10066"/>
                  <a:gd name="connsiteX12" fmla="*/ 500 w 10149"/>
                  <a:gd name="connsiteY12" fmla="*/ 3354 h 10066"/>
                  <a:gd name="connsiteX13" fmla="*/ 3310 w 10149"/>
                  <a:gd name="connsiteY13" fmla="*/ 275 h 10066"/>
                  <a:gd name="connsiteX14" fmla="*/ 5888 w 10149"/>
                  <a:gd name="connsiteY14" fmla="*/ 228 h 10066"/>
                  <a:gd name="connsiteX15" fmla="*/ 7310 w 10149"/>
                  <a:gd name="connsiteY15" fmla="*/ 969 h 10066"/>
                  <a:gd name="connsiteX16" fmla="*/ 8166 w 10149"/>
                  <a:gd name="connsiteY16" fmla="*/ 1461 h 10066"/>
                  <a:gd name="connsiteX17" fmla="*/ 8781 w 10149"/>
                  <a:gd name="connsiteY17" fmla="*/ 2655 h 10066"/>
                  <a:gd name="connsiteX18" fmla="*/ 10066 w 10149"/>
                  <a:gd name="connsiteY18" fmla="*/ 4568 h 10066"/>
                  <a:gd name="connsiteX19" fmla="*/ 10082 w 10149"/>
                  <a:gd name="connsiteY19" fmla="*/ 8137 h 10066"/>
                  <a:gd name="connsiteX20" fmla="*/ 10137 w 10149"/>
                  <a:gd name="connsiteY20" fmla="*/ 8137 h 10066"/>
                  <a:gd name="connsiteX21" fmla="*/ 9612 w 10149"/>
                  <a:gd name="connsiteY21" fmla="*/ 8440 h 10066"/>
                  <a:gd name="connsiteX22" fmla="*/ 9305 w 10149"/>
                  <a:gd name="connsiteY22" fmla="*/ 9408 h 10066"/>
                  <a:gd name="connsiteX23" fmla="*/ 9174 w 10149"/>
                  <a:gd name="connsiteY23" fmla="*/ 7846 h 10066"/>
                  <a:gd name="connsiteX24" fmla="*/ 8645 w 10149"/>
                  <a:gd name="connsiteY24" fmla="*/ 6768 h 10066"/>
                  <a:gd name="connsiteX25" fmla="*/ 8228 w 10149"/>
                  <a:gd name="connsiteY25" fmla="*/ 5675 h 10066"/>
                  <a:gd name="connsiteX26" fmla="*/ 8030 w 10149"/>
                  <a:gd name="connsiteY26" fmla="*/ 3293 h 10066"/>
                  <a:gd name="connsiteX27" fmla="*/ 7292 w 10149"/>
                  <a:gd name="connsiteY27" fmla="*/ 2840 h 10066"/>
                  <a:gd name="connsiteX0" fmla="*/ 7292 w 10149"/>
                  <a:gd name="connsiteY0" fmla="*/ 2840 h 10066"/>
                  <a:gd name="connsiteX1" fmla="*/ 7292 w 10149"/>
                  <a:gd name="connsiteY1" fmla="*/ 2840 h 10066"/>
                  <a:gd name="connsiteX2" fmla="*/ 6051 w 10149"/>
                  <a:gd name="connsiteY2" fmla="*/ 2019 h 10066"/>
                  <a:gd name="connsiteX3" fmla="*/ 3911 w 10149"/>
                  <a:gd name="connsiteY3" fmla="*/ 2093 h 10066"/>
                  <a:gd name="connsiteX4" fmla="*/ 2598 w 10149"/>
                  <a:gd name="connsiteY4" fmla="*/ 2725 h 10066"/>
                  <a:gd name="connsiteX5" fmla="*/ 1371 w 10149"/>
                  <a:gd name="connsiteY5" fmla="*/ 4542 h 10066"/>
                  <a:gd name="connsiteX6" fmla="*/ 1631 w 10149"/>
                  <a:gd name="connsiteY6" fmla="*/ 6691 h 10066"/>
                  <a:gd name="connsiteX7" fmla="*/ 1076 w 10149"/>
                  <a:gd name="connsiteY7" fmla="*/ 7963 h 10066"/>
                  <a:gd name="connsiteX8" fmla="*/ 980 w 10149"/>
                  <a:gd name="connsiteY8" fmla="*/ 8869 h 10066"/>
                  <a:gd name="connsiteX9" fmla="*/ 906 w 10149"/>
                  <a:gd name="connsiteY9" fmla="*/ 10060 h 10066"/>
                  <a:gd name="connsiteX10" fmla="*/ 411 w 10149"/>
                  <a:gd name="connsiteY10" fmla="*/ 8332 h 10066"/>
                  <a:gd name="connsiteX11" fmla="*/ 1 w 10149"/>
                  <a:gd name="connsiteY11" fmla="*/ 6518 h 10066"/>
                  <a:gd name="connsiteX12" fmla="*/ 500 w 10149"/>
                  <a:gd name="connsiteY12" fmla="*/ 3354 h 10066"/>
                  <a:gd name="connsiteX13" fmla="*/ 3310 w 10149"/>
                  <a:gd name="connsiteY13" fmla="*/ 275 h 10066"/>
                  <a:gd name="connsiteX14" fmla="*/ 5888 w 10149"/>
                  <a:gd name="connsiteY14" fmla="*/ 228 h 10066"/>
                  <a:gd name="connsiteX15" fmla="*/ 7310 w 10149"/>
                  <a:gd name="connsiteY15" fmla="*/ 969 h 10066"/>
                  <a:gd name="connsiteX16" fmla="*/ 8166 w 10149"/>
                  <a:gd name="connsiteY16" fmla="*/ 1461 h 10066"/>
                  <a:gd name="connsiteX17" fmla="*/ 9086 w 10149"/>
                  <a:gd name="connsiteY17" fmla="*/ 2655 h 10066"/>
                  <a:gd name="connsiteX18" fmla="*/ 10066 w 10149"/>
                  <a:gd name="connsiteY18" fmla="*/ 4568 h 10066"/>
                  <a:gd name="connsiteX19" fmla="*/ 10082 w 10149"/>
                  <a:gd name="connsiteY19" fmla="*/ 8137 h 10066"/>
                  <a:gd name="connsiteX20" fmla="*/ 10137 w 10149"/>
                  <a:gd name="connsiteY20" fmla="*/ 8137 h 10066"/>
                  <a:gd name="connsiteX21" fmla="*/ 9612 w 10149"/>
                  <a:gd name="connsiteY21" fmla="*/ 8440 h 10066"/>
                  <a:gd name="connsiteX22" fmla="*/ 9305 w 10149"/>
                  <a:gd name="connsiteY22" fmla="*/ 9408 h 10066"/>
                  <a:gd name="connsiteX23" fmla="*/ 9174 w 10149"/>
                  <a:gd name="connsiteY23" fmla="*/ 7846 h 10066"/>
                  <a:gd name="connsiteX24" fmla="*/ 8645 w 10149"/>
                  <a:gd name="connsiteY24" fmla="*/ 6768 h 10066"/>
                  <a:gd name="connsiteX25" fmla="*/ 8228 w 10149"/>
                  <a:gd name="connsiteY25" fmla="*/ 5675 h 10066"/>
                  <a:gd name="connsiteX26" fmla="*/ 8030 w 10149"/>
                  <a:gd name="connsiteY26" fmla="*/ 3293 h 10066"/>
                  <a:gd name="connsiteX27" fmla="*/ 7292 w 10149"/>
                  <a:gd name="connsiteY27" fmla="*/ 2840 h 10066"/>
                  <a:gd name="connsiteX0" fmla="*/ 7292 w 10149"/>
                  <a:gd name="connsiteY0" fmla="*/ 2840 h 10066"/>
                  <a:gd name="connsiteX1" fmla="*/ 7292 w 10149"/>
                  <a:gd name="connsiteY1" fmla="*/ 2840 h 10066"/>
                  <a:gd name="connsiteX2" fmla="*/ 6051 w 10149"/>
                  <a:gd name="connsiteY2" fmla="*/ 2019 h 10066"/>
                  <a:gd name="connsiteX3" fmla="*/ 3911 w 10149"/>
                  <a:gd name="connsiteY3" fmla="*/ 2093 h 10066"/>
                  <a:gd name="connsiteX4" fmla="*/ 2598 w 10149"/>
                  <a:gd name="connsiteY4" fmla="*/ 2725 h 10066"/>
                  <a:gd name="connsiteX5" fmla="*/ 1371 w 10149"/>
                  <a:gd name="connsiteY5" fmla="*/ 4542 h 10066"/>
                  <a:gd name="connsiteX6" fmla="*/ 1631 w 10149"/>
                  <a:gd name="connsiteY6" fmla="*/ 6691 h 10066"/>
                  <a:gd name="connsiteX7" fmla="*/ 1076 w 10149"/>
                  <a:gd name="connsiteY7" fmla="*/ 7963 h 10066"/>
                  <a:gd name="connsiteX8" fmla="*/ 980 w 10149"/>
                  <a:gd name="connsiteY8" fmla="*/ 8869 h 10066"/>
                  <a:gd name="connsiteX9" fmla="*/ 906 w 10149"/>
                  <a:gd name="connsiteY9" fmla="*/ 10060 h 10066"/>
                  <a:gd name="connsiteX10" fmla="*/ 411 w 10149"/>
                  <a:gd name="connsiteY10" fmla="*/ 8332 h 10066"/>
                  <a:gd name="connsiteX11" fmla="*/ 1 w 10149"/>
                  <a:gd name="connsiteY11" fmla="*/ 6518 h 10066"/>
                  <a:gd name="connsiteX12" fmla="*/ 500 w 10149"/>
                  <a:gd name="connsiteY12" fmla="*/ 3354 h 10066"/>
                  <a:gd name="connsiteX13" fmla="*/ 3310 w 10149"/>
                  <a:gd name="connsiteY13" fmla="*/ 275 h 10066"/>
                  <a:gd name="connsiteX14" fmla="*/ 5888 w 10149"/>
                  <a:gd name="connsiteY14" fmla="*/ 228 h 10066"/>
                  <a:gd name="connsiteX15" fmla="*/ 7310 w 10149"/>
                  <a:gd name="connsiteY15" fmla="*/ 969 h 10066"/>
                  <a:gd name="connsiteX16" fmla="*/ 8166 w 10149"/>
                  <a:gd name="connsiteY16" fmla="*/ 1461 h 10066"/>
                  <a:gd name="connsiteX17" fmla="*/ 9086 w 10149"/>
                  <a:gd name="connsiteY17" fmla="*/ 2655 h 10066"/>
                  <a:gd name="connsiteX18" fmla="*/ 10066 w 10149"/>
                  <a:gd name="connsiteY18" fmla="*/ 4568 h 10066"/>
                  <a:gd name="connsiteX19" fmla="*/ 10082 w 10149"/>
                  <a:gd name="connsiteY19" fmla="*/ 8137 h 10066"/>
                  <a:gd name="connsiteX20" fmla="*/ 10137 w 10149"/>
                  <a:gd name="connsiteY20" fmla="*/ 8137 h 10066"/>
                  <a:gd name="connsiteX21" fmla="*/ 9612 w 10149"/>
                  <a:gd name="connsiteY21" fmla="*/ 8440 h 10066"/>
                  <a:gd name="connsiteX22" fmla="*/ 9305 w 10149"/>
                  <a:gd name="connsiteY22" fmla="*/ 9408 h 10066"/>
                  <a:gd name="connsiteX23" fmla="*/ 9174 w 10149"/>
                  <a:gd name="connsiteY23" fmla="*/ 7846 h 10066"/>
                  <a:gd name="connsiteX24" fmla="*/ 8645 w 10149"/>
                  <a:gd name="connsiteY24" fmla="*/ 6768 h 10066"/>
                  <a:gd name="connsiteX25" fmla="*/ 8228 w 10149"/>
                  <a:gd name="connsiteY25" fmla="*/ 5675 h 10066"/>
                  <a:gd name="connsiteX26" fmla="*/ 8030 w 10149"/>
                  <a:gd name="connsiteY26" fmla="*/ 3293 h 10066"/>
                  <a:gd name="connsiteX27" fmla="*/ 7292 w 10149"/>
                  <a:gd name="connsiteY27" fmla="*/ 2840 h 10066"/>
                  <a:gd name="connsiteX0" fmla="*/ 7292 w 10149"/>
                  <a:gd name="connsiteY0" fmla="*/ 2840 h 10066"/>
                  <a:gd name="connsiteX1" fmla="*/ 7292 w 10149"/>
                  <a:gd name="connsiteY1" fmla="*/ 2840 h 10066"/>
                  <a:gd name="connsiteX2" fmla="*/ 6051 w 10149"/>
                  <a:gd name="connsiteY2" fmla="*/ 2019 h 10066"/>
                  <a:gd name="connsiteX3" fmla="*/ 3911 w 10149"/>
                  <a:gd name="connsiteY3" fmla="*/ 2093 h 10066"/>
                  <a:gd name="connsiteX4" fmla="*/ 2598 w 10149"/>
                  <a:gd name="connsiteY4" fmla="*/ 2725 h 10066"/>
                  <a:gd name="connsiteX5" fmla="*/ 1371 w 10149"/>
                  <a:gd name="connsiteY5" fmla="*/ 4542 h 10066"/>
                  <a:gd name="connsiteX6" fmla="*/ 1631 w 10149"/>
                  <a:gd name="connsiteY6" fmla="*/ 6691 h 10066"/>
                  <a:gd name="connsiteX7" fmla="*/ 1076 w 10149"/>
                  <a:gd name="connsiteY7" fmla="*/ 7963 h 10066"/>
                  <a:gd name="connsiteX8" fmla="*/ 980 w 10149"/>
                  <a:gd name="connsiteY8" fmla="*/ 8869 h 10066"/>
                  <a:gd name="connsiteX9" fmla="*/ 906 w 10149"/>
                  <a:gd name="connsiteY9" fmla="*/ 10060 h 10066"/>
                  <a:gd name="connsiteX10" fmla="*/ 411 w 10149"/>
                  <a:gd name="connsiteY10" fmla="*/ 8332 h 10066"/>
                  <a:gd name="connsiteX11" fmla="*/ 1 w 10149"/>
                  <a:gd name="connsiteY11" fmla="*/ 6518 h 10066"/>
                  <a:gd name="connsiteX12" fmla="*/ 500 w 10149"/>
                  <a:gd name="connsiteY12" fmla="*/ 3354 h 10066"/>
                  <a:gd name="connsiteX13" fmla="*/ 3310 w 10149"/>
                  <a:gd name="connsiteY13" fmla="*/ 275 h 10066"/>
                  <a:gd name="connsiteX14" fmla="*/ 5888 w 10149"/>
                  <a:gd name="connsiteY14" fmla="*/ 228 h 10066"/>
                  <a:gd name="connsiteX15" fmla="*/ 7310 w 10149"/>
                  <a:gd name="connsiteY15" fmla="*/ 969 h 10066"/>
                  <a:gd name="connsiteX16" fmla="*/ 8166 w 10149"/>
                  <a:gd name="connsiteY16" fmla="*/ 1461 h 10066"/>
                  <a:gd name="connsiteX17" fmla="*/ 9086 w 10149"/>
                  <a:gd name="connsiteY17" fmla="*/ 2655 h 10066"/>
                  <a:gd name="connsiteX18" fmla="*/ 10066 w 10149"/>
                  <a:gd name="connsiteY18" fmla="*/ 4568 h 10066"/>
                  <a:gd name="connsiteX19" fmla="*/ 10082 w 10149"/>
                  <a:gd name="connsiteY19" fmla="*/ 8137 h 10066"/>
                  <a:gd name="connsiteX20" fmla="*/ 10137 w 10149"/>
                  <a:gd name="connsiteY20" fmla="*/ 8137 h 10066"/>
                  <a:gd name="connsiteX21" fmla="*/ 9612 w 10149"/>
                  <a:gd name="connsiteY21" fmla="*/ 8440 h 10066"/>
                  <a:gd name="connsiteX22" fmla="*/ 9305 w 10149"/>
                  <a:gd name="connsiteY22" fmla="*/ 9408 h 10066"/>
                  <a:gd name="connsiteX23" fmla="*/ 9174 w 10149"/>
                  <a:gd name="connsiteY23" fmla="*/ 7846 h 10066"/>
                  <a:gd name="connsiteX24" fmla="*/ 8645 w 10149"/>
                  <a:gd name="connsiteY24" fmla="*/ 6768 h 10066"/>
                  <a:gd name="connsiteX25" fmla="*/ 8228 w 10149"/>
                  <a:gd name="connsiteY25" fmla="*/ 5675 h 10066"/>
                  <a:gd name="connsiteX26" fmla="*/ 8030 w 10149"/>
                  <a:gd name="connsiteY26" fmla="*/ 3293 h 10066"/>
                  <a:gd name="connsiteX27" fmla="*/ 7292 w 10149"/>
                  <a:gd name="connsiteY27" fmla="*/ 2840 h 10066"/>
                  <a:gd name="connsiteX0" fmla="*/ 7292 w 10149"/>
                  <a:gd name="connsiteY0" fmla="*/ 2840 h 10066"/>
                  <a:gd name="connsiteX1" fmla="*/ 7292 w 10149"/>
                  <a:gd name="connsiteY1" fmla="*/ 2840 h 10066"/>
                  <a:gd name="connsiteX2" fmla="*/ 6051 w 10149"/>
                  <a:gd name="connsiteY2" fmla="*/ 2019 h 10066"/>
                  <a:gd name="connsiteX3" fmla="*/ 3911 w 10149"/>
                  <a:gd name="connsiteY3" fmla="*/ 2093 h 10066"/>
                  <a:gd name="connsiteX4" fmla="*/ 2598 w 10149"/>
                  <a:gd name="connsiteY4" fmla="*/ 2725 h 10066"/>
                  <a:gd name="connsiteX5" fmla="*/ 1371 w 10149"/>
                  <a:gd name="connsiteY5" fmla="*/ 4542 h 10066"/>
                  <a:gd name="connsiteX6" fmla="*/ 1631 w 10149"/>
                  <a:gd name="connsiteY6" fmla="*/ 6691 h 10066"/>
                  <a:gd name="connsiteX7" fmla="*/ 1076 w 10149"/>
                  <a:gd name="connsiteY7" fmla="*/ 7963 h 10066"/>
                  <a:gd name="connsiteX8" fmla="*/ 980 w 10149"/>
                  <a:gd name="connsiteY8" fmla="*/ 8869 h 10066"/>
                  <a:gd name="connsiteX9" fmla="*/ 906 w 10149"/>
                  <a:gd name="connsiteY9" fmla="*/ 10060 h 10066"/>
                  <a:gd name="connsiteX10" fmla="*/ 411 w 10149"/>
                  <a:gd name="connsiteY10" fmla="*/ 8332 h 10066"/>
                  <a:gd name="connsiteX11" fmla="*/ 1 w 10149"/>
                  <a:gd name="connsiteY11" fmla="*/ 6518 h 10066"/>
                  <a:gd name="connsiteX12" fmla="*/ 500 w 10149"/>
                  <a:gd name="connsiteY12" fmla="*/ 3354 h 10066"/>
                  <a:gd name="connsiteX13" fmla="*/ 3310 w 10149"/>
                  <a:gd name="connsiteY13" fmla="*/ 275 h 10066"/>
                  <a:gd name="connsiteX14" fmla="*/ 5888 w 10149"/>
                  <a:gd name="connsiteY14" fmla="*/ 228 h 10066"/>
                  <a:gd name="connsiteX15" fmla="*/ 7310 w 10149"/>
                  <a:gd name="connsiteY15" fmla="*/ 969 h 10066"/>
                  <a:gd name="connsiteX16" fmla="*/ 8166 w 10149"/>
                  <a:gd name="connsiteY16" fmla="*/ 1461 h 10066"/>
                  <a:gd name="connsiteX17" fmla="*/ 9086 w 10149"/>
                  <a:gd name="connsiteY17" fmla="*/ 2655 h 10066"/>
                  <a:gd name="connsiteX18" fmla="*/ 10066 w 10149"/>
                  <a:gd name="connsiteY18" fmla="*/ 4568 h 10066"/>
                  <a:gd name="connsiteX19" fmla="*/ 10082 w 10149"/>
                  <a:gd name="connsiteY19" fmla="*/ 8137 h 10066"/>
                  <a:gd name="connsiteX20" fmla="*/ 10137 w 10149"/>
                  <a:gd name="connsiteY20" fmla="*/ 8137 h 10066"/>
                  <a:gd name="connsiteX21" fmla="*/ 9612 w 10149"/>
                  <a:gd name="connsiteY21" fmla="*/ 8440 h 10066"/>
                  <a:gd name="connsiteX22" fmla="*/ 9305 w 10149"/>
                  <a:gd name="connsiteY22" fmla="*/ 9408 h 10066"/>
                  <a:gd name="connsiteX23" fmla="*/ 9174 w 10149"/>
                  <a:gd name="connsiteY23" fmla="*/ 7846 h 10066"/>
                  <a:gd name="connsiteX24" fmla="*/ 8645 w 10149"/>
                  <a:gd name="connsiteY24" fmla="*/ 6768 h 10066"/>
                  <a:gd name="connsiteX25" fmla="*/ 8228 w 10149"/>
                  <a:gd name="connsiteY25" fmla="*/ 5675 h 10066"/>
                  <a:gd name="connsiteX26" fmla="*/ 8030 w 10149"/>
                  <a:gd name="connsiteY26" fmla="*/ 3293 h 10066"/>
                  <a:gd name="connsiteX27" fmla="*/ 7292 w 10149"/>
                  <a:gd name="connsiteY27" fmla="*/ 2840 h 10066"/>
                  <a:gd name="connsiteX0" fmla="*/ 7292 w 10149"/>
                  <a:gd name="connsiteY0" fmla="*/ 2840 h 10066"/>
                  <a:gd name="connsiteX1" fmla="*/ 7292 w 10149"/>
                  <a:gd name="connsiteY1" fmla="*/ 2840 h 10066"/>
                  <a:gd name="connsiteX2" fmla="*/ 6051 w 10149"/>
                  <a:gd name="connsiteY2" fmla="*/ 2019 h 10066"/>
                  <a:gd name="connsiteX3" fmla="*/ 3911 w 10149"/>
                  <a:gd name="connsiteY3" fmla="*/ 2093 h 10066"/>
                  <a:gd name="connsiteX4" fmla="*/ 2598 w 10149"/>
                  <a:gd name="connsiteY4" fmla="*/ 2725 h 10066"/>
                  <a:gd name="connsiteX5" fmla="*/ 1371 w 10149"/>
                  <a:gd name="connsiteY5" fmla="*/ 4542 h 10066"/>
                  <a:gd name="connsiteX6" fmla="*/ 1631 w 10149"/>
                  <a:gd name="connsiteY6" fmla="*/ 6691 h 10066"/>
                  <a:gd name="connsiteX7" fmla="*/ 1076 w 10149"/>
                  <a:gd name="connsiteY7" fmla="*/ 7963 h 10066"/>
                  <a:gd name="connsiteX8" fmla="*/ 980 w 10149"/>
                  <a:gd name="connsiteY8" fmla="*/ 8869 h 10066"/>
                  <a:gd name="connsiteX9" fmla="*/ 906 w 10149"/>
                  <a:gd name="connsiteY9" fmla="*/ 10060 h 10066"/>
                  <a:gd name="connsiteX10" fmla="*/ 411 w 10149"/>
                  <a:gd name="connsiteY10" fmla="*/ 8332 h 10066"/>
                  <a:gd name="connsiteX11" fmla="*/ 1 w 10149"/>
                  <a:gd name="connsiteY11" fmla="*/ 6518 h 10066"/>
                  <a:gd name="connsiteX12" fmla="*/ 500 w 10149"/>
                  <a:gd name="connsiteY12" fmla="*/ 3354 h 10066"/>
                  <a:gd name="connsiteX13" fmla="*/ 3310 w 10149"/>
                  <a:gd name="connsiteY13" fmla="*/ 275 h 10066"/>
                  <a:gd name="connsiteX14" fmla="*/ 5888 w 10149"/>
                  <a:gd name="connsiteY14" fmla="*/ 228 h 10066"/>
                  <a:gd name="connsiteX15" fmla="*/ 7310 w 10149"/>
                  <a:gd name="connsiteY15" fmla="*/ 969 h 10066"/>
                  <a:gd name="connsiteX16" fmla="*/ 8166 w 10149"/>
                  <a:gd name="connsiteY16" fmla="*/ 1461 h 10066"/>
                  <a:gd name="connsiteX17" fmla="*/ 8999 w 10149"/>
                  <a:gd name="connsiteY17" fmla="*/ 2007 h 10066"/>
                  <a:gd name="connsiteX18" fmla="*/ 10066 w 10149"/>
                  <a:gd name="connsiteY18" fmla="*/ 4568 h 10066"/>
                  <a:gd name="connsiteX19" fmla="*/ 10082 w 10149"/>
                  <a:gd name="connsiteY19" fmla="*/ 8137 h 10066"/>
                  <a:gd name="connsiteX20" fmla="*/ 10137 w 10149"/>
                  <a:gd name="connsiteY20" fmla="*/ 8137 h 10066"/>
                  <a:gd name="connsiteX21" fmla="*/ 9612 w 10149"/>
                  <a:gd name="connsiteY21" fmla="*/ 8440 h 10066"/>
                  <a:gd name="connsiteX22" fmla="*/ 9305 w 10149"/>
                  <a:gd name="connsiteY22" fmla="*/ 9408 h 10066"/>
                  <a:gd name="connsiteX23" fmla="*/ 9174 w 10149"/>
                  <a:gd name="connsiteY23" fmla="*/ 7846 h 10066"/>
                  <a:gd name="connsiteX24" fmla="*/ 8645 w 10149"/>
                  <a:gd name="connsiteY24" fmla="*/ 6768 h 10066"/>
                  <a:gd name="connsiteX25" fmla="*/ 8228 w 10149"/>
                  <a:gd name="connsiteY25" fmla="*/ 5675 h 10066"/>
                  <a:gd name="connsiteX26" fmla="*/ 8030 w 10149"/>
                  <a:gd name="connsiteY26" fmla="*/ 3293 h 10066"/>
                  <a:gd name="connsiteX27" fmla="*/ 7292 w 10149"/>
                  <a:gd name="connsiteY27" fmla="*/ 2840 h 10066"/>
                  <a:gd name="connsiteX0" fmla="*/ 7292 w 10149"/>
                  <a:gd name="connsiteY0" fmla="*/ 2840 h 10066"/>
                  <a:gd name="connsiteX1" fmla="*/ 7292 w 10149"/>
                  <a:gd name="connsiteY1" fmla="*/ 2840 h 10066"/>
                  <a:gd name="connsiteX2" fmla="*/ 6051 w 10149"/>
                  <a:gd name="connsiteY2" fmla="*/ 2019 h 10066"/>
                  <a:gd name="connsiteX3" fmla="*/ 3911 w 10149"/>
                  <a:gd name="connsiteY3" fmla="*/ 2093 h 10066"/>
                  <a:gd name="connsiteX4" fmla="*/ 2598 w 10149"/>
                  <a:gd name="connsiteY4" fmla="*/ 2725 h 10066"/>
                  <a:gd name="connsiteX5" fmla="*/ 1371 w 10149"/>
                  <a:gd name="connsiteY5" fmla="*/ 4542 h 10066"/>
                  <a:gd name="connsiteX6" fmla="*/ 1631 w 10149"/>
                  <a:gd name="connsiteY6" fmla="*/ 6691 h 10066"/>
                  <a:gd name="connsiteX7" fmla="*/ 1076 w 10149"/>
                  <a:gd name="connsiteY7" fmla="*/ 7963 h 10066"/>
                  <a:gd name="connsiteX8" fmla="*/ 980 w 10149"/>
                  <a:gd name="connsiteY8" fmla="*/ 8869 h 10066"/>
                  <a:gd name="connsiteX9" fmla="*/ 906 w 10149"/>
                  <a:gd name="connsiteY9" fmla="*/ 10060 h 10066"/>
                  <a:gd name="connsiteX10" fmla="*/ 411 w 10149"/>
                  <a:gd name="connsiteY10" fmla="*/ 8332 h 10066"/>
                  <a:gd name="connsiteX11" fmla="*/ 1 w 10149"/>
                  <a:gd name="connsiteY11" fmla="*/ 6518 h 10066"/>
                  <a:gd name="connsiteX12" fmla="*/ 500 w 10149"/>
                  <a:gd name="connsiteY12" fmla="*/ 3354 h 10066"/>
                  <a:gd name="connsiteX13" fmla="*/ 3310 w 10149"/>
                  <a:gd name="connsiteY13" fmla="*/ 275 h 10066"/>
                  <a:gd name="connsiteX14" fmla="*/ 5888 w 10149"/>
                  <a:gd name="connsiteY14" fmla="*/ 228 h 10066"/>
                  <a:gd name="connsiteX15" fmla="*/ 7310 w 10149"/>
                  <a:gd name="connsiteY15" fmla="*/ 969 h 10066"/>
                  <a:gd name="connsiteX16" fmla="*/ 8166 w 10149"/>
                  <a:gd name="connsiteY16" fmla="*/ 1461 h 10066"/>
                  <a:gd name="connsiteX17" fmla="*/ 8999 w 10149"/>
                  <a:gd name="connsiteY17" fmla="*/ 2007 h 10066"/>
                  <a:gd name="connsiteX18" fmla="*/ 10066 w 10149"/>
                  <a:gd name="connsiteY18" fmla="*/ 4568 h 10066"/>
                  <a:gd name="connsiteX19" fmla="*/ 10082 w 10149"/>
                  <a:gd name="connsiteY19" fmla="*/ 8137 h 10066"/>
                  <a:gd name="connsiteX20" fmla="*/ 10137 w 10149"/>
                  <a:gd name="connsiteY20" fmla="*/ 8137 h 10066"/>
                  <a:gd name="connsiteX21" fmla="*/ 9612 w 10149"/>
                  <a:gd name="connsiteY21" fmla="*/ 8440 h 10066"/>
                  <a:gd name="connsiteX22" fmla="*/ 9305 w 10149"/>
                  <a:gd name="connsiteY22" fmla="*/ 9408 h 10066"/>
                  <a:gd name="connsiteX23" fmla="*/ 9174 w 10149"/>
                  <a:gd name="connsiteY23" fmla="*/ 7846 h 10066"/>
                  <a:gd name="connsiteX24" fmla="*/ 8645 w 10149"/>
                  <a:gd name="connsiteY24" fmla="*/ 6768 h 10066"/>
                  <a:gd name="connsiteX25" fmla="*/ 8228 w 10149"/>
                  <a:gd name="connsiteY25" fmla="*/ 5675 h 10066"/>
                  <a:gd name="connsiteX26" fmla="*/ 8030 w 10149"/>
                  <a:gd name="connsiteY26" fmla="*/ 3293 h 10066"/>
                  <a:gd name="connsiteX27" fmla="*/ 7292 w 10149"/>
                  <a:gd name="connsiteY27" fmla="*/ 2840 h 10066"/>
                  <a:gd name="connsiteX0" fmla="*/ 7292 w 10149"/>
                  <a:gd name="connsiteY0" fmla="*/ 2840 h 10066"/>
                  <a:gd name="connsiteX1" fmla="*/ 7292 w 10149"/>
                  <a:gd name="connsiteY1" fmla="*/ 2840 h 10066"/>
                  <a:gd name="connsiteX2" fmla="*/ 6051 w 10149"/>
                  <a:gd name="connsiteY2" fmla="*/ 2019 h 10066"/>
                  <a:gd name="connsiteX3" fmla="*/ 3911 w 10149"/>
                  <a:gd name="connsiteY3" fmla="*/ 2093 h 10066"/>
                  <a:gd name="connsiteX4" fmla="*/ 2598 w 10149"/>
                  <a:gd name="connsiteY4" fmla="*/ 2725 h 10066"/>
                  <a:gd name="connsiteX5" fmla="*/ 1371 w 10149"/>
                  <a:gd name="connsiteY5" fmla="*/ 4542 h 10066"/>
                  <a:gd name="connsiteX6" fmla="*/ 1631 w 10149"/>
                  <a:gd name="connsiteY6" fmla="*/ 6691 h 10066"/>
                  <a:gd name="connsiteX7" fmla="*/ 1076 w 10149"/>
                  <a:gd name="connsiteY7" fmla="*/ 7963 h 10066"/>
                  <a:gd name="connsiteX8" fmla="*/ 980 w 10149"/>
                  <a:gd name="connsiteY8" fmla="*/ 8869 h 10066"/>
                  <a:gd name="connsiteX9" fmla="*/ 906 w 10149"/>
                  <a:gd name="connsiteY9" fmla="*/ 10060 h 10066"/>
                  <a:gd name="connsiteX10" fmla="*/ 411 w 10149"/>
                  <a:gd name="connsiteY10" fmla="*/ 8332 h 10066"/>
                  <a:gd name="connsiteX11" fmla="*/ 1 w 10149"/>
                  <a:gd name="connsiteY11" fmla="*/ 6518 h 10066"/>
                  <a:gd name="connsiteX12" fmla="*/ 500 w 10149"/>
                  <a:gd name="connsiteY12" fmla="*/ 3354 h 10066"/>
                  <a:gd name="connsiteX13" fmla="*/ 3310 w 10149"/>
                  <a:gd name="connsiteY13" fmla="*/ 275 h 10066"/>
                  <a:gd name="connsiteX14" fmla="*/ 5888 w 10149"/>
                  <a:gd name="connsiteY14" fmla="*/ 228 h 10066"/>
                  <a:gd name="connsiteX15" fmla="*/ 7310 w 10149"/>
                  <a:gd name="connsiteY15" fmla="*/ 969 h 10066"/>
                  <a:gd name="connsiteX16" fmla="*/ 8166 w 10149"/>
                  <a:gd name="connsiteY16" fmla="*/ 1461 h 10066"/>
                  <a:gd name="connsiteX17" fmla="*/ 8999 w 10149"/>
                  <a:gd name="connsiteY17" fmla="*/ 2007 h 10066"/>
                  <a:gd name="connsiteX18" fmla="*/ 10066 w 10149"/>
                  <a:gd name="connsiteY18" fmla="*/ 4568 h 10066"/>
                  <a:gd name="connsiteX19" fmla="*/ 10082 w 10149"/>
                  <a:gd name="connsiteY19" fmla="*/ 8137 h 10066"/>
                  <a:gd name="connsiteX20" fmla="*/ 10137 w 10149"/>
                  <a:gd name="connsiteY20" fmla="*/ 8137 h 10066"/>
                  <a:gd name="connsiteX21" fmla="*/ 9612 w 10149"/>
                  <a:gd name="connsiteY21" fmla="*/ 8440 h 10066"/>
                  <a:gd name="connsiteX22" fmla="*/ 9305 w 10149"/>
                  <a:gd name="connsiteY22" fmla="*/ 9408 h 10066"/>
                  <a:gd name="connsiteX23" fmla="*/ 9174 w 10149"/>
                  <a:gd name="connsiteY23" fmla="*/ 7846 h 10066"/>
                  <a:gd name="connsiteX24" fmla="*/ 8645 w 10149"/>
                  <a:gd name="connsiteY24" fmla="*/ 6768 h 10066"/>
                  <a:gd name="connsiteX25" fmla="*/ 8228 w 10149"/>
                  <a:gd name="connsiteY25" fmla="*/ 5675 h 10066"/>
                  <a:gd name="connsiteX26" fmla="*/ 8030 w 10149"/>
                  <a:gd name="connsiteY26" fmla="*/ 3293 h 10066"/>
                  <a:gd name="connsiteX27" fmla="*/ 7292 w 10149"/>
                  <a:gd name="connsiteY27" fmla="*/ 2840 h 10066"/>
                  <a:gd name="connsiteX0" fmla="*/ 7292 w 10149"/>
                  <a:gd name="connsiteY0" fmla="*/ 2840 h 10066"/>
                  <a:gd name="connsiteX1" fmla="*/ 7292 w 10149"/>
                  <a:gd name="connsiteY1" fmla="*/ 2840 h 10066"/>
                  <a:gd name="connsiteX2" fmla="*/ 6051 w 10149"/>
                  <a:gd name="connsiteY2" fmla="*/ 2019 h 10066"/>
                  <a:gd name="connsiteX3" fmla="*/ 3911 w 10149"/>
                  <a:gd name="connsiteY3" fmla="*/ 2093 h 10066"/>
                  <a:gd name="connsiteX4" fmla="*/ 2598 w 10149"/>
                  <a:gd name="connsiteY4" fmla="*/ 2725 h 10066"/>
                  <a:gd name="connsiteX5" fmla="*/ 1371 w 10149"/>
                  <a:gd name="connsiteY5" fmla="*/ 4542 h 10066"/>
                  <a:gd name="connsiteX6" fmla="*/ 1631 w 10149"/>
                  <a:gd name="connsiteY6" fmla="*/ 6691 h 10066"/>
                  <a:gd name="connsiteX7" fmla="*/ 1076 w 10149"/>
                  <a:gd name="connsiteY7" fmla="*/ 7963 h 10066"/>
                  <a:gd name="connsiteX8" fmla="*/ 980 w 10149"/>
                  <a:gd name="connsiteY8" fmla="*/ 8869 h 10066"/>
                  <a:gd name="connsiteX9" fmla="*/ 906 w 10149"/>
                  <a:gd name="connsiteY9" fmla="*/ 10060 h 10066"/>
                  <a:gd name="connsiteX10" fmla="*/ 411 w 10149"/>
                  <a:gd name="connsiteY10" fmla="*/ 8332 h 10066"/>
                  <a:gd name="connsiteX11" fmla="*/ 1 w 10149"/>
                  <a:gd name="connsiteY11" fmla="*/ 6518 h 10066"/>
                  <a:gd name="connsiteX12" fmla="*/ 500 w 10149"/>
                  <a:gd name="connsiteY12" fmla="*/ 3354 h 10066"/>
                  <a:gd name="connsiteX13" fmla="*/ 3310 w 10149"/>
                  <a:gd name="connsiteY13" fmla="*/ 275 h 10066"/>
                  <a:gd name="connsiteX14" fmla="*/ 5888 w 10149"/>
                  <a:gd name="connsiteY14" fmla="*/ 228 h 10066"/>
                  <a:gd name="connsiteX15" fmla="*/ 7310 w 10149"/>
                  <a:gd name="connsiteY15" fmla="*/ 969 h 10066"/>
                  <a:gd name="connsiteX16" fmla="*/ 8166 w 10149"/>
                  <a:gd name="connsiteY16" fmla="*/ 1461 h 10066"/>
                  <a:gd name="connsiteX17" fmla="*/ 8999 w 10149"/>
                  <a:gd name="connsiteY17" fmla="*/ 2007 h 10066"/>
                  <a:gd name="connsiteX18" fmla="*/ 10066 w 10149"/>
                  <a:gd name="connsiteY18" fmla="*/ 4568 h 10066"/>
                  <a:gd name="connsiteX19" fmla="*/ 10082 w 10149"/>
                  <a:gd name="connsiteY19" fmla="*/ 8137 h 10066"/>
                  <a:gd name="connsiteX20" fmla="*/ 10137 w 10149"/>
                  <a:gd name="connsiteY20" fmla="*/ 8137 h 10066"/>
                  <a:gd name="connsiteX21" fmla="*/ 9612 w 10149"/>
                  <a:gd name="connsiteY21" fmla="*/ 8440 h 10066"/>
                  <a:gd name="connsiteX22" fmla="*/ 9305 w 10149"/>
                  <a:gd name="connsiteY22" fmla="*/ 9408 h 10066"/>
                  <a:gd name="connsiteX23" fmla="*/ 9174 w 10149"/>
                  <a:gd name="connsiteY23" fmla="*/ 7846 h 10066"/>
                  <a:gd name="connsiteX24" fmla="*/ 8645 w 10149"/>
                  <a:gd name="connsiteY24" fmla="*/ 6768 h 10066"/>
                  <a:gd name="connsiteX25" fmla="*/ 8228 w 10149"/>
                  <a:gd name="connsiteY25" fmla="*/ 5675 h 10066"/>
                  <a:gd name="connsiteX26" fmla="*/ 8030 w 10149"/>
                  <a:gd name="connsiteY26" fmla="*/ 3293 h 10066"/>
                  <a:gd name="connsiteX27" fmla="*/ 7292 w 10149"/>
                  <a:gd name="connsiteY27" fmla="*/ 2840 h 10066"/>
                  <a:gd name="connsiteX0" fmla="*/ 7292 w 10149"/>
                  <a:gd name="connsiteY0" fmla="*/ 2840 h 10066"/>
                  <a:gd name="connsiteX1" fmla="*/ 7292 w 10149"/>
                  <a:gd name="connsiteY1" fmla="*/ 2840 h 10066"/>
                  <a:gd name="connsiteX2" fmla="*/ 6051 w 10149"/>
                  <a:gd name="connsiteY2" fmla="*/ 2019 h 10066"/>
                  <a:gd name="connsiteX3" fmla="*/ 3911 w 10149"/>
                  <a:gd name="connsiteY3" fmla="*/ 2093 h 10066"/>
                  <a:gd name="connsiteX4" fmla="*/ 2598 w 10149"/>
                  <a:gd name="connsiteY4" fmla="*/ 2725 h 10066"/>
                  <a:gd name="connsiteX5" fmla="*/ 1371 w 10149"/>
                  <a:gd name="connsiteY5" fmla="*/ 4542 h 10066"/>
                  <a:gd name="connsiteX6" fmla="*/ 1631 w 10149"/>
                  <a:gd name="connsiteY6" fmla="*/ 6691 h 10066"/>
                  <a:gd name="connsiteX7" fmla="*/ 1076 w 10149"/>
                  <a:gd name="connsiteY7" fmla="*/ 7963 h 10066"/>
                  <a:gd name="connsiteX8" fmla="*/ 980 w 10149"/>
                  <a:gd name="connsiteY8" fmla="*/ 8869 h 10066"/>
                  <a:gd name="connsiteX9" fmla="*/ 906 w 10149"/>
                  <a:gd name="connsiteY9" fmla="*/ 10060 h 10066"/>
                  <a:gd name="connsiteX10" fmla="*/ 411 w 10149"/>
                  <a:gd name="connsiteY10" fmla="*/ 8332 h 10066"/>
                  <a:gd name="connsiteX11" fmla="*/ 1 w 10149"/>
                  <a:gd name="connsiteY11" fmla="*/ 6518 h 10066"/>
                  <a:gd name="connsiteX12" fmla="*/ 500 w 10149"/>
                  <a:gd name="connsiteY12" fmla="*/ 3354 h 10066"/>
                  <a:gd name="connsiteX13" fmla="*/ 3310 w 10149"/>
                  <a:gd name="connsiteY13" fmla="*/ 275 h 10066"/>
                  <a:gd name="connsiteX14" fmla="*/ 5888 w 10149"/>
                  <a:gd name="connsiteY14" fmla="*/ 228 h 10066"/>
                  <a:gd name="connsiteX15" fmla="*/ 7310 w 10149"/>
                  <a:gd name="connsiteY15" fmla="*/ 969 h 10066"/>
                  <a:gd name="connsiteX16" fmla="*/ 8166 w 10149"/>
                  <a:gd name="connsiteY16" fmla="*/ 1461 h 10066"/>
                  <a:gd name="connsiteX17" fmla="*/ 8999 w 10149"/>
                  <a:gd name="connsiteY17" fmla="*/ 2007 h 10066"/>
                  <a:gd name="connsiteX18" fmla="*/ 10066 w 10149"/>
                  <a:gd name="connsiteY18" fmla="*/ 4568 h 10066"/>
                  <a:gd name="connsiteX19" fmla="*/ 10082 w 10149"/>
                  <a:gd name="connsiteY19" fmla="*/ 8137 h 10066"/>
                  <a:gd name="connsiteX20" fmla="*/ 10137 w 10149"/>
                  <a:gd name="connsiteY20" fmla="*/ 8137 h 10066"/>
                  <a:gd name="connsiteX21" fmla="*/ 9612 w 10149"/>
                  <a:gd name="connsiteY21" fmla="*/ 8440 h 10066"/>
                  <a:gd name="connsiteX22" fmla="*/ 9305 w 10149"/>
                  <a:gd name="connsiteY22" fmla="*/ 9408 h 10066"/>
                  <a:gd name="connsiteX23" fmla="*/ 9174 w 10149"/>
                  <a:gd name="connsiteY23" fmla="*/ 7846 h 10066"/>
                  <a:gd name="connsiteX24" fmla="*/ 8645 w 10149"/>
                  <a:gd name="connsiteY24" fmla="*/ 6768 h 10066"/>
                  <a:gd name="connsiteX25" fmla="*/ 8228 w 10149"/>
                  <a:gd name="connsiteY25" fmla="*/ 5675 h 10066"/>
                  <a:gd name="connsiteX26" fmla="*/ 8030 w 10149"/>
                  <a:gd name="connsiteY26" fmla="*/ 3293 h 10066"/>
                  <a:gd name="connsiteX27" fmla="*/ 7292 w 10149"/>
                  <a:gd name="connsiteY27" fmla="*/ 2840 h 10066"/>
                  <a:gd name="connsiteX0" fmla="*/ 7292 w 10149"/>
                  <a:gd name="connsiteY0" fmla="*/ 2840 h 10066"/>
                  <a:gd name="connsiteX1" fmla="*/ 7292 w 10149"/>
                  <a:gd name="connsiteY1" fmla="*/ 2840 h 10066"/>
                  <a:gd name="connsiteX2" fmla="*/ 6051 w 10149"/>
                  <a:gd name="connsiteY2" fmla="*/ 2019 h 10066"/>
                  <a:gd name="connsiteX3" fmla="*/ 3911 w 10149"/>
                  <a:gd name="connsiteY3" fmla="*/ 2093 h 10066"/>
                  <a:gd name="connsiteX4" fmla="*/ 2598 w 10149"/>
                  <a:gd name="connsiteY4" fmla="*/ 2725 h 10066"/>
                  <a:gd name="connsiteX5" fmla="*/ 1371 w 10149"/>
                  <a:gd name="connsiteY5" fmla="*/ 4542 h 10066"/>
                  <a:gd name="connsiteX6" fmla="*/ 1631 w 10149"/>
                  <a:gd name="connsiteY6" fmla="*/ 6691 h 10066"/>
                  <a:gd name="connsiteX7" fmla="*/ 1076 w 10149"/>
                  <a:gd name="connsiteY7" fmla="*/ 7963 h 10066"/>
                  <a:gd name="connsiteX8" fmla="*/ 980 w 10149"/>
                  <a:gd name="connsiteY8" fmla="*/ 8869 h 10066"/>
                  <a:gd name="connsiteX9" fmla="*/ 906 w 10149"/>
                  <a:gd name="connsiteY9" fmla="*/ 10060 h 10066"/>
                  <a:gd name="connsiteX10" fmla="*/ 411 w 10149"/>
                  <a:gd name="connsiteY10" fmla="*/ 8332 h 10066"/>
                  <a:gd name="connsiteX11" fmla="*/ 1 w 10149"/>
                  <a:gd name="connsiteY11" fmla="*/ 6518 h 10066"/>
                  <a:gd name="connsiteX12" fmla="*/ 500 w 10149"/>
                  <a:gd name="connsiteY12" fmla="*/ 3354 h 10066"/>
                  <a:gd name="connsiteX13" fmla="*/ 3310 w 10149"/>
                  <a:gd name="connsiteY13" fmla="*/ 275 h 10066"/>
                  <a:gd name="connsiteX14" fmla="*/ 5888 w 10149"/>
                  <a:gd name="connsiteY14" fmla="*/ 228 h 10066"/>
                  <a:gd name="connsiteX15" fmla="*/ 7310 w 10149"/>
                  <a:gd name="connsiteY15" fmla="*/ 969 h 10066"/>
                  <a:gd name="connsiteX16" fmla="*/ 8166 w 10149"/>
                  <a:gd name="connsiteY16" fmla="*/ 1461 h 10066"/>
                  <a:gd name="connsiteX17" fmla="*/ 8712 w 10149"/>
                  <a:gd name="connsiteY17" fmla="*/ 1697 h 10066"/>
                  <a:gd name="connsiteX18" fmla="*/ 8999 w 10149"/>
                  <a:gd name="connsiteY18" fmla="*/ 2007 h 10066"/>
                  <a:gd name="connsiteX19" fmla="*/ 10066 w 10149"/>
                  <a:gd name="connsiteY19" fmla="*/ 4568 h 10066"/>
                  <a:gd name="connsiteX20" fmla="*/ 10082 w 10149"/>
                  <a:gd name="connsiteY20" fmla="*/ 8137 h 10066"/>
                  <a:gd name="connsiteX21" fmla="*/ 10137 w 10149"/>
                  <a:gd name="connsiteY21" fmla="*/ 8137 h 10066"/>
                  <a:gd name="connsiteX22" fmla="*/ 9612 w 10149"/>
                  <a:gd name="connsiteY22" fmla="*/ 8440 h 10066"/>
                  <a:gd name="connsiteX23" fmla="*/ 9305 w 10149"/>
                  <a:gd name="connsiteY23" fmla="*/ 9408 h 10066"/>
                  <a:gd name="connsiteX24" fmla="*/ 9174 w 10149"/>
                  <a:gd name="connsiteY24" fmla="*/ 7846 h 10066"/>
                  <a:gd name="connsiteX25" fmla="*/ 8645 w 10149"/>
                  <a:gd name="connsiteY25" fmla="*/ 6768 h 10066"/>
                  <a:gd name="connsiteX26" fmla="*/ 8228 w 10149"/>
                  <a:gd name="connsiteY26" fmla="*/ 5675 h 10066"/>
                  <a:gd name="connsiteX27" fmla="*/ 8030 w 10149"/>
                  <a:gd name="connsiteY27" fmla="*/ 3293 h 10066"/>
                  <a:gd name="connsiteX28" fmla="*/ 7292 w 10149"/>
                  <a:gd name="connsiteY28" fmla="*/ 2840 h 10066"/>
                  <a:gd name="connsiteX0" fmla="*/ 7292 w 10149"/>
                  <a:gd name="connsiteY0" fmla="*/ 2840 h 10064"/>
                  <a:gd name="connsiteX1" fmla="*/ 7292 w 10149"/>
                  <a:gd name="connsiteY1" fmla="*/ 2840 h 10064"/>
                  <a:gd name="connsiteX2" fmla="*/ 6051 w 10149"/>
                  <a:gd name="connsiteY2" fmla="*/ 2019 h 10064"/>
                  <a:gd name="connsiteX3" fmla="*/ 3911 w 10149"/>
                  <a:gd name="connsiteY3" fmla="*/ 2093 h 10064"/>
                  <a:gd name="connsiteX4" fmla="*/ 2598 w 10149"/>
                  <a:gd name="connsiteY4" fmla="*/ 2725 h 10064"/>
                  <a:gd name="connsiteX5" fmla="*/ 1371 w 10149"/>
                  <a:gd name="connsiteY5" fmla="*/ 4542 h 10064"/>
                  <a:gd name="connsiteX6" fmla="*/ 1631 w 10149"/>
                  <a:gd name="connsiteY6" fmla="*/ 6691 h 10064"/>
                  <a:gd name="connsiteX7" fmla="*/ 1076 w 10149"/>
                  <a:gd name="connsiteY7" fmla="*/ 7963 h 10064"/>
                  <a:gd name="connsiteX8" fmla="*/ 980 w 10149"/>
                  <a:gd name="connsiteY8" fmla="*/ 8869 h 10064"/>
                  <a:gd name="connsiteX9" fmla="*/ 906 w 10149"/>
                  <a:gd name="connsiteY9" fmla="*/ 10060 h 10064"/>
                  <a:gd name="connsiteX10" fmla="*/ 455 w 10149"/>
                  <a:gd name="connsiteY10" fmla="*/ 8386 h 10064"/>
                  <a:gd name="connsiteX11" fmla="*/ 1 w 10149"/>
                  <a:gd name="connsiteY11" fmla="*/ 6518 h 10064"/>
                  <a:gd name="connsiteX12" fmla="*/ 500 w 10149"/>
                  <a:gd name="connsiteY12" fmla="*/ 3354 h 10064"/>
                  <a:gd name="connsiteX13" fmla="*/ 3310 w 10149"/>
                  <a:gd name="connsiteY13" fmla="*/ 275 h 10064"/>
                  <a:gd name="connsiteX14" fmla="*/ 5888 w 10149"/>
                  <a:gd name="connsiteY14" fmla="*/ 228 h 10064"/>
                  <a:gd name="connsiteX15" fmla="*/ 7310 w 10149"/>
                  <a:gd name="connsiteY15" fmla="*/ 969 h 10064"/>
                  <a:gd name="connsiteX16" fmla="*/ 8166 w 10149"/>
                  <a:gd name="connsiteY16" fmla="*/ 1461 h 10064"/>
                  <a:gd name="connsiteX17" fmla="*/ 8712 w 10149"/>
                  <a:gd name="connsiteY17" fmla="*/ 1697 h 10064"/>
                  <a:gd name="connsiteX18" fmla="*/ 8999 w 10149"/>
                  <a:gd name="connsiteY18" fmla="*/ 2007 h 10064"/>
                  <a:gd name="connsiteX19" fmla="*/ 10066 w 10149"/>
                  <a:gd name="connsiteY19" fmla="*/ 4568 h 10064"/>
                  <a:gd name="connsiteX20" fmla="*/ 10082 w 10149"/>
                  <a:gd name="connsiteY20" fmla="*/ 8137 h 10064"/>
                  <a:gd name="connsiteX21" fmla="*/ 10137 w 10149"/>
                  <a:gd name="connsiteY21" fmla="*/ 8137 h 10064"/>
                  <a:gd name="connsiteX22" fmla="*/ 9612 w 10149"/>
                  <a:gd name="connsiteY22" fmla="*/ 8440 h 10064"/>
                  <a:gd name="connsiteX23" fmla="*/ 9305 w 10149"/>
                  <a:gd name="connsiteY23" fmla="*/ 9408 h 10064"/>
                  <a:gd name="connsiteX24" fmla="*/ 9174 w 10149"/>
                  <a:gd name="connsiteY24" fmla="*/ 7846 h 10064"/>
                  <a:gd name="connsiteX25" fmla="*/ 8645 w 10149"/>
                  <a:gd name="connsiteY25" fmla="*/ 6768 h 10064"/>
                  <a:gd name="connsiteX26" fmla="*/ 8228 w 10149"/>
                  <a:gd name="connsiteY26" fmla="*/ 5675 h 10064"/>
                  <a:gd name="connsiteX27" fmla="*/ 8030 w 10149"/>
                  <a:gd name="connsiteY27" fmla="*/ 3293 h 10064"/>
                  <a:gd name="connsiteX28" fmla="*/ 7292 w 10149"/>
                  <a:gd name="connsiteY28" fmla="*/ 2840 h 10064"/>
                  <a:gd name="connsiteX0" fmla="*/ 7294 w 10151"/>
                  <a:gd name="connsiteY0" fmla="*/ 2840 h 10064"/>
                  <a:gd name="connsiteX1" fmla="*/ 7294 w 10151"/>
                  <a:gd name="connsiteY1" fmla="*/ 2840 h 10064"/>
                  <a:gd name="connsiteX2" fmla="*/ 6053 w 10151"/>
                  <a:gd name="connsiteY2" fmla="*/ 2019 h 10064"/>
                  <a:gd name="connsiteX3" fmla="*/ 3913 w 10151"/>
                  <a:gd name="connsiteY3" fmla="*/ 2093 h 10064"/>
                  <a:gd name="connsiteX4" fmla="*/ 2600 w 10151"/>
                  <a:gd name="connsiteY4" fmla="*/ 2725 h 10064"/>
                  <a:gd name="connsiteX5" fmla="*/ 1373 w 10151"/>
                  <a:gd name="connsiteY5" fmla="*/ 4542 h 10064"/>
                  <a:gd name="connsiteX6" fmla="*/ 1633 w 10151"/>
                  <a:gd name="connsiteY6" fmla="*/ 6691 h 10064"/>
                  <a:gd name="connsiteX7" fmla="*/ 1078 w 10151"/>
                  <a:gd name="connsiteY7" fmla="*/ 7963 h 10064"/>
                  <a:gd name="connsiteX8" fmla="*/ 982 w 10151"/>
                  <a:gd name="connsiteY8" fmla="*/ 8869 h 10064"/>
                  <a:gd name="connsiteX9" fmla="*/ 908 w 10151"/>
                  <a:gd name="connsiteY9" fmla="*/ 10060 h 10064"/>
                  <a:gd name="connsiteX10" fmla="*/ 457 w 10151"/>
                  <a:gd name="connsiteY10" fmla="*/ 8386 h 10064"/>
                  <a:gd name="connsiteX11" fmla="*/ 299 w 10151"/>
                  <a:gd name="connsiteY11" fmla="*/ 8342 h 10064"/>
                  <a:gd name="connsiteX12" fmla="*/ 3 w 10151"/>
                  <a:gd name="connsiteY12" fmla="*/ 6518 h 10064"/>
                  <a:gd name="connsiteX13" fmla="*/ 502 w 10151"/>
                  <a:gd name="connsiteY13" fmla="*/ 3354 h 10064"/>
                  <a:gd name="connsiteX14" fmla="*/ 3312 w 10151"/>
                  <a:gd name="connsiteY14" fmla="*/ 275 h 10064"/>
                  <a:gd name="connsiteX15" fmla="*/ 5890 w 10151"/>
                  <a:gd name="connsiteY15" fmla="*/ 228 h 10064"/>
                  <a:gd name="connsiteX16" fmla="*/ 7312 w 10151"/>
                  <a:gd name="connsiteY16" fmla="*/ 969 h 10064"/>
                  <a:gd name="connsiteX17" fmla="*/ 8168 w 10151"/>
                  <a:gd name="connsiteY17" fmla="*/ 1461 h 10064"/>
                  <a:gd name="connsiteX18" fmla="*/ 8714 w 10151"/>
                  <a:gd name="connsiteY18" fmla="*/ 1697 h 10064"/>
                  <a:gd name="connsiteX19" fmla="*/ 9001 w 10151"/>
                  <a:gd name="connsiteY19" fmla="*/ 2007 h 10064"/>
                  <a:gd name="connsiteX20" fmla="*/ 10068 w 10151"/>
                  <a:gd name="connsiteY20" fmla="*/ 4568 h 10064"/>
                  <a:gd name="connsiteX21" fmla="*/ 10084 w 10151"/>
                  <a:gd name="connsiteY21" fmla="*/ 8137 h 10064"/>
                  <a:gd name="connsiteX22" fmla="*/ 10139 w 10151"/>
                  <a:gd name="connsiteY22" fmla="*/ 8137 h 10064"/>
                  <a:gd name="connsiteX23" fmla="*/ 9614 w 10151"/>
                  <a:gd name="connsiteY23" fmla="*/ 8440 h 10064"/>
                  <a:gd name="connsiteX24" fmla="*/ 9307 w 10151"/>
                  <a:gd name="connsiteY24" fmla="*/ 9408 h 10064"/>
                  <a:gd name="connsiteX25" fmla="*/ 9176 w 10151"/>
                  <a:gd name="connsiteY25" fmla="*/ 7846 h 10064"/>
                  <a:gd name="connsiteX26" fmla="*/ 8647 w 10151"/>
                  <a:gd name="connsiteY26" fmla="*/ 6768 h 10064"/>
                  <a:gd name="connsiteX27" fmla="*/ 8230 w 10151"/>
                  <a:gd name="connsiteY27" fmla="*/ 5675 h 10064"/>
                  <a:gd name="connsiteX28" fmla="*/ 8032 w 10151"/>
                  <a:gd name="connsiteY28" fmla="*/ 3293 h 10064"/>
                  <a:gd name="connsiteX29" fmla="*/ 7294 w 10151"/>
                  <a:gd name="connsiteY29" fmla="*/ 2840 h 10064"/>
                  <a:gd name="connsiteX0" fmla="*/ 7309 w 10166"/>
                  <a:gd name="connsiteY0" fmla="*/ 2840 h 10064"/>
                  <a:gd name="connsiteX1" fmla="*/ 7309 w 10166"/>
                  <a:gd name="connsiteY1" fmla="*/ 2840 h 10064"/>
                  <a:gd name="connsiteX2" fmla="*/ 6068 w 10166"/>
                  <a:gd name="connsiteY2" fmla="*/ 2019 h 10064"/>
                  <a:gd name="connsiteX3" fmla="*/ 3928 w 10166"/>
                  <a:gd name="connsiteY3" fmla="*/ 2093 h 10064"/>
                  <a:gd name="connsiteX4" fmla="*/ 2615 w 10166"/>
                  <a:gd name="connsiteY4" fmla="*/ 2725 h 10064"/>
                  <a:gd name="connsiteX5" fmla="*/ 1388 w 10166"/>
                  <a:gd name="connsiteY5" fmla="*/ 4542 h 10064"/>
                  <a:gd name="connsiteX6" fmla="*/ 1648 w 10166"/>
                  <a:gd name="connsiteY6" fmla="*/ 6691 h 10064"/>
                  <a:gd name="connsiteX7" fmla="*/ 1093 w 10166"/>
                  <a:gd name="connsiteY7" fmla="*/ 7963 h 10064"/>
                  <a:gd name="connsiteX8" fmla="*/ 997 w 10166"/>
                  <a:gd name="connsiteY8" fmla="*/ 8869 h 10064"/>
                  <a:gd name="connsiteX9" fmla="*/ 923 w 10166"/>
                  <a:gd name="connsiteY9" fmla="*/ 10060 h 10064"/>
                  <a:gd name="connsiteX10" fmla="*/ 472 w 10166"/>
                  <a:gd name="connsiteY10" fmla="*/ 8386 h 10064"/>
                  <a:gd name="connsiteX11" fmla="*/ 140 w 10166"/>
                  <a:gd name="connsiteY11" fmla="*/ 8558 h 10064"/>
                  <a:gd name="connsiteX12" fmla="*/ 18 w 10166"/>
                  <a:gd name="connsiteY12" fmla="*/ 6518 h 10064"/>
                  <a:gd name="connsiteX13" fmla="*/ 517 w 10166"/>
                  <a:gd name="connsiteY13" fmla="*/ 3354 h 10064"/>
                  <a:gd name="connsiteX14" fmla="*/ 3327 w 10166"/>
                  <a:gd name="connsiteY14" fmla="*/ 275 h 10064"/>
                  <a:gd name="connsiteX15" fmla="*/ 5905 w 10166"/>
                  <a:gd name="connsiteY15" fmla="*/ 228 h 10064"/>
                  <a:gd name="connsiteX16" fmla="*/ 7327 w 10166"/>
                  <a:gd name="connsiteY16" fmla="*/ 969 h 10064"/>
                  <a:gd name="connsiteX17" fmla="*/ 8183 w 10166"/>
                  <a:gd name="connsiteY17" fmla="*/ 1461 h 10064"/>
                  <a:gd name="connsiteX18" fmla="*/ 8729 w 10166"/>
                  <a:gd name="connsiteY18" fmla="*/ 1697 h 10064"/>
                  <a:gd name="connsiteX19" fmla="*/ 9016 w 10166"/>
                  <a:gd name="connsiteY19" fmla="*/ 2007 h 10064"/>
                  <a:gd name="connsiteX20" fmla="*/ 10083 w 10166"/>
                  <a:gd name="connsiteY20" fmla="*/ 4568 h 10064"/>
                  <a:gd name="connsiteX21" fmla="*/ 10099 w 10166"/>
                  <a:gd name="connsiteY21" fmla="*/ 8137 h 10064"/>
                  <a:gd name="connsiteX22" fmla="*/ 10154 w 10166"/>
                  <a:gd name="connsiteY22" fmla="*/ 8137 h 10064"/>
                  <a:gd name="connsiteX23" fmla="*/ 9629 w 10166"/>
                  <a:gd name="connsiteY23" fmla="*/ 8440 h 10064"/>
                  <a:gd name="connsiteX24" fmla="*/ 9322 w 10166"/>
                  <a:gd name="connsiteY24" fmla="*/ 9408 h 10064"/>
                  <a:gd name="connsiteX25" fmla="*/ 9191 w 10166"/>
                  <a:gd name="connsiteY25" fmla="*/ 7846 h 10064"/>
                  <a:gd name="connsiteX26" fmla="*/ 8662 w 10166"/>
                  <a:gd name="connsiteY26" fmla="*/ 6768 h 10064"/>
                  <a:gd name="connsiteX27" fmla="*/ 8245 w 10166"/>
                  <a:gd name="connsiteY27" fmla="*/ 5675 h 10064"/>
                  <a:gd name="connsiteX28" fmla="*/ 8047 w 10166"/>
                  <a:gd name="connsiteY28" fmla="*/ 3293 h 10064"/>
                  <a:gd name="connsiteX29" fmla="*/ 7309 w 10166"/>
                  <a:gd name="connsiteY29" fmla="*/ 2840 h 10064"/>
                  <a:gd name="connsiteX0" fmla="*/ 7309 w 10166"/>
                  <a:gd name="connsiteY0" fmla="*/ 2840 h 10064"/>
                  <a:gd name="connsiteX1" fmla="*/ 7309 w 10166"/>
                  <a:gd name="connsiteY1" fmla="*/ 2840 h 10064"/>
                  <a:gd name="connsiteX2" fmla="*/ 6068 w 10166"/>
                  <a:gd name="connsiteY2" fmla="*/ 2019 h 10064"/>
                  <a:gd name="connsiteX3" fmla="*/ 3928 w 10166"/>
                  <a:gd name="connsiteY3" fmla="*/ 2093 h 10064"/>
                  <a:gd name="connsiteX4" fmla="*/ 2615 w 10166"/>
                  <a:gd name="connsiteY4" fmla="*/ 2725 h 10064"/>
                  <a:gd name="connsiteX5" fmla="*/ 1388 w 10166"/>
                  <a:gd name="connsiteY5" fmla="*/ 4542 h 10064"/>
                  <a:gd name="connsiteX6" fmla="*/ 1648 w 10166"/>
                  <a:gd name="connsiteY6" fmla="*/ 6691 h 10064"/>
                  <a:gd name="connsiteX7" fmla="*/ 1093 w 10166"/>
                  <a:gd name="connsiteY7" fmla="*/ 7963 h 10064"/>
                  <a:gd name="connsiteX8" fmla="*/ 997 w 10166"/>
                  <a:gd name="connsiteY8" fmla="*/ 8869 h 10064"/>
                  <a:gd name="connsiteX9" fmla="*/ 923 w 10166"/>
                  <a:gd name="connsiteY9" fmla="*/ 10060 h 10064"/>
                  <a:gd name="connsiteX10" fmla="*/ 472 w 10166"/>
                  <a:gd name="connsiteY10" fmla="*/ 8386 h 10064"/>
                  <a:gd name="connsiteX11" fmla="*/ 140 w 10166"/>
                  <a:gd name="connsiteY11" fmla="*/ 8396 h 10064"/>
                  <a:gd name="connsiteX12" fmla="*/ 18 w 10166"/>
                  <a:gd name="connsiteY12" fmla="*/ 6518 h 10064"/>
                  <a:gd name="connsiteX13" fmla="*/ 517 w 10166"/>
                  <a:gd name="connsiteY13" fmla="*/ 3354 h 10064"/>
                  <a:gd name="connsiteX14" fmla="*/ 3327 w 10166"/>
                  <a:gd name="connsiteY14" fmla="*/ 275 h 10064"/>
                  <a:gd name="connsiteX15" fmla="*/ 5905 w 10166"/>
                  <a:gd name="connsiteY15" fmla="*/ 228 h 10064"/>
                  <a:gd name="connsiteX16" fmla="*/ 7327 w 10166"/>
                  <a:gd name="connsiteY16" fmla="*/ 969 h 10064"/>
                  <a:gd name="connsiteX17" fmla="*/ 8183 w 10166"/>
                  <a:gd name="connsiteY17" fmla="*/ 1461 h 10064"/>
                  <a:gd name="connsiteX18" fmla="*/ 8729 w 10166"/>
                  <a:gd name="connsiteY18" fmla="*/ 1697 h 10064"/>
                  <a:gd name="connsiteX19" fmla="*/ 9016 w 10166"/>
                  <a:gd name="connsiteY19" fmla="*/ 2007 h 10064"/>
                  <a:gd name="connsiteX20" fmla="*/ 10083 w 10166"/>
                  <a:gd name="connsiteY20" fmla="*/ 4568 h 10064"/>
                  <a:gd name="connsiteX21" fmla="*/ 10099 w 10166"/>
                  <a:gd name="connsiteY21" fmla="*/ 8137 h 10064"/>
                  <a:gd name="connsiteX22" fmla="*/ 10154 w 10166"/>
                  <a:gd name="connsiteY22" fmla="*/ 8137 h 10064"/>
                  <a:gd name="connsiteX23" fmla="*/ 9629 w 10166"/>
                  <a:gd name="connsiteY23" fmla="*/ 8440 h 10064"/>
                  <a:gd name="connsiteX24" fmla="*/ 9322 w 10166"/>
                  <a:gd name="connsiteY24" fmla="*/ 9408 h 10064"/>
                  <a:gd name="connsiteX25" fmla="*/ 9191 w 10166"/>
                  <a:gd name="connsiteY25" fmla="*/ 7846 h 10064"/>
                  <a:gd name="connsiteX26" fmla="*/ 8662 w 10166"/>
                  <a:gd name="connsiteY26" fmla="*/ 6768 h 10064"/>
                  <a:gd name="connsiteX27" fmla="*/ 8245 w 10166"/>
                  <a:gd name="connsiteY27" fmla="*/ 5675 h 10064"/>
                  <a:gd name="connsiteX28" fmla="*/ 8047 w 10166"/>
                  <a:gd name="connsiteY28" fmla="*/ 3293 h 10064"/>
                  <a:gd name="connsiteX29" fmla="*/ 7309 w 10166"/>
                  <a:gd name="connsiteY29" fmla="*/ 2840 h 10064"/>
                  <a:gd name="connsiteX0" fmla="*/ 7309 w 10166"/>
                  <a:gd name="connsiteY0" fmla="*/ 2840 h 10061"/>
                  <a:gd name="connsiteX1" fmla="*/ 7309 w 10166"/>
                  <a:gd name="connsiteY1" fmla="*/ 2840 h 10061"/>
                  <a:gd name="connsiteX2" fmla="*/ 6068 w 10166"/>
                  <a:gd name="connsiteY2" fmla="*/ 2019 h 10061"/>
                  <a:gd name="connsiteX3" fmla="*/ 3928 w 10166"/>
                  <a:gd name="connsiteY3" fmla="*/ 2093 h 10061"/>
                  <a:gd name="connsiteX4" fmla="*/ 2615 w 10166"/>
                  <a:gd name="connsiteY4" fmla="*/ 2725 h 10061"/>
                  <a:gd name="connsiteX5" fmla="*/ 1388 w 10166"/>
                  <a:gd name="connsiteY5" fmla="*/ 4542 h 10061"/>
                  <a:gd name="connsiteX6" fmla="*/ 1648 w 10166"/>
                  <a:gd name="connsiteY6" fmla="*/ 6691 h 10061"/>
                  <a:gd name="connsiteX7" fmla="*/ 1093 w 10166"/>
                  <a:gd name="connsiteY7" fmla="*/ 7963 h 10061"/>
                  <a:gd name="connsiteX8" fmla="*/ 997 w 10166"/>
                  <a:gd name="connsiteY8" fmla="*/ 8869 h 10061"/>
                  <a:gd name="connsiteX9" fmla="*/ 923 w 10166"/>
                  <a:gd name="connsiteY9" fmla="*/ 10060 h 10061"/>
                  <a:gd name="connsiteX10" fmla="*/ 472 w 10166"/>
                  <a:gd name="connsiteY10" fmla="*/ 8656 h 10061"/>
                  <a:gd name="connsiteX11" fmla="*/ 140 w 10166"/>
                  <a:gd name="connsiteY11" fmla="*/ 8396 h 10061"/>
                  <a:gd name="connsiteX12" fmla="*/ 18 w 10166"/>
                  <a:gd name="connsiteY12" fmla="*/ 6518 h 10061"/>
                  <a:gd name="connsiteX13" fmla="*/ 517 w 10166"/>
                  <a:gd name="connsiteY13" fmla="*/ 3354 h 10061"/>
                  <a:gd name="connsiteX14" fmla="*/ 3327 w 10166"/>
                  <a:gd name="connsiteY14" fmla="*/ 275 h 10061"/>
                  <a:gd name="connsiteX15" fmla="*/ 5905 w 10166"/>
                  <a:gd name="connsiteY15" fmla="*/ 228 h 10061"/>
                  <a:gd name="connsiteX16" fmla="*/ 7327 w 10166"/>
                  <a:gd name="connsiteY16" fmla="*/ 969 h 10061"/>
                  <a:gd name="connsiteX17" fmla="*/ 8183 w 10166"/>
                  <a:gd name="connsiteY17" fmla="*/ 1461 h 10061"/>
                  <a:gd name="connsiteX18" fmla="*/ 8729 w 10166"/>
                  <a:gd name="connsiteY18" fmla="*/ 1697 h 10061"/>
                  <a:gd name="connsiteX19" fmla="*/ 9016 w 10166"/>
                  <a:gd name="connsiteY19" fmla="*/ 2007 h 10061"/>
                  <a:gd name="connsiteX20" fmla="*/ 10083 w 10166"/>
                  <a:gd name="connsiteY20" fmla="*/ 4568 h 10061"/>
                  <a:gd name="connsiteX21" fmla="*/ 10099 w 10166"/>
                  <a:gd name="connsiteY21" fmla="*/ 8137 h 10061"/>
                  <a:gd name="connsiteX22" fmla="*/ 10154 w 10166"/>
                  <a:gd name="connsiteY22" fmla="*/ 8137 h 10061"/>
                  <a:gd name="connsiteX23" fmla="*/ 9629 w 10166"/>
                  <a:gd name="connsiteY23" fmla="*/ 8440 h 10061"/>
                  <a:gd name="connsiteX24" fmla="*/ 9322 w 10166"/>
                  <a:gd name="connsiteY24" fmla="*/ 9408 h 10061"/>
                  <a:gd name="connsiteX25" fmla="*/ 9191 w 10166"/>
                  <a:gd name="connsiteY25" fmla="*/ 7846 h 10061"/>
                  <a:gd name="connsiteX26" fmla="*/ 8662 w 10166"/>
                  <a:gd name="connsiteY26" fmla="*/ 6768 h 10061"/>
                  <a:gd name="connsiteX27" fmla="*/ 8245 w 10166"/>
                  <a:gd name="connsiteY27" fmla="*/ 5675 h 10061"/>
                  <a:gd name="connsiteX28" fmla="*/ 8047 w 10166"/>
                  <a:gd name="connsiteY28" fmla="*/ 3293 h 10061"/>
                  <a:gd name="connsiteX29" fmla="*/ 7309 w 10166"/>
                  <a:gd name="connsiteY29" fmla="*/ 2840 h 10061"/>
                  <a:gd name="connsiteX0" fmla="*/ 7309 w 10166"/>
                  <a:gd name="connsiteY0" fmla="*/ 2840 h 10061"/>
                  <a:gd name="connsiteX1" fmla="*/ 7309 w 10166"/>
                  <a:gd name="connsiteY1" fmla="*/ 2840 h 10061"/>
                  <a:gd name="connsiteX2" fmla="*/ 6068 w 10166"/>
                  <a:gd name="connsiteY2" fmla="*/ 2019 h 10061"/>
                  <a:gd name="connsiteX3" fmla="*/ 3928 w 10166"/>
                  <a:gd name="connsiteY3" fmla="*/ 2093 h 10061"/>
                  <a:gd name="connsiteX4" fmla="*/ 2615 w 10166"/>
                  <a:gd name="connsiteY4" fmla="*/ 2725 h 10061"/>
                  <a:gd name="connsiteX5" fmla="*/ 1388 w 10166"/>
                  <a:gd name="connsiteY5" fmla="*/ 4542 h 10061"/>
                  <a:gd name="connsiteX6" fmla="*/ 1648 w 10166"/>
                  <a:gd name="connsiteY6" fmla="*/ 6691 h 10061"/>
                  <a:gd name="connsiteX7" fmla="*/ 1093 w 10166"/>
                  <a:gd name="connsiteY7" fmla="*/ 7963 h 10061"/>
                  <a:gd name="connsiteX8" fmla="*/ 997 w 10166"/>
                  <a:gd name="connsiteY8" fmla="*/ 8869 h 10061"/>
                  <a:gd name="connsiteX9" fmla="*/ 923 w 10166"/>
                  <a:gd name="connsiteY9" fmla="*/ 10060 h 10061"/>
                  <a:gd name="connsiteX10" fmla="*/ 472 w 10166"/>
                  <a:gd name="connsiteY10" fmla="*/ 8656 h 10061"/>
                  <a:gd name="connsiteX11" fmla="*/ 140 w 10166"/>
                  <a:gd name="connsiteY11" fmla="*/ 8396 h 10061"/>
                  <a:gd name="connsiteX12" fmla="*/ 18 w 10166"/>
                  <a:gd name="connsiteY12" fmla="*/ 6518 h 10061"/>
                  <a:gd name="connsiteX13" fmla="*/ 517 w 10166"/>
                  <a:gd name="connsiteY13" fmla="*/ 3354 h 10061"/>
                  <a:gd name="connsiteX14" fmla="*/ 3327 w 10166"/>
                  <a:gd name="connsiteY14" fmla="*/ 275 h 10061"/>
                  <a:gd name="connsiteX15" fmla="*/ 5905 w 10166"/>
                  <a:gd name="connsiteY15" fmla="*/ 228 h 10061"/>
                  <a:gd name="connsiteX16" fmla="*/ 7327 w 10166"/>
                  <a:gd name="connsiteY16" fmla="*/ 969 h 10061"/>
                  <a:gd name="connsiteX17" fmla="*/ 8183 w 10166"/>
                  <a:gd name="connsiteY17" fmla="*/ 1461 h 10061"/>
                  <a:gd name="connsiteX18" fmla="*/ 8729 w 10166"/>
                  <a:gd name="connsiteY18" fmla="*/ 1697 h 10061"/>
                  <a:gd name="connsiteX19" fmla="*/ 9016 w 10166"/>
                  <a:gd name="connsiteY19" fmla="*/ 2007 h 10061"/>
                  <a:gd name="connsiteX20" fmla="*/ 10083 w 10166"/>
                  <a:gd name="connsiteY20" fmla="*/ 4568 h 10061"/>
                  <a:gd name="connsiteX21" fmla="*/ 10099 w 10166"/>
                  <a:gd name="connsiteY21" fmla="*/ 8137 h 10061"/>
                  <a:gd name="connsiteX22" fmla="*/ 10154 w 10166"/>
                  <a:gd name="connsiteY22" fmla="*/ 8137 h 10061"/>
                  <a:gd name="connsiteX23" fmla="*/ 9629 w 10166"/>
                  <a:gd name="connsiteY23" fmla="*/ 8440 h 10061"/>
                  <a:gd name="connsiteX24" fmla="*/ 9322 w 10166"/>
                  <a:gd name="connsiteY24" fmla="*/ 9408 h 10061"/>
                  <a:gd name="connsiteX25" fmla="*/ 9191 w 10166"/>
                  <a:gd name="connsiteY25" fmla="*/ 7846 h 10061"/>
                  <a:gd name="connsiteX26" fmla="*/ 8245 w 10166"/>
                  <a:gd name="connsiteY26" fmla="*/ 5675 h 10061"/>
                  <a:gd name="connsiteX27" fmla="*/ 8047 w 10166"/>
                  <a:gd name="connsiteY27" fmla="*/ 3293 h 10061"/>
                  <a:gd name="connsiteX28" fmla="*/ 7309 w 10166"/>
                  <a:gd name="connsiteY28" fmla="*/ 2840 h 10061"/>
                  <a:gd name="connsiteX0" fmla="*/ 7309 w 10166"/>
                  <a:gd name="connsiteY0" fmla="*/ 2840 h 10061"/>
                  <a:gd name="connsiteX1" fmla="*/ 7309 w 10166"/>
                  <a:gd name="connsiteY1" fmla="*/ 2840 h 10061"/>
                  <a:gd name="connsiteX2" fmla="*/ 6068 w 10166"/>
                  <a:gd name="connsiteY2" fmla="*/ 2019 h 10061"/>
                  <a:gd name="connsiteX3" fmla="*/ 3928 w 10166"/>
                  <a:gd name="connsiteY3" fmla="*/ 2093 h 10061"/>
                  <a:gd name="connsiteX4" fmla="*/ 2615 w 10166"/>
                  <a:gd name="connsiteY4" fmla="*/ 2725 h 10061"/>
                  <a:gd name="connsiteX5" fmla="*/ 1388 w 10166"/>
                  <a:gd name="connsiteY5" fmla="*/ 4542 h 10061"/>
                  <a:gd name="connsiteX6" fmla="*/ 1648 w 10166"/>
                  <a:gd name="connsiteY6" fmla="*/ 6691 h 10061"/>
                  <a:gd name="connsiteX7" fmla="*/ 1093 w 10166"/>
                  <a:gd name="connsiteY7" fmla="*/ 7963 h 10061"/>
                  <a:gd name="connsiteX8" fmla="*/ 997 w 10166"/>
                  <a:gd name="connsiteY8" fmla="*/ 8869 h 10061"/>
                  <a:gd name="connsiteX9" fmla="*/ 923 w 10166"/>
                  <a:gd name="connsiteY9" fmla="*/ 10060 h 10061"/>
                  <a:gd name="connsiteX10" fmla="*/ 472 w 10166"/>
                  <a:gd name="connsiteY10" fmla="*/ 8656 h 10061"/>
                  <a:gd name="connsiteX11" fmla="*/ 140 w 10166"/>
                  <a:gd name="connsiteY11" fmla="*/ 8396 h 10061"/>
                  <a:gd name="connsiteX12" fmla="*/ 18 w 10166"/>
                  <a:gd name="connsiteY12" fmla="*/ 6518 h 10061"/>
                  <a:gd name="connsiteX13" fmla="*/ 517 w 10166"/>
                  <a:gd name="connsiteY13" fmla="*/ 3354 h 10061"/>
                  <a:gd name="connsiteX14" fmla="*/ 3327 w 10166"/>
                  <a:gd name="connsiteY14" fmla="*/ 275 h 10061"/>
                  <a:gd name="connsiteX15" fmla="*/ 5905 w 10166"/>
                  <a:gd name="connsiteY15" fmla="*/ 228 h 10061"/>
                  <a:gd name="connsiteX16" fmla="*/ 7327 w 10166"/>
                  <a:gd name="connsiteY16" fmla="*/ 969 h 10061"/>
                  <a:gd name="connsiteX17" fmla="*/ 8183 w 10166"/>
                  <a:gd name="connsiteY17" fmla="*/ 1461 h 10061"/>
                  <a:gd name="connsiteX18" fmla="*/ 8729 w 10166"/>
                  <a:gd name="connsiteY18" fmla="*/ 1697 h 10061"/>
                  <a:gd name="connsiteX19" fmla="*/ 9016 w 10166"/>
                  <a:gd name="connsiteY19" fmla="*/ 2007 h 10061"/>
                  <a:gd name="connsiteX20" fmla="*/ 10083 w 10166"/>
                  <a:gd name="connsiteY20" fmla="*/ 4568 h 10061"/>
                  <a:gd name="connsiteX21" fmla="*/ 10099 w 10166"/>
                  <a:gd name="connsiteY21" fmla="*/ 8137 h 10061"/>
                  <a:gd name="connsiteX22" fmla="*/ 10154 w 10166"/>
                  <a:gd name="connsiteY22" fmla="*/ 8137 h 10061"/>
                  <a:gd name="connsiteX23" fmla="*/ 9629 w 10166"/>
                  <a:gd name="connsiteY23" fmla="*/ 8440 h 10061"/>
                  <a:gd name="connsiteX24" fmla="*/ 9322 w 10166"/>
                  <a:gd name="connsiteY24" fmla="*/ 9408 h 10061"/>
                  <a:gd name="connsiteX25" fmla="*/ 9191 w 10166"/>
                  <a:gd name="connsiteY25" fmla="*/ 7846 h 10061"/>
                  <a:gd name="connsiteX26" fmla="*/ 8419 w 10166"/>
                  <a:gd name="connsiteY26" fmla="*/ 5675 h 10061"/>
                  <a:gd name="connsiteX27" fmla="*/ 8047 w 10166"/>
                  <a:gd name="connsiteY27" fmla="*/ 3293 h 10061"/>
                  <a:gd name="connsiteX28" fmla="*/ 7309 w 10166"/>
                  <a:gd name="connsiteY28" fmla="*/ 2840 h 10061"/>
                  <a:gd name="connsiteX0" fmla="*/ 7309 w 10166"/>
                  <a:gd name="connsiteY0" fmla="*/ 2840 h 10061"/>
                  <a:gd name="connsiteX1" fmla="*/ 7309 w 10166"/>
                  <a:gd name="connsiteY1" fmla="*/ 2840 h 10061"/>
                  <a:gd name="connsiteX2" fmla="*/ 6068 w 10166"/>
                  <a:gd name="connsiteY2" fmla="*/ 2019 h 10061"/>
                  <a:gd name="connsiteX3" fmla="*/ 3928 w 10166"/>
                  <a:gd name="connsiteY3" fmla="*/ 2093 h 10061"/>
                  <a:gd name="connsiteX4" fmla="*/ 2615 w 10166"/>
                  <a:gd name="connsiteY4" fmla="*/ 2725 h 10061"/>
                  <a:gd name="connsiteX5" fmla="*/ 1388 w 10166"/>
                  <a:gd name="connsiteY5" fmla="*/ 4542 h 10061"/>
                  <a:gd name="connsiteX6" fmla="*/ 1517 w 10166"/>
                  <a:gd name="connsiteY6" fmla="*/ 6961 h 10061"/>
                  <a:gd name="connsiteX7" fmla="*/ 1093 w 10166"/>
                  <a:gd name="connsiteY7" fmla="*/ 7963 h 10061"/>
                  <a:gd name="connsiteX8" fmla="*/ 997 w 10166"/>
                  <a:gd name="connsiteY8" fmla="*/ 8869 h 10061"/>
                  <a:gd name="connsiteX9" fmla="*/ 923 w 10166"/>
                  <a:gd name="connsiteY9" fmla="*/ 10060 h 10061"/>
                  <a:gd name="connsiteX10" fmla="*/ 472 w 10166"/>
                  <a:gd name="connsiteY10" fmla="*/ 8656 h 10061"/>
                  <a:gd name="connsiteX11" fmla="*/ 140 w 10166"/>
                  <a:gd name="connsiteY11" fmla="*/ 8396 h 10061"/>
                  <a:gd name="connsiteX12" fmla="*/ 18 w 10166"/>
                  <a:gd name="connsiteY12" fmla="*/ 6518 h 10061"/>
                  <a:gd name="connsiteX13" fmla="*/ 517 w 10166"/>
                  <a:gd name="connsiteY13" fmla="*/ 3354 h 10061"/>
                  <a:gd name="connsiteX14" fmla="*/ 3327 w 10166"/>
                  <a:gd name="connsiteY14" fmla="*/ 275 h 10061"/>
                  <a:gd name="connsiteX15" fmla="*/ 5905 w 10166"/>
                  <a:gd name="connsiteY15" fmla="*/ 228 h 10061"/>
                  <a:gd name="connsiteX16" fmla="*/ 7327 w 10166"/>
                  <a:gd name="connsiteY16" fmla="*/ 969 h 10061"/>
                  <a:gd name="connsiteX17" fmla="*/ 8183 w 10166"/>
                  <a:gd name="connsiteY17" fmla="*/ 1461 h 10061"/>
                  <a:gd name="connsiteX18" fmla="*/ 8729 w 10166"/>
                  <a:gd name="connsiteY18" fmla="*/ 1697 h 10061"/>
                  <a:gd name="connsiteX19" fmla="*/ 9016 w 10166"/>
                  <a:gd name="connsiteY19" fmla="*/ 2007 h 10061"/>
                  <a:gd name="connsiteX20" fmla="*/ 10083 w 10166"/>
                  <a:gd name="connsiteY20" fmla="*/ 4568 h 10061"/>
                  <a:gd name="connsiteX21" fmla="*/ 10099 w 10166"/>
                  <a:gd name="connsiteY21" fmla="*/ 8137 h 10061"/>
                  <a:gd name="connsiteX22" fmla="*/ 10154 w 10166"/>
                  <a:gd name="connsiteY22" fmla="*/ 8137 h 10061"/>
                  <a:gd name="connsiteX23" fmla="*/ 9629 w 10166"/>
                  <a:gd name="connsiteY23" fmla="*/ 8440 h 10061"/>
                  <a:gd name="connsiteX24" fmla="*/ 9322 w 10166"/>
                  <a:gd name="connsiteY24" fmla="*/ 9408 h 10061"/>
                  <a:gd name="connsiteX25" fmla="*/ 9191 w 10166"/>
                  <a:gd name="connsiteY25" fmla="*/ 7846 h 10061"/>
                  <a:gd name="connsiteX26" fmla="*/ 8419 w 10166"/>
                  <a:gd name="connsiteY26" fmla="*/ 5675 h 10061"/>
                  <a:gd name="connsiteX27" fmla="*/ 8047 w 10166"/>
                  <a:gd name="connsiteY27" fmla="*/ 3293 h 10061"/>
                  <a:gd name="connsiteX28" fmla="*/ 7309 w 10166"/>
                  <a:gd name="connsiteY28" fmla="*/ 2840 h 10061"/>
                  <a:gd name="connsiteX0" fmla="*/ 7309 w 10166"/>
                  <a:gd name="connsiteY0" fmla="*/ 2840 h 10061"/>
                  <a:gd name="connsiteX1" fmla="*/ 7309 w 10166"/>
                  <a:gd name="connsiteY1" fmla="*/ 2840 h 10061"/>
                  <a:gd name="connsiteX2" fmla="*/ 6068 w 10166"/>
                  <a:gd name="connsiteY2" fmla="*/ 2019 h 10061"/>
                  <a:gd name="connsiteX3" fmla="*/ 3928 w 10166"/>
                  <a:gd name="connsiteY3" fmla="*/ 2093 h 10061"/>
                  <a:gd name="connsiteX4" fmla="*/ 2615 w 10166"/>
                  <a:gd name="connsiteY4" fmla="*/ 2725 h 10061"/>
                  <a:gd name="connsiteX5" fmla="*/ 1388 w 10166"/>
                  <a:gd name="connsiteY5" fmla="*/ 4542 h 10061"/>
                  <a:gd name="connsiteX6" fmla="*/ 1517 w 10166"/>
                  <a:gd name="connsiteY6" fmla="*/ 6691 h 10061"/>
                  <a:gd name="connsiteX7" fmla="*/ 1093 w 10166"/>
                  <a:gd name="connsiteY7" fmla="*/ 7963 h 10061"/>
                  <a:gd name="connsiteX8" fmla="*/ 997 w 10166"/>
                  <a:gd name="connsiteY8" fmla="*/ 8869 h 10061"/>
                  <a:gd name="connsiteX9" fmla="*/ 923 w 10166"/>
                  <a:gd name="connsiteY9" fmla="*/ 10060 h 10061"/>
                  <a:gd name="connsiteX10" fmla="*/ 472 w 10166"/>
                  <a:gd name="connsiteY10" fmla="*/ 8656 h 10061"/>
                  <a:gd name="connsiteX11" fmla="*/ 140 w 10166"/>
                  <a:gd name="connsiteY11" fmla="*/ 8396 h 10061"/>
                  <a:gd name="connsiteX12" fmla="*/ 18 w 10166"/>
                  <a:gd name="connsiteY12" fmla="*/ 6518 h 10061"/>
                  <a:gd name="connsiteX13" fmla="*/ 517 w 10166"/>
                  <a:gd name="connsiteY13" fmla="*/ 3354 h 10061"/>
                  <a:gd name="connsiteX14" fmla="*/ 3327 w 10166"/>
                  <a:gd name="connsiteY14" fmla="*/ 275 h 10061"/>
                  <a:gd name="connsiteX15" fmla="*/ 5905 w 10166"/>
                  <a:gd name="connsiteY15" fmla="*/ 228 h 10061"/>
                  <a:gd name="connsiteX16" fmla="*/ 7327 w 10166"/>
                  <a:gd name="connsiteY16" fmla="*/ 969 h 10061"/>
                  <a:gd name="connsiteX17" fmla="*/ 8183 w 10166"/>
                  <a:gd name="connsiteY17" fmla="*/ 1461 h 10061"/>
                  <a:gd name="connsiteX18" fmla="*/ 8729 w 10166"/>
                  <a:gd name="connsiteY18" fmla="*/ 1697 h 10061"/>
                  <a:gd name="connsiteX19" fmla="*/ 9016 w 10166"/>
                  <a:gd name="connsiteY19" fmla="*/ 2007 h 10061"/>
                  <a:gd name="connsiteX20" fmla="*/ 10083 w 10166"/>
                  <a:gd name="connsiteY20" fmla="*/ 4568 h 10061"/>
                  <a:gd name="connsiteX21" fmla="*/ 10099 w 10166"/>
                  <a:gd name="connsiteY21" fmla="*/ 8137 h 10061"/>
                  <a:gd name="connsiteX22" fmla="*/ 10154 w 10166"/>
                  <a:gd name="connsiteY22" fmla="*/ 8137 h 10061"/>
                  <a:gd name="connsiteX23" fmla="*/ 9629 w 10166"/>
                  <a:gd name="connsiteY23" fmla="*/ 8440 h 10061"/>
                  <a:gd name="connsiteX24" fmla="*/ 9322 w 10166"/>
                  <a:gd name="connsiteY24" fmla="*/ 9408 h 10061"/>
                  <a:gd name="connsiteX25" fmla="*/ 9191 w 10166"/>
                  <a:gd name="connsiteY25" fmla="*/ 7846 h 10061"/>
                  <a:gd name="connsiteX26" fmla="*/ 8419 w 10166"/>
                  <a:gd name="connsiteY26" fmla="*/ 5675 h 10061"/>
                  <a:gd name="connsiteX27" fmla="*/ 8047 w 10166"/>
                  <a:gd name="connsiteY27" fmla="*/ 3293 h 10061"/>
                  <a:gd name="connsiteX28" fmla="*/ 7309 w 10166"/>
                  <a:gd name="connsiteY28" fmla="*/ 2840 h 10061"/>
                  <a:gd name="connsiteX0" fmla="*/ 7309 w 10166"/>
                  <a:gd name="connsiteY0" fmla="*/ 2840 h 10061"/>
                  <a:gd name="connsiteX1" fmla="*/ 7309 w 10166"/>
                  <a:gd name="connsiteY1" fmla="*/ 2840 h 10061"/>
                  <a:gd name="connsiteX2" fmla="*/ 6068 w 10166"/>
                  <a:gd name="connsiteY2" fmla="*/ 2019 h 10061"/>
                  <a:gd name="connsiteX3" fmla="*/ 3928 w 10166"/>
                  <a:gd name="connsiteY3" fmla="*/ 2093 h 10061"/>
                  <a:gd name="connsiteX4" fmla="*/ 2615 w 10166"/>
                  <a:gd name="connsiteY4" fmla="*/ 2725 h 10061"/>
                  <a:gd name="connsiteX5" fmla="*/ 1388 w 10166"/>
                  <a:gd name="connsiteY5" fmla="*/ 4542 h 10061"/>
                  <a:gd name="connsiteX6" fmla="*/ 1517 w 10166"/>
                  <a:gd name="connsiteY6" fmla="*/ 6691 h 10061"/>
                  <a:gd name="connsiteX7" fmla="*/ 1093 w 10166"/>
                  <a:gd name="connsiteY7" fmla="*/ 7963 h 10061"/>
                  <a:gd name="connsiteX8" fmla="*/ 997 w 10166"/>
                  <a:gd name="connsiteY8" fmla="*/ 8869 h 10061"/>
                  <a:gd name="connsiteX9" fmla="*/ 923 w 10166"/>
                  <a:gd name="connsiteY9" fmla="*/ 10060 h 10061"/>
                  <a:gd name="connsiteX10" fmla="*/ 472 w 10166"/>
                  <a:gd name="connsiteY10" fmla="*/ 8656 h 10061"/>
                  <a:gd name="connsiteX11" fmla="*/ 140 w 10166"/>
                  <a:gd name="connsiteY11" fmla="*/ 8396 h 10061"/>
                  <a:gd name="connsiteX12" fmla="*/ 18 w 10166"/>
                  <a:gd name="connsiteY12" fmla="*/ 6518 h 10061"/>
                  <a:gd name="connsiteX13" fmla="*/ 517 w 10166"/>
                  <a:gd name="connsiteY13" fmla="*/ 3354 h 10061"/>
                  <a:gd name="connsiteX14" fmla="*/ 3327 w 10166"/>
                  <a:gd name="connsiteY14" fmla="*/ 275 h 10061"/>
                  <a:gd name="connsiteX15" fmla="*/ 5905 w 10166"/>
                  <a:gd name="connsiteY15" fmla="*/ 228 h 10061"/>
                  <a:gd name="connsiteX16" fmla="*/ 7327 w 10166"/>
                  <a:gd name="connsiteY16" fmla="*/ 969 h 10061"/>
                  <a:gd name="connsiteX17" fmla="*/ 8183 w 10166"/>
                  <a:gd name="connsiteY17" fmla="*/ 1461 h 10061"/>
                  <a:gd name="connsiteX18" fmla="*/ 8729 w 10166"/>
                  <a:gd name="connsiteY18" fmla="*/ 1697 h 10061"/>
                  <a:gd name="connsiteX19" fmla="*/ 9016 w 10166"/>
                  <a:gd name="connsiteY19" fmla="*/ 2007 h 10061"/>
                  <a:gd name="connsiteX20" fmla="*/ 10083 w 10166"/>
                  <a:gd name="connsiteY20" fmla="*/ 4568 h 10061"/>
                  <a:gd name="connsiteX21" fmla="*/ 10099 w 10166"/>
                  <a:gd name="connsiteY21" fmla="*/ 8137 h 10061"/>
                  <a:gd name="connsiteX22" fmla="*/ 10154 w 10166"/>
                  <a:gd name="connsiteY22" fmla="*/ 8137 h 10061"/>
                  <a:gd name="connsiteX23" fmla="*/ 9629 w 10166"/>
                  <a:gd name="connsiteY23" fmla="*/ 8440 h 10061"/>
                  <a:gd name="connsiteX24" fmla="*/ 9322 w 10166"/>
                  <a:gd name="connsiteY24" fmla="*/ 9408 h 10061"/>
                  <a:gd name="connsiteX25" fmla="*/ 9191 w 10166"/>
                  <a:gd name="connsiteY25" fmla="*/ 7846 h 10061"/>
                  <a:gd name="connsiteX26" fmla="*/ 8419 w 10166"/>
                  <a:gd name="connsiteY26" fmla="*/ 5675 h 10061"/>
                  <a:gd name="connsiteX27" fmla="*/ 8047 w 10166"/>
                  <a:gd name="connsiteY27" fmla="*/ 3293 h 10061"/>
                  <a:gd name="connsiteX28" fmla="*/ 7309 w 10166"/>
                  <a:gd name="connsiteY28" fmla="*/ 2840 h 10061"/>
                  <a:gd name="connsiteX0" fmla="*/ 7517 w 10374"/>
                  <a:gd name="connsiteY0" fmla="*/ 2840 h 10061"/>
                  <a:gd name="connsiteX1" fmla="*/ 7517 w 10374"/>
                  <a:gd name="connsiteY1" fmla="*/ 2840 h 10061"/>
                  <a:gd name="connsiteX2" fmla="*/ 6276 w 10374"/>
                  <a:gd name="connsiteY2" fmla="*/ 2019 h 10061"/>
                  <a:gd name="connsiteX3" fmla="*/ 4136 w 10374"/>
                  <a:gd name="connsiteY3" fmla="*/ 2093 h 10061"/>
                  <a:gd name="connsiteX4" fmla="*/ 2823 w 10374"/>
                  <a:gd name="connsiteY4" fmla="*/ 2725 h 10061"/>
                  <a:gd name="connsiteX5" fmla="*/ 1596 w 10374"/>
                  <a:gd name="connsiteY5" fmla="*/ 4542 h 10061"/>
                  <a:gd name="connsiteX6" fmla="*/ 1725 w 10374"/>
                  <a:gd name="connsiteY6" fmla="*/ 6691 h 10061"/>
                  <a:gd name="connsiteX7" fmla="*/ 1301 w 10374"/>
                  <a:gd name="connsiteY7" fmla="*/ 7963 h 10061"/>
                  <a:gd name="connsiteX8" fmla="*/ 1205 w 10374"/>
                  <a:gd name="connsiteY8" fmla="*/ 8869 h 10061"/>
                  <a:gd name="connsiteX9" fmla="*/ 1131 w 10374"/>
                  <a:gd name="connsiteY9" fmla="*/ 10060 h 10061"/>
                  <a:gd name="connsiteX10" fmla="*/ 680 w 10374"/>
                  <a:gd name="connsiteY10" fmla="*/ 8656 h 10061"/>
                  <a:gd name="connsiteX11" fmla="*/ 348 w 10374"/>
                  <a:gd name="connsiteY11" fmla="*/ 8396 h 10061"/>
                  <a:gd name="connsiteX12" fmla="*/ 8 w 10374"/>
                  <a:gd name="connsiteY12" fmla="*/ 5167 h 10061"/>
                  <a:gd name="connsiteX13" fmla="*/ 725 w 10374"/>
                  <a:gd name="connsiteY13" fmla="*/ 3354 h 10061"/>
                  <a:gd name="connsiteX14" fmla="*/ 3535 w 10374"/>
                  <a:gd name="connsiteY14" fmla="*/ 275 h 10061"/>
                  <a:gd name="connsiteX15" fmla="*/ 6113 w 10374"/>
                  <a:gd name="connsiteY15" fmla="*/ 228 h 10061"/>
                  <a:gd name="connsiteX16" fmla="*/ 7535 w 10374"/>
                  <a:gd name="connsiteY16" fmla="*/ 969 h 10061"/>
                  <a:gd name="connsiteX17" fmla="*/ 8391 w 10374"/>
                  <a:gd name="connsiteY17" fmla="*/ 1461 h 10061"/>
                  <a:gd name="connsiteX18" fmla="*/ 8937 w 10374"/>
                  <a:gd name="connsiteY18" fmla="*/ 1697 h 10061"/>
                  <a:gd name="connsiteX19" fmla="*/ 9224 w 10374"/>
                  <a:gd name="connsiteY19" fmla="*/ 2007 h 10061"/>
                  <a:gd name="connsiteX20" fmla="*/ 10291 w 10374"/>
                  <a:gd name="connsiteY20" fmla="*/ 4568 h 10061"/>
                  <a:gd name="connsiteX21" fmla="*/ 10307 w 10374"/>
                  <a:gd name="connsiteY21" fmla="*/ 8137 h 10061"/>
                  <a:gd name="connsiteX22" fmla="*/ 10362 w 10374"/>
                  <a:gd name="connsiteY22" fmla="*/ 8137 h 10061"/>
                  <a:gd name="connsiteX23" fmla="*/ 9837 w 10374"/>
                  <a:gd name="connsiteY23" fmla="*/ 8440 h 10061"/>
                  <a:gd name="connsiteX24" fmla="*/ 9530 w 10374"/>
                  <a:gd name="connsiteY24" fmla="*/ 9408 h 10061"/>
                  <a:gd name="connsiteX25" fmla="*/ 9399 w 10374"/>
                  <a:gd name="connsiteY25" fmla="*/ 7846 h 10061"/>
                  <a:gd name="connsiteX26" fmla="*/ 8627 w 10374"/>
                  <a:gd name="connsiteY26" fmla="*/ 5675 h 10061"/>
                  <a:gd name="connsiteX27" fmla="*/ 8255 w 10374"/>
                  <a:gd name="connsiteY27" fmla="*/ 3293 h 10061"/>
                  <a:gd name="connsiteX28" fmla="*/ 7517 w 10374"/>
                  <a:gd name="connsiteY28" fmla="*/ 2840 h 10061"/>
                  <a:gd name="connsiteX0" fmla="*/ 7517 w 10374"/>
                  <a:gd name="connsiteY0" fmla="*/ 2840 h 10061"/>
                  <a:gd name="connsiteX1" fmla="*/ 7517 w 10374"/>
                  <a:gd name="connsiteY1" fmla="*/ 2840 h 10061"/>
                  <a:gd name="connsiteX2" fmla="*/ 6276 w 10374"/>
                  <a:gd name="connsiteY2" fmla="*/ 2019 h 10061"/>
                  <a:gd name="connsiteX3" fmla="*/ 4136 w 10374"/>
                  <a:gd name="connsiteY3" fmla="*/ 2093 h 10061"/>
                  <a:gd name="connsiteX4" fmla="*/ 2823 w 10374"/>
                  <a:gd name="connsiteY4" fmla="*/ 2725 h 10061"/>
                  <a:gd name="connsiteX5" fmla="*/ 1596 w 10374"/>
                  <a:gd name="connsiteY5" fmla="*/ 4542 h 10061"/>
                  <a:gd name="connsiteX6" fmla="*/ 1725 w 10374"/>
                  <a:gd name="connsiteY6" fmla="*/ 6691 h 10061"/>
                  <a:gd name="connsiteX7" fmla="*/ 1301 w 10374"/>
                  <a:gd name="connsiteY7" fmla="*/ 7963 h 10061"/>
                  <a:gd name="connsiteX8" fmla="*/ 1205 w 10374"/>
                  <a:gd name="connsiteY8" fmla="*/ 8869 h 10061"/>
                  <a:gd name="connsiteX9" fmla="*/ 1131 w 10374"/>
                  <a:gd name="connsiteY9" fmla="*/ 10060 h 10061"/>
                  <a:gd name="connsiteX10" fmla="*/ 680 w 10374"/>
                  <a:gd name="connsiteY10" fmla="*/ 8656 h 10061"/>
                  <a:gd name="connsiteX11" fmla="*/ 348 w 10374"/>
                  <a:gd name="connsiteY11" fmla="*/ 8396 h 10061"/>
                  <a:gd name="connsiteX12" fmla="*/ 8 w 10374"/>
                  <a:gd name="connsiteY12" fmla="*/ 5167 h 10061"/>
                  <a:gd name="connsiteX13" fmla="*/ 725 w 10374"/>
                  <a:gd name="connsiteY13" fmla="*/ 3354 h 10061"/>
                  <a:gd name="connsiteX14" fmla="*/ 3535 w 10374"/>
                  <a:gd name="connsiteY14" fmla="*/ 275 h 10061"/>
                  <a:gd name="connsiteX15" fmla="*/ 6113 w 10374"/>
                  <a:gd name="connsiteY15" fmla="*/ 228 h 10061"/>
                  <a:gd name="connsiteX16" fmla="*/ 7535 w 10374"/>
                  <a:gd name="connsiteY16" fmla="*/ 969 h 10061"/>
                  <a:gd name="connsiteX17" fmla="*/ 8391 w 10374"/>
                  <a:gd name="connsiteY17" fmla="*/ 1461 h 10061"/>
                  <a:gd name="connsiteX18" fmla="*/ 8725 w 10374"/>
                  <a:gd name="connsiteY18" fmla="*/ 1609 h 10061"/>
                  <a:gd name="connsiteX19" fmla="*/ 9224 w 10374"/>
                  <a:gd name="connsiteY19" fmla="*/ 2007 h 10061"/>
                  <a:gd name="connsiteX20" fmla="*/ 10291 w 10374"/>
                  <a:gd name="connsiteY20" fmla="*/ 4568 h 10061"/>
                  <a:gd name="connsiteX21" fmla="*/ 10307 w 10374"/>
                  <a:gd name="connsiteY21" fmla="*/ 8137 h 10061"/>
                  <a:gd name="connsiteX22" fmla="*/ 10362 w 10374"/>
                  <a:gd name="connsiteY22" fmla="*/ 8137 h 10061"/>
                  <a:gd name="connsiteX23" fmla="*/ 9837 w 10374"/>
                  <a:gd name="connsiteY23" fmla="*/ 8440 h 10061"/>
                  <a:gd name="connsiteX24" fmla="*/ 9530 w 10374"/>
                  <a:gd name="connsiteY24" fmla="*/ 9408 h 10061"/>
                  <a:gd name="connsiteX25" fmla="*/ 9399 w 10374"/>
                  <a:gd name="connsiteY25" fmla="*/ 7846 h 10061"/>
                  <a:gd name="connsiteX26" fmla="*/ 8627 w 10374"/>
                  <a:gd name="connsiteY26" fmla="*/ 5675 h 10061"/>
                  <a:gd name="connsiteX27" fmla="*/ 8255 w 10374"/>
                  <a:gd name="connsiteY27" fmla="*/ 3293 h 10061"/>
                  <a:gd name="connsiteX28" fmla="*/ 7517 w 10374"/>
                  <a:gd name="connsiteY28" fmla="*/ 2840 h 10061"/>
                  <a:gd name="connsiteX0" fmla="*/ 7517 w 10374"/>
                  <a:gd name="connsiteY0" fmla="*/ 2840 h 10061"/>
                  <a:gd name="connsiteX1" fmla="*/ 7517 w 10374"/>
                  <a:gd name="connsiteY1" fmla="*/ 2840 h 10061"/>
                  <a:gd name="connsiteX2" fmla="*/ 6276 w 10374"/>
                  <a:gd name="connsiteY2" fmla="*/ 2019 h 10061"/>
                  <a:gd name="connsiteX3" fmla="*/ 4136 w 10374"/>
                  <a:gd name="connsiteY3" fmla="*/ 2093 h 10061"/>
                  <a:gd name="connsiteX4" fmla="*/ 2823 w 10374"/>
                  <a:gd name="connsiteY4" fmla="*/ 2725 h 10061"/>
                  <a:gd name="connsiteX5" fmla="*/ 1596 w 10374"/>
                  <a:gd name="connsiteY5" fmla="*/ 4542 h 10061"/>
                  <a:gd name="connsiteX6" fmla="*/ 1725 w 10374"/>
                  <a:gd name="connsiteY6" fmla="*/ 6691 h 10061"/>
                  <a:gd name="connsiteX7" fmla="*/ 1301 w 10374"/>
                  <a:gd name="connsiteY7" fmla="*/ 7963 h 10061"/>
                  <a:gd name="connsiteX8" fmla="*/ 1205 w 10374"/>
                  <a:gd name="connsiteY8" fmla="*/ 8869 h 10061"/>
                  <a:gd name="connsiteX9" fmla="*/ 1131 w 10374"/>
                  <a:gd name="connsiteY9" fmla="*/ 10060 h 10061"/>
                  <a:gd name="connsiteX10" fmla="*/ 680 w 10374"/>
                  <a:gd name="connsiteY10" fmla="*/ 8656 h 10061"/>
                  <a:gd name="connsiteX11" fmla="*/ 348 w 10374"/>
                  <a:gd name="connsiteY11" fmla="*/ 8396 h 10061"/>
                  <a:gd name="connsiteX12" fmla="*/ 8 w 10374"/>
                  <a:gd name="connsiteY12" fmla="*/ 5167 h 10061"/>
                  <a:gd name="connsiteX13" fmla="*/ 725 w 10374"/>
                  <a:gd name="connsiteY13" fmla="*/ 3354 h 10061"/>
                  <a:gd name="connsiteX14" fmla="*/ 3535 w 10374"/>
                  <a:gd name="connsiteY14" fmla="*/ 275 h 10061"/>
                  <a:gd name="connsiteX15" fmla="*/ 6113 w 10374"/>
                  <a:gd name="connsiteY15" fmla="*/ 228 h 10061"/>
                  <a:gd name="connsiteX16" fmla="*/ 7535 w 10374"/>
                  <a:gd name="connsiteY16" fmla="*/ 969 h 10061"/>
                  <a:gd name="connsiteX17" fmla="*/ 8391 w 10374"/>
                  <a:gd name="connsiteY17" fmla="*/ 1461 h 10061"/>
                  <a:gd name="connsiteX18" fmla="*/ 8725 w 10374"/>
                  <a:gd name="connsiteY18" fmla="*/ 1609 h 10061"/>
                  <a:gd name="connsiteX19" fmla="*/ 9224 w 10374"/>
                  <a:gd name="connsiteY19" fmla="*/ 2007 h 10061"/>
                  <a:gd name="connsiteX20" fmla="*/ 10291 w 10374"/>
                  <a:gd name="connsiteY20" fmla="*/ 4568 h 10061"/>
                  <a:gd name="connsiteX21" fmla="*/ 10307 w 10374"/>
                  <a:gd name="connsiteY21" fmla="*/ 8137 h 10061"/>
                  <a:gd name="connsiteX22" fmla="*/ 10362 w 10374"/>
                  <a:gd name="connsiteY22" fmla="*/ 8137 h 10061"/>
                  <a:gd name="connsiteX23" fmla="*/ 9837 w 10374"/>
                  <a:gd name="connsiteY23" fmla="*/ 8440 h 10061"/>
                  <a:gd name="connsiteX24" fmla="*/ 9530 w 10374"/>
                  <a:gd name="connsiteY24" fmla="*/ 9408 h 10061"/>
                  <a:gd name="connsiteX25" fmla="*/ 9399 w 10374"/>
                  <a:gd name="connsiteY25" fmla="*/ 7846 h 10061"/>
                  <a:gd name="connsiteX26" fmla="*/ 8627 w 10374"/>
                  <a:gd name="connsiteY26" fmla="*/ 5675 h 10061"/>
                  <a:gd name="connsiteX27" fmla="*/ 8255 w 10374"/>
                  <a:gd name="connsiteY27" fmla="*/ 3293 h 10061"/>
                  <a:gd name="connsiteX28" fmla="*/ 7517 w 10374"/>
                  <a:gd name="connsiteY28" fmla="*/ 2840 h 10061"/>
                  <a:gd name="connsiteX0" fmla="*/ 7517 w 10374"/>
                  <a:gd name="connsiteY0" fmla="*/ 2840 h 10061"/>
                  <a:gd name="connsiteX1" fmla="*/ 7517 w 10374"/>
                  <a:gd name="connsiteY1" fmla="*/ 2840 h 10061"/>
                  <a:gd name="connsiteX2" fmla="*/ 6276 w 10374"/>
                  <a:gd name="connsiteY2" fmla="*/ 2019 h 10061"/>
                  <a:gd name="connsiteX3" fmla="*/ 4136 w 10374"/>
                  <a:gd name="connsiteY3" fmla="*/ 2093 h 10061"/>
                  <a:gd name="connsiteX4" fmla="*/ 2823 w 10374"/>
                  <a:gd name="connsiteY4" fmla="*/ 2725 h 10061"/>
                  <a:gd name="connsiteX5" fmla="*/ 1596 w 10374"/>
                  <a:gd name="connsiteY5" fmla="*/ 4542 h 10061"/>
                  <a:gd name="connsiteX6" fmla="*/ 1725 w 10374"/>
                  <a:gd name="connsiteY6" fmla="*/ 6691 h 10061"/>
                  <a:gd name="connsiteX7" fmla="*/ 1301 w 10374"/>
                  <a:gd name="connsiteY7" fmla="*/ 7963 h 10061"/>
                  <a:gd name="connsiteX8" fmla="*/ 1205 w 10374"/>
                  <a:gd name="connsiteY8" fmla="*/ 8869 h 10061"/>
                  <a:gd name="connsiteX9" fmla="*/ 1131 w 10374"/>
                  <a:gd name="connsiteY9" fmla="*/ 10060 h 10061"/>
                  <a:gd name="connsiteX10" fmla="*/ 680 w 10374"/>
                  <a:gd name="connsiteY10" fmla="*/ 8656 h 10061"/>
                  <a:gd name="connsiteX11" fmla="*/ 348 w 10374"/>
                  <a:gd name="connsiteY11" fmla="*/ 8396 h 10061"/>
                  <a:gd name="connsiteX12" fmla="*/ 8 w 10374"/>
                  <a:gd name="connsiteY12" fmla="*/ 5167 h 10061"/>
                  <a:gd name="connsiteX13" fmla="*/ 725 w 10374"/>
                  <a:gd name="connsiteY13" fmla="*/ 3354 h 10061"/>
                  <a:gd name="connsiteX14" fmla="*/ 3535 w 10374"/>
                  <a:gd name="connsiteY14" fmla="*/ 275 h 10061"/>
                  <a:gd name="connsiteX15" fmla="*/ 6113 w 10374"/>
                  <a:gd name="connsiteY15" fmla="*/ 228 h 10061"/>
                  <a:gd name="connsiteX16" fmla="*/ 7535 w 10374"/>
                  <a:gd name="connsiteY16" fmla="*/ 969 h 10061"/>
                  <a:gd name="connsiteX17" fmla="*/ 8391 w 10374"/>
                  <a:gd name="connsiteY17" fmla="*/ 1461 h 10061"/>
                  <a:gd name="connsiteX18" fmla="*/ 8725 w 10374"/>
                  <a:gd name="connsiteY18" fmla="*/ 1609 h 10061"/>
                  <a:gd name="connsiteX19" fmla="*/ 9224 w 10374"/>
                  <a:gd name="connsiteY19" fmla="*/ 2007 h 10061"/>
                  <a:gd name="connsiteX20" fmla="*/ 10291 w 10374"/>
                  <a:gd name="connsiteY20" fmla="*/ 4568 h 10061"/>
                  <a:gd name="connsiteX21" fmla="*/ 10307 w 10374"/>
                  <a:gd name="connsiteY21" fmla="*/ 8137 h 10061"/>
                  <a:gd name="connsiteX22" fmla="*/ 10362 w 10374"/>
                  <a:gd name="connsiteY22" fmla="*/ 8137 h 10061"/>
                  <a:gd name="connsiteX23" fmla="*/ 9837 w 10374"/>
                  <a:gd name="connsiteY23" fmla="*/ 8440 h 10061"/>
                  <a:gd name="connsiteX24" fmla="*/ 9530 w 10374"/>
                  <a:gd name="connsiteY24" fmla="*/ 9408 h 10061"/>
                  <a:gd name="connsiteX25" fmla="*/ 9399 w 10374"/>
                  <a:gd name="connsiteY25" fmla="*/ 7846 h 10061"/>
                  <a:gd name="connsiteX26" fmla="*/ 8627 w 10374"/>
                  <a:gd name="connsiteY26" fmla="*/ 5675 h 10061"/>
                  <a:gd name="connsiteX27" fmla="*/ 8255 w 10374"/>
                  <a:gd name="connsiteY27" fmla="*/ 3293 h 10061"/>
                  <a:gd name="connsiteX28" fmla="*/ 7517 w 10374"/>
                  <a:gd name="connsiteY28" fmla="*/ 2840 h 10061"/>
                  <a:gd name="connsiteX0" fmla="*/ 7517 w 10374"/>
                  <a:gd name="connsiteY0" fmla="*/ 2840 h 10061"/>
                  <a:gd name="connsiteX1" fmla="*/ 7517 w 10374"/>
                  <a:gd name="connsiteY1" fmla="*/ 2840 h 10061"/>
                  <a:gd name="connsiteX2" fmla="*/ 6276 w 10374"/>
                  <a:gd name="connsiteY2" fmla="*/ 2019 h 10061"/>
                  <a:gd name="connsiteX3" fmla="*/ 4136 w 10374"/>
                  <a:gd name="connsiteY3" fmla="*/ 2093 h 10061"/>
                  <a:gd name="connsiteX4" fmla="*/ 2823 w 10374"/>
                  <a:gd name="connsiteY4" fmla="*/ 2725 h 10061"/>
                  <a:gd name="connsiteX5" fmla="*/ 1596 w 10374"/>
                  <a:gd name="connsiteY5" fmla="*/ 4542 h 10061"/>
                  <a:gd name="connsiteX6" fmla="*/ 1725 w 10374"/>
                  <a:gd name="connsiteY6" fmla="*/ 6691 h 10061"/>
                  <a:gd name="connsiteX7" fmla="*/ 1301 w 10374"/>
                  <a:gd name="connsiteY7" fmla="*/ 7963 h 10061"/>
                  <a:gd name="connsiteX8" fmla="*/ 1205 w 10374"/>
                  <a:gd name="connsiteY8" fmla="*/ 8869 h 10061"/>
                  <a:gd name="connsiteX9" fmla="*/ 1131 w 10374"/>
                  <a:gd name="connsiteY9" fmla="*/ 10060 h 10061"/>
                  <a:gd name="connsiteX10" fmla="*/ 680 w 10374"/>
                  <a:gd name="connsiteY10" fmla="*/ 8656 h 10061"/>
                  <a:gd name="connsiteX11" fmla="*/ 348 w 10374"/>
                  <a:gd name="connsiteY11" fmla="*/ 8396 h 10061"/>
                  <a:gd name="connsiteX12" fmla="*/ 8 w 10374"/>
                  <a:gd name="connsiteY12" fmla="*/ 5167 h 10061"/>
                  <a:gd name="connsiteX13" fmla="*/ 725 w 10374"/>
                  <a:gd name="connsiteY13" fmla="*/ 3354 h 10061"/>
                  <a:gd name="connsiteX14" fmla="*/ 3535 w 10374"/>
                  <a:gd name="connsiteY14" fmla="*/ 275 h 10061"/>
                  <a:gd name="connsiteX15" fmla="*/ 6113 w 10374"/>
                  <a:gd name="connsiteY15" fmla="*/ 228 h 10061"/>
                  <a:gd name="connsiteX16" fmla="*/ 7535 w 10374"/>
                  <a:gd name="connsiteY16" fmla="*/ 969 h 10061"/>
                  <a:gd name="connsiteX17" fmla="*/ 8391 w 10374"/>
                  <a:gd name="connsiteY17" fmla="*/ 1461 h 10061"/>
                  <a:gd name="connsiteX18" fmla="*/ 8725 w 10374"/>
                  <a:gd name="connsiteY18" fmla="*/ 1609 h 10061"/>
                  <a:gd name="connsiteX19" fmla="*/ 9224 w 10374"/>
                  <a:gd name="connsiteY19" fmla="*/ 2007 h 10061"/>
                  <a:gd name="connsiteX20" fmla="*/ 10291 w 10374"/>
                  <a:gd name="connsiteY20" fmla="*/ 4568 h 10061"/>
                  <a:gd name="connsiteX21" fmla="*/ 10307 w 10374"/>
                  <a:gd name="connsiteY21" fmla="*/ 8137 h 10061"/>
                  <a:gd name="connsiteX22" fmla="*/ 10362 w 10374"/>
                  <a:gd name="connsiteY22" fmla="*/ 8137 h 10061"/>
                  <a:gd name="connsiteX23" fmla="*/ 9837 w 10374"/>
                  <a:gd name="connsiteY23" fmla="*/ 8440 h 10061"/>
                  <a:gd name="connsiteX24" fmla="*/ 9530 w 10374"/>
                  <a:gd name="connsiteY24" fmla="*/ 9408 h 10061"/>
                  <a:gd name="connsiteX25" fmla="*/ 9399 w 10374"/>
                  <a:gd name="connsiteY25" fmla="*/ 7846 h 10061"/>
                  <a:gd name="connsiteX26" fmla="*/ 8627 w 10374"/>
                  <a:gd name="connsiteY26" fmla="*/ 5675 h 10061"/>
                  <a:gd name="connsiteX27" fmla="*/ 8397 w 10374"/>
                  <a:gd name="connsiteY27" fmla="*/ 3030 h 10061"/>
                  <a:gd name="connsiteX28" fmla="*/ 7517 w 10374"/>
                  <a:gd name="connsiteY28" fmla="*/ 2840 h 10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374" h="10061">
                    <a:moveTo>
                      <a:pt x="7517" y="2840"/>
                    </a:moveTo>
                    <a:lnTo>
                      <a:pt x="7517" y="2840"/>
                    </a:lnTo>
                    <a:cubicBezTo>
                      <a:pt x="7517" y="2840"/>
                      <a:pt x="6754" y="2050"/>
                      <a:pt x="6276" y="2019"/>
                    </a:cubicBezTo>
                    <a:cubicBezTo>
                      <a:pt x="5798" y="1988"/>
                      <a:pt x="4740" y="2045"/>
                      <a:pt x="4136" y="2093"/>
                    </a:cubicBezTo>
                    <a:cubicBezTo>
                      <a:pt x="3532" y="2141"/>
                      <a:pt x="3246" y="2363"/>
                      <a:pt x="2823" y="2725"/>
                    </a:cubicBezTo>
                    <a:cubicBezTo>
                      <a:pt x="2400" y="3087"/>
                      <a:pt x="1779" y="3881"/>
                      <a:pt x="1596" y="4542"/>
                    </a:cubicBezTo>
                    <a:cubicBezTo>
                      <a:pt x="1413" y="5203"/>
                      <a:pt x="1774" y="6121"/>
                      <a:pt x="1725" y="6691"/>
                    </a:cubicBezTo>
                    <a:cubicBezTo>
                      <a:pt x="1355" y="7386"/>
                      <a:pt x="1588" y="7493"/>
                      <a:pt x="1301" y="7963"/>
                    </a:cubicBezTo>
                    <a:cubicBezTo>
                      <a:pt x="1282" y="8446"/>
                      <a:pt x="1271" y="8531"/>
                      <a:pt x="1205" y="8869"/>
                    </a:cubicBezTo>
                    <a:cubicBezTo>
                      <a:pt x="1139" y="9207"/>
                      <a:pt x="1218" y="10095"/>
                      <a:pt x="1131" y="10060"/>
                    </a:cubicBezTo>
                    <a:cubicBezTo>
                      <a:pt x="1044" y="10025"/>
                      <a:pt x="810" y="9086"/>
                      <a:pt x="680" y="8656"/>
                    </a:cubicBezTo>
                    <a:cubicBezTo>
                      <a:pt x="550" y="8226"/>
                      <a:pt x="424" y="8707"/>
                      <a:pt x="348" y="8396"/>
                    </a:cubicBezTo>
                    <a:cubicBezTo>
                      <a:pt x="272" y="8085"/>
                      <a:pt x="-55" y="6007"/>
                      <a:pt x="8" y="5167"/>
                    </a:cubicBezTo>
                    <a:cubicBezTo>
                      <a:pt x="71" y="4327"/>
                      <a:pt x="174" y="4394"/>
                      <a:pt x="725" y="3354"/>
                    </a:cubicBezTo>
                    <a:cubicBezTo>
                      <a:pt x="1276" y="2314"/>
                      <a:pt x="2637" y="796"/>
                      <a:pt x="3535" y="275"/>
                    </a:cubicBezTo>
                    <a:cubicBezTo>
                      <a:pt x="4433" y="-246"/>
                      <a:pt x="5446" y="112"/>
                      <a:pt x="6113" y="228"/>
                    </a:cubicBezTo>
                    <a:cubicBezTo>
                      <a:pt x="6780" y="344"/>
                      <a:pt x="6891" y="238"/>
                      <a:pt x="7535" y="969"/>
                    </a:cubicBezTo>
                    <a:cubicBezTo>
                      <a:pt x="7974" y="1461"/>
                      <a:pt x="7806" y="1045"/>
                      <a:pt x="8391" y="1461"/>
                    </a:cubicBezTo>
                    <a:cubicBezTo>
                      <a:pt x="8588" y="1591"/>
                      <a:pt x="8586" y="1518"/>
                      <a:pt x="8725" y="1609"/>
                    </a:cubicBezTo>
                    <a:cubicBezTo>
                      <a:pt x="8864" y="1700"/>
                      <a:pt x="8962" y="1538"/>
                      <a:pt x="9224" y="2007"/>
                    </a:cubicBezTo>
                    <a:cubicBezTo>
                      <a:pt x="9497" y="2309"/>
                      <a:pt x="10122" y="3690"/>
                      <a:pt x="10291" y="4568"/>
                    </a:cubicBezTo>
                    <a:cubicBezTo>
                      <a:pt x="10460" y="5447"/>
                      <a:pt x="10323" y="7495"/>
                      <a:pt x="10307" y="8137"/>
                    </a:cubicBezTo>
                    <a:cubicBezTo>
                      <a:pt x="9550" y="8076"/>
                      <a:pt x="10469" y="8063"/>
                      <a:pt x="10362" y="8137"/>
                    </a:cubicBezTo>
                    <a:cubicBezTo>
                      <a:pt x="9819" y="8157"/>
                      <a:pt x="9947" y="8275"/>
                      <a:pt x="9837" y="8440"/>
                    </a:cubicBezTo>
                    <a:cubicBezTo>
                      <a:pt x="9727" y="8605"/>
                      <a:pt x="9639" y="9506"/>
                      <a:pt x="9530" y="9408"/>
                    </a:cubicBezTo>
                    <a:cubicBezTo>
                      <a:pt x="9420" y="9309"/>
                      <a:pt x="9508" y="8251"/>
                      <a:pt x="9399" y="7846"/>
                    </a:cubicBezTo>
                    <a:cubicBezTo>
                      <a:pt x="9220" y="7224"/>
                      <a:pt x="8818" y="6434"/>
                      <a:pt x="8627" y="5675"/>
                    </a:cubicBezTo>
                    <a:cubicBezTo>
                      <a:pt x="8436" y="4916"/>
                      <a:pt x="8575" y="3287"/>
                      <a:pt x="8397" y="3030"/>
                    </a:cubicBezTo>
                    <a:cubicBezTo>
                      <a:pt x="8219" y="2774"/>
                      <a:pt x="7590" y="2963"/>
                      <a:pt x="7517" y="284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1" name="Freeform 44"/>
              <p:cNvSpPr>
                <a:spLocks/>
              </p:cNvSpPr>
              <p:nvPr/>
            </p:nvSpPr>
            <p:spPr bwMode="auto">
              <a:xfrm>
                <a:off x="-1781197" y="2370560"/>
                <a:ext cx="459161" cy="200545"/>
              </a:xfrm>
              <a:custGeom>
                <a:avLst/>
                <a:gdLst>
                  <a:gd name="T0" fmla="*/ 31 w 170"/>
                  <a:gd name="T1" fmla="*/ 0 h 87"/>
                  <a:gd name="T2" fmla="*/ 31 w 170"/>
                  <a:gd name="T3" fmla="*/ 0 h 87"/>
                  <a:gd name="T4" fmla="*/ 14 w 170"/>
                  <a:gd name="T5" fmla="*/ 50 h 87"/>
                  <a:gd name="T6" fmla="*/ 58 w 170"/>
                  <a:gd name="T7" fmla="*/ 48 h 87"/>
                  <a:gd name="T8" fmla="*/ 100 w 170"/>
                  <a:gd name="T9" fmla="*/ 72 h 87"/>
                  <a:gd name="T10" fmla="*/ 121 w 170"/>
                  <a:gd name="T11" fmla="*/ 41 h 87"/>
                  <a:gd name="T12" fmla="*/ 162 w 170"/>
                  <a:gd name="T13" fmla="*/ 12 h 87"/>
                  <a:gd name="connsiteX0" fmla="*/ 1214 w 8971"/>
                  <a:gd name="connsiteY0" fmla="*/ 0 h 9384"/>
                  <a:gd name="connsiteX1" fmla="*/ 1214 w 8971"/>
                  <a:gd name="connsiteY1" fmla="*/ 0 h 9384"/>
                  <a:gd name="connsiteX2" fmla="*/ 214 w 8971"/>
                  <a:gd name="connsiteY2" fmla="*/ 5747 h 9384"/>
                  <a:gd name="connsiteX3" fmla="*/ 2802 w 8971"/>
                  <a:gd name="connsiteY3" fmla="*/ 5517 h 9384"/>
                  <a:gd name="connsiteX4" fmla="*/ 4884 w 8971"/>
                  <a:gd name="connsiteY4" fmla="*/ 9278 h 9384"/>
                  <a:gd name="connsiteX5" fmla="*/ 6508 w 8971"/>
                  <a:gd name="connsiteY5" fmla="*/ 4713 h 9384"/>
                  <a:gd name="connsiteX6" fmla="*/ 8919 w 8971"/>
                  <a:gd name="connsiteY6" fmla="*/ 1379 h 9384"/>
                  <a:gd name="connsiteX0" fmla="*/ 1353 w 9999"/>
                  <a:gd name="connsiteY0" fmla="*/ 0 h 10000"/>
                  <a:gd name="connsiteX1" fmla="*/ 1353 w 9999"/>
                  <a:gd name="connsiteY1" fmla="*/ 0 h 10000"/>
                  <a:gd name="connsiteX2" fmla="*/ 239 w 9999"/>
                  <a:gd name="connsiteY2" fmla="*/ 6124 h 10000"/>
                  <a:gd name="connsiteX3" fmla="*/ 3123 w 9999"/>
                  <a:gd name="connsiteY3" fmla="*/ 5879 h 10000"/>
                  <a:gd name="connsiteX4" fmla="*/ 5444 w 9999"/>
                  <a:gd name="connsiteY4" fmla="*/ 9887 h 10000"/>
                  <a:gd name="connsiteX5" fmla="*/ 7254 w 9999"/>
                  <a:gd name="connsiteY5" fmla="*/ 5022 h 10000"/>
                  <a:gd name="connsiteX6" fmla="*/ 9942 w 9999"/>
                  <a:gd name="connsiteY6" fmla="*/ 1470 h 10000"/>
                  <a:gd name="connsiteX0" fmla="*/ 1353 w 10000"/>
                  <a:gd name="connsiteY0" fmla="*/ 0 h 9887"/>
                  <a:gd name="connsiteX1" fmla="*/ 1353 w 10000"/>
                  <a:gd name="connsiteY1" fmla="*/ 0 h 9887"/>
                  <a:gd name="connsiteX2" fmla="*/ 239 w 10000"/>
                  <a:gd name="connsiteY2" fmla="*/ 6124 h 9887"/>
                  <a:gd name="connsiteX3" fmla="*/ 3123 w 10000"/>
                  <a:gd name="connsiteY3" fmla="*/ 5879 h 9887"/>
                  <a:gd name="connsiteX4" fmla="*/ 5445 w 10000"/>
                  <a:gd name="connsiteY4" fmla="*/ 9887 h 9887"/>
                  <a:gd name="connsiteX5" fmla="*/ 7255 w 10000"/>
                  <a:gd name="connsiteY5" fmla="*/ 5022 h 9887"/>
                  <a:gd name="connsiteX6" fmla="*/ 9943 w 10000"/>
                  <a:gd name="connsiteY6" fmla="*/ 1470 h 9887"/>
                  <a:gd name="connsiteX0" fmla="*/ 1353 w 10000"/>
                  <a:gd name="connsiteY0" fmla="*/ 0 h 11908"/>
                  <a:gd name="connsiteX1" fmla="*/ 1353 w 10000"/>
                  <a:gd name="connsiteY1" fmla="*/ 0 h 11908"/>
                  <a:gd name="connsiteX2" fmla="*/ 239 w 10000"/>
                  <a:gd name="connsiteY2" fmla="*/ 6194 h 11908"/>
                  <a:gd name="connsiteX3" fmla="*/ 3123 w 10000"/>
                  <a:gd name="connsiteY3" fmla="*/ 5946 h 11908"/>
                  <a:gd name="connsiteX4" fmla="*/ 5288 w 10000"/>
                  <a:gd name="connsiteY4" fmla="*/ 11908 h 11908"/>
                  <a:gd name="connsiteX5" fmla="*/ 7255 w 10000"/>
                  <a:gd name="connsiteY5" fmla="*/ 5079 h 11908"/>
                  <a:gd name="connsiteX6" fmla="*/ 9943 w 10000"/>
                  <a:gd name="connsiteY6" fmla="*/ 1487 h 11908"/>
                  <a:gd name="connsiteX0" fmla="*/ 1353 w 10000"/>
                  <a:gd name="connsiteY0" fmla="*/ 0 h 12015"/>
                  <a:gd name="connsiteX1" fmla="*/ 1353 w 10000"/>
                  <a:gd name="connsiteY1" fmla="*/ 0 h 12015"/>
                  <a:gd name="connsiteX2" fmla="*/ 239 w 10000"/>
                  <a:gd name="connsiteY2" fmla="*/ 6194 h 12015"/>
                  <a:gd name="connsiteX3" fmla="*/ 3123 w 10000"/>
                  <a:gd name="connsiteY3" fmla="*/ 5946 h 12015"/>
                  <a:gd name="connsiteX4" fmla="*/ 4347 w 10000"/>
                  <a:gd name="connsiteY4" fmla="*/ 9033 h 12015"/>
                  <a:gd name="connsiteX5" fmla="*/ 5288 w 10000"/>
                  <a:gd name="connsiteY5" fmla="*/ 11908 h 12015"/>
                  <a:gd name="connsiteX6" fmla="*/ 7255 w 10000"/>
                  <a:gd name="connsiteY6" fmla="*/ 5079 h 12015"/>
                  <a:gd name="connsiteX7" fmla="*/ 9943 w 10000"/>
                  <a:gd name="connsiteY7" fmla="*/ 1487 h 12015"/>
                  <a:gd name="connsiteX0" fmla="*/ 1353 w 10000"/>
                  <a:gd name="connsiteY0" fmla="*/ 0 h 11908"/>
                  <a:gd name="connsiteX1" fmla="*/ 1353 w 10000"/>
                  <a:gd name="connsiteY1" fmla="*/ 0 h 11908"/>
                  <a:gd name="connsiteX2" fmla="*/ 239 w 10000"/>
                  <a:gd name="connsiteY2" fmla="*/ 6194 h 11908"/>
                  <a:gd name="connsiteX3" fmla="*/ 3123 w 10000"/>
                  <a:gd name="connsiteY3" fmla="*/ 5946 h 11908"/>
                  <a:gd name="connsiteX4" fmla="*/ 4347 w 10000"/>
                  <a:gd name="connsiteY4" fmla="*/ 9033 h 11908"/>
                  <a:gd name="connsiteX5" fmla="*/ 5288 w 10000"/>
                  <a:gd name="connsiteY5" fmla="*/ 11908 h 11908"/>
                  <a:gd name="connsiteX6" fmla="*/ 6658 w 10000"/>
                  <a:gd name="connsiteY6" fmla="*/ 7277 h 11908"/>
                  <a:gd name="connsiteX7" fmla="*/ 7255 w 10000"/>
                  <a:gd name="connsiteY7" fmla="*/ 5079 h 11908"/>
                  <a:gd name="connsiteX8" fmla="*/ 9943 w 10000"/>
                  <a:gd name="connsiteY8" fmla="*/ 1487 h 11908"/>
                  <a:gd name="connsiteX0" fmla="*/ 1353 w 10000"/>
                  <a:gd name="connsiteY0" fmla="*/ 0 h 11908"/>
                  <a:gd name="connsiteX1" fmla="*/ 1353 w 10000"/>
                  <a:gd name="connsiteY1" fmla="*/ 0 h 11908"/>
                  <a:gd name="connsiteX2" fmla="*/ 239 w 10000"/>
                  <a:gd name="connsiteY2" fmla="*/ 6194 h 11908"/>
                  <a:gd name="connsiteX3" fmla="*/ 2979 w 10000"/>
                  <a:gd name="connsiteY3" fmla="*/ 7702 h 11908"/>
                  <a:gd name="connsiteX4" fmla="*/ 4347 w 10000"/>
                  <a:gd name="connsiteY4" fmla="*/ 9033 h 11908"/>
                  <a:gd name="connsiteX5" fmla="*/ 5288 w 10000"/>
                  <a:gd name="connsiteY5" fmla="*/ 11908 h 11908"/>
                  <a:gd name="connsiteX6" fmla="*/ 6658 w 10000"/>
                  <a:gd name="connsiteY6" fmla="*/ 7277 h 11908"/>
                  <a:gd name="connsiteX7" fmla="*/ 7255 w 10000"/>
                  <a:gd name="connsiteY7" fmla="*/ 5079 h 11908"/>
                  <a:gd name="connsiteX8" fmla="*/ 9943 w 10000"/>
                  <a:gd name="connsiteY8" fmla="*/ 1487 h 11908"/>
                  <a:gd name="connsiteX0" fmla="*/ 1353 w 10023"/>
                  <a:gd name="connsiteY0" fmla="*/ 0 h 11908"/>
                  <a:gd name="connsiteX1" fmla="*/ 1353 w 10023"/>
                  <a:gd name="connsiteY1" fmla="*/ 0 h 11908"/>
                  <a:gd name="connsiteX2" fmla="*/ 239 w 10023"/>
                  <a:gd name="connsiteY2" fmla="*/ 6194 h 11908"/>
                  <a:gd name="connsiteX3" fmla="*/ 2979 w 10023"/>
                  <a:gd name="connsiteY3" fmla="*/ 7702 h 11908"/>
                  <a:gd name="connsiteX4" fmla="*/ 4347 w 10023"/>
                  <a:gd name="connsiteY4" fmla="*/ 9033 h 11908"/>
                  <a:gd name="connsiteX5" fmla="*/ 5288 w 10023"/>
                  <a:gd name="connsiteY5" fmla="*/ 11908 h 11908"/>
                  <a:gd name="connsiteX6" fmla="*/ 6658 w 10023"/>
                  <a:gd name="connsiteY6" fmla="*/ 7277 h 11908"/>
                  <a:gd name="connsiteX7" fmla="*/ 8266 w 10023"/>
                  <a:gd name="connsiteY7" fmla="*/ 6396 h 11908"/>
                  <a:gd name="connsiteX8" fmla="*/ 9943 w 10023"/>
                  <a:gd name="connsiteY8" fmla="*/ 1487 h 11908"/>
                  <a:gd name="connsiteX0" fmla="*/ 1353 w 10107"/>
                  <a:gd name="connsiteY0" fmla="*/ 0 h 11908"/>
                  <a:gd name="connsiteX1" fmla="*/ 1353 w 10107"/>
                  <a:gd name="connsiteY1" fmla="*/ 0 h 11908"/>
                  <a:gd name="connsiteX2" fmla="*/ 239 w 10107"/>
                  <a:gd name="connsiteY2" fmla="*/ 6194 h 11908"/>
                  <a:gd name="connsiteX3" fmla="*/ 2979 w 10107"/>
                  <a:gd name="connsiteY3" fmla="*/ 7702 h 11908"/>
                  <a:gd name="connsiteX4" fmla="*/ 4347 w 10107"/>
                  <a:gd name="connsiteY4" fmla="*/ 9033 h 11908"/>
                  <a:gd name="connsiteX5" fmla="*/ 5288 w 10107"/>
                  <a:gd name="connsiteY5" fmla="*/ 11908 h 11908"/>
                  <a:gd name="connsiteX6" fmla="*/ 6658 w 10107"/>
                  <a:gd name="connsiteY6" fmla="*/ 7277 h 11908"/>
                  <a:gd name="connsiteX7" fmla="*/ 9566 w 10107"/>
                  <a:gd name="connsiteY7" fmla="*/ 7713 h 11908"/>
                  <a:gd name="connsiteX8" fmla="*/ 9943 w 10107"/>
                  <a:gd name="connsiteY8" fmla="*/ 1487 h 11908"/>
                  <a:gd name="connsiteX0" fmla="*/ 1353 w 10191"/>
                  <a:gd name="connsiteY0" fmla="*/ 0 h 11908"/>
                  <a:gd name="connsiteX1" fmla="*/ 1353 w 10191"/>
                  <a:gd name="connsiteY1" fmla="*/ 0 h 11908"/>
                  <a:gd name="connsiteX2" fmla="*/ 239 w 10191"/>
                  <a:gd name="connsiteY2" fmla="*/ 6194 h 11908"/>
                  <a:gd name="connsiteX3" fmla="*/ 2979 w 10191"/>
                  <a:gd name="connsiteY3" fmla="*/ 7702 h 11908"/>
                  <a:gd name="connsiteX4" fmla="*/ 4347 w 10191"/>
                  <a:gd name="connsiteY4" fmla="*/ 9033 h 11908"/>
                  <a:gd name="connsiteX5" fmla="*/ 5288 w 10191"/>
                  <a:gd name="connsiteY5" fmla="*/ 11908 h 11908"/>
                  <a:gd name="connsiteX6" fmla="*/ 6658 w 10191"/>
                  <a:gd name="connsiteY6" fmla="*/ 7277 h 11908"/>
                  <a:gd name="connsiteX7" fmla="*/ 9999 w 10191"/>
                  <a:gd name="connsiteY7" fmla="*/ 8152 h 11908"/>
                  <a:gd name="connsiteX8" fmla="*/ 9943 w 10191"/>
                  <a:gd name="connsiteY8" fmla="*/ 1487 h 11908"/>
                  <a:gd name="connsiteX0" fmla="*/ 1353 w 10191"/>
                  <a:gd name="connsiteY0" fmla="*/ 0 h 11908"/>
                  <a:gd name="connsiteX1" fmla="*/ 1353 w 10191"/>
                  <a:gd name="connsiteY1" fmla="*/ 0 h 11908"/>
                  <a:gd name="connsiteX2" fmla="*/ 239 w 10191"/>
                  <a:gd name="connsiteY2" fmla="*/ 6194 h 11908"/>
                  <a:gd name="connsiteX3" fmla="*/ 2979 w 10191"/>
                  <a:gd name="connsiteY3" fmla="*/ 7702 h 11908"/>
                  <a:gd name="connsiteX4" fmla="*/ 4347 w 10191"/>
                  <a:gd name="connsiteY4" fmla="*/ 9033 h 11908"/>
                  <a:gd name="connsiteX5" fmla="*/ 5288 w 10191"/>
                  <a:gd name="connsiteY5" fmla="*/ 11908 h 11908"/>
                  <a:gd name="connsiteX6" fmla="*/ 7814 w 10191"/>
                  <a:gd name="connsiteY6" fmla="*/ 8155 h 11908"/>
                  <a:gd name="connsiteX7" fmla="*/ 9999 w 10191"/>
                  <a:gd name="connsiteY7" fmla="*/ 8152 h 11908"/>
                  <a:gd name="connsiteX8" fmla="*/ 9943 w 10191"/>
                  <a:gd name="connsiteY8" fmla="*/ 1487 h 11908"/>
                  <a:gd name="connsiteX0" fmla="*/ 1353 w 10191"/>
                  <a:gd name="connsiteY0" fmla="*/ 0 h 11909"/>
                  <a:gd name="connsiteX1" fmla="*/ 1353 w 10191"/>
                  <a:gd name="connsiteY1" fmla="*/ 0 h 11909"/>
                  <a:gd name="connsiteX2" fmla="*/ 239 w 10191"/>
                  <a:gd name="connsiteY2" fmla="*/ 6194 h 11909"/>
                  <a:gd name="connsiteX3" fmla="*/ 2979 w 10191"/>
                  <a:gd name="connsiteY3" fmla="*/ 7702 h 11909"/>
                  <a:gd name="connsiteX4" fmla="*/ 5288 w 10191"/>
                  <a:gd name="connsiteY4" fmla="*/ 11908 h 11909"/>
                  <a:gd name="connsiteX5" fmla="*/ 7814 w 10191"/>
                  <a:gd name="connsiteY5" fmla="*/ 8155 h 11909"/>
                  <a:gd name="connsiteX6" fmla="*/ 9999 w 10191"/>
                  <a:gd name="connsiteY6" fmla="*/ 8152 h 11909"/>
                  <a:gd name="connsiteX7" fmla="*/ 9943 w 10191"/>
                  <a:gd name="connsiteY7" fmla="*/ 1487 h 11909"/>
                  <a:gd name="connsiteX0" fmla="*/ 1353 w 10242"/>
                  <a:gd name="connsiteY0" fmla="*/ 0 h 11909"/>
                  <a:gd name="connsiteX1" fmla="*/ 1353 w 10242"/>
                  <a:gd name="connsiteY1" fmla="*/ 0 h 11909"/>
                  <a:gd name="connsiteX2" fmla="*/ 239 w 10242"/>
                  <a:gd name="connsiteY2" fmla="*/ 6194 h 11909"/>
                  <a:gd name="connsiteX3" fmla="*/ 2979 w 10242"/>
                  <a:gd name="connsiteY3" fmla="*/ 7702 h 11909"/>
                  <a:gd name="connsiteX4" fmla="*/ 5288 w 10242"/>
                  <a:gd name="connsiteY4" fmla="*/ 11908 h 11909"/>
                  <a:gd name="connsiteX5" fmla="*/ 7814 w 10242"/>
                  <a:gd name="connsiteY5" fmla="*/ 8155 h 11909"/>
                  <a:gd name="connsiteX6" fmla="*/ 10143 w 10242"/>
                  <a:gd name="connsiteY6" fmla="*/ 7274 h 11909"/>
                  <a:gd name="connsiteX7" fmla="*/ 9943 w 10242"/>
                  <a:gd name="connsiteY7" fmla="*/ 1487 h 11909"/>
                  <a:gd name="connsiteX0" fmla="*/ 1353 w 9943"/>
                  <a:gd name="connsiteY0" fmla="*/ 0 h 11909"/>
                  <a:gd name="connsiteX1" fmla="*/ 1353 w 9943"/>
                  <a:gd name="connsiteY1" fmla="*/ 0 h 11909"/>
                  <a:gd name="connsiteX2" fmla="*/ 239 w 9943"/>
                  <a:gd name="connsiteY2" fmla="*/ 6194 h 11909"/>
                  <a:gd name="connsiteX3" fmla="*/ 2979 w 9943"/>
                  <a:gd name="connsiteY3" fmla="*/ 7702 h 11909"/>
                  <a:gd name="connsiteX4" fmla="*/ 5288 w 9943"/>
                  <a:gd name="connsiteY4" fmla="*/ 11908 h 11909"/>
                  <a:gd name="connsiteX5" fmla="*/ 7814 w 9943"/>
                  <a:gd name="connsiteY5" fmla="*/ 8155 h 11909"/>
                  <a:gd name="connsiteX6" fmla="*/ 9943 w 9943"/>
                  <a:gd name="connsiteY6" fmla="*/ 1487 h 11909"/>
                  <a:gd name="connsiteX0" fmla="*/ 1361 w 10416"/>
                  <a:gd name="connsiteY0" fmla="*/ 0 h 10000"/>
                  <a:gd name="connsiteX1" fmla="*/ 1361 w 10416"/>
                  <a:gd name="connsiteY1" fmla="*/ 0 h 10000"/>
                  <a:gd name="connsiteX2" fmla="*/ 240 w 10416"/>
                  <a:gd name="connsiteY2" fmla="*/ 5201 h 10000"/>
                  <a:gd name="connsiteX3" fmla="*/ 2996 w 10416"/>
                  <a:gd name="connsiteY3" fmla="*/ 6467 h 10000"/>
                  <a:gd name="connsiteX4" fmla="*/ 5318 w 10416"/>
                  <a:gd name="connsiteY4" fmla="*/ 9999 h 10000"/>
                  <a:gd name="connsiteX5" fmla="*/ 7859 w 10416"/>
                  <a:gd name="connsiteY5" fmla="*/ 6848 h 10000"/>
                  <a:gd name="connsiteX6" fmla="*/ 10328 w 10416"/>
                  <a:gd name="connsiteY6" fmla="*/ 7216 h 10000"/>
                  <a:gd name="connsiteX7" fmla="*/ 10000 w 10416"/>
                  <a:gd name="connsiteY7" fmla="*/ 1249 h 10000"/>
                  <a:gd name="connsiteX0" fmla="*/ 1361 w 10826"/>
                  <a:gd name="connsiteY0" fmla="*/ 0 h 10000"/>
                  <a:gd name="connsiteX1" fmla="*/ 1361 w 10826"/>
                  <a:gd name="connsiteY1" fmla="*/ 0 h 10000"/>
                  <a:gd name="connsiteX2" fmla="*/ 240 w 10826"/>
                  <a:gd name="connsiteY2" fmla="*/ 5201 h 10000"/>
                  <a:gd name="connsiteX3" fmla="*/ 2996 w 10826"/>
                  <a:gd name="connsiteY3" fmla="*/ 6467 h 10000"/>
                  <a:gd name="connsiteX4" fmla="*/ 5318 w 10826"/>
                  <a:gd name="connsiteY4" fmla="*/ 9999 h 10000"/>
                  <a:gd name="connsiteX5" fmla="*/ 7859 w 10826"/>
                  <a:gd name="connsiteY5" fmla="*/ 6848 h 10000"/>
                  <a:gd name="connsiteX6" fmla="*/ 10764 w 10826"/>
                  <a:gd name="connsiteY6" fmla="*/ 6847 h 10000"/>
                  <a:gd name="connsiteX7" fmla="*/ 10000 w 10826"/>
                  <a:gd name="connsiteY7" fmla="*/ 1249 h 10000"/>
                  <a:gd name="connsiteX0" fmla="*/ 1361 w 10826"/>
                  <a:gd name="connsiteY0" fmla="*/ 0 h 10000"/>
                  <a:gd name="connsiteX1" fmla="*/ 1361 w 10826"/>
                  <a:gd name="connsiteY1" fmla="*/ 0 h 10000"/>
                  <a:gd name="connsiteX2" fmla="*/ 240 w 10826"/>
                  <a:gd name="connsiteY2" fmla="*/ 5201 h 10000"/>
                  <a:gd name="connsiteX3" fmla="*/ 2996 w 10826"/>
                  <a:gd name="connsiteY3" fmla="*/ 6467 h 10000"/>
                  <a:gd name="connsiteX4" fmla="*/ 5318 w 10826"/>
                  <a:gd name="connsiteY4" fmla="*/ 9999 h 10000"/>
                  <a:gd name="connsiteX5" fmla="*/ 7859 w 10826"/>
                  <a:gd name="connsiteY5" fmla="*/ 6848 h 10000"/>
                  <a:gd name="connsiteX6" fmla="*/ 10764 w 10826"/>
                  <a:gd name="connsiteY6" fmla="*/ 5741 h 10000"/>
                  <a:gd name="connsiteX7" fmla="*/ 10000 w 10826"/>
                  <a:gd name="connsiteY7" fmla="*/ 1249 h 10000"/>
                  <a:gd name="connsiteX0" fmla="*/ 1361 w 10821"/>
                  <a:gd name="connsiteY0" fmla="*/ 0 h 10000"/>
                  <a:gd name="connsiteX1" fmla="*/ 1361 w 10821"/>
                  <a:gd name="connsiteY1" fmla="*/ 0 h 10000"/>
                  <a:gd name="connsiteX2" fmla="*/ 240 w 10821"/>
                  <a:gd name="connsiteY2" fmla="*/ 5201 h 10000"/>
                  <a:gd name="connsiteX3" fmla="*/ 2996 w 10821"/>
                  <a:gd name="connsiteY3" fmla="*/ 6467 h 10000"/>
                  <a:gd name="connsiteX4" fmla="*/ 5318 w 10821"/>
                  <a:gd name="connsiteY4" fmla="*/ 9999 h 10000"/>
                  <a:gd name="connsiteX5" fmla="*/ 7859 w 10821"/>
                  <a:gd name="connsiteY5" fmla="*/ 6848 h 10000"/>
                  <a:gd name="connsiteX6" fmla="*/ 10764 w 10821"/>
                  <a:gd name="connsiteY6" fmla="*/ 5741 h 10000"/>
                  <a:gd name="connsiteX7" fmla="*/ 9855 w 10821"/>
                  <a:gd name="connsiteY7" fmla="*/ 143 h 10000"/>
                  <a:gd name="connsiteX0" fmla="*/ 1361 w 11670"/>
                  <a:gd name="connsiteY0" fmla="*/ 0 h 10000"/>
                  <a:gd name="connsiteX1" fmla="*/ 1361 w 11670"/>
                  <a:gd name="connsiteY1" fmla="*/ 0 h 10000"/>
                  <a:gd name="connsiteX2" fmla="*/ 240 w 11670"/>
                  <a:gd name="connsiteY2" fmla="*/ 5201 h 10000"/>
                  <a:gd name="connsiteX3" fmla="*/ 2996 w 11670"/>
                  <a:gd name="connsiteY3" fmla="*/ 6467 h 10000"/>
                  <a:gd name="connsiteX4" fmla="*/ 5318 w 11670"/>
                  <a:gd name="connsiteY4" fmla="*/ 9999 h 10000"/>
                  <a:gd name="connsiteX5" fmla="*/ 7859 w 11670"/>
                  <a:gd name="connsiteY5" fmla="*/ 6848 h 10000"/>
                  <a:gd name="connsiteX6" fmla="*/ 10764 w 11670"/>
                  <a:gd name="connsiteY6" fmla="*/ 5741 h 10000"/>
                  <a:gd name="connsiteX7" fmla="*/ 9855 w 11670"/>
                  <a:gd name="connsiteY7" fmla="*/ 143 h 10000"/>
                  <a:gd name="connsiteX0" fmla="*/ 1361 w 12617"/>
                  <a:gd name="connsiteY0" fmla="*/ 0 h 10000"/>
                  <a:gd name="connsiteX1" fmla="*/ 1361 w 12617"/>
                  <a:gd name="connsiteY1" fmla="*/ 0 h 10000"/>
                  <a:gd name="connsiteX2" fmla="*/ 240 w 12617"/>
                  <a:gd name="connsiteY2" fmla="*/ 5201 h 10000"/>
                  <a:gd name="connsiteX3" fmla="*/ 2996 w 12617"/>
                  <a:gd name="connsiteY3" fmla="*/ 6467 h 10000"/>
                  <a:gd name="connsiteX4" fmla="*/ 5318 w 12617"/>
                  <a:gd name="connsiteY4" fmla="*/ 9999 h 10000"/>
                  <a:gd name="connsiteX5" fmla="*/ 7859 w 12617"/>
                  <a:gd name="connsiteY5" fmla="*/ 6848 h 10000"/>
                  <a:gd name="connsiteX6" fmla="*/ 10764 w 12617"/>
                  <a:gd name="connsiteY6" fmla="*/ 5741 h 10000"/>
                  <a:gd name="connsiteX7" fmla="*/ 9855 w 12617"/>
                  <a:gd name="connsiteY7" fmla="*/ 143 h 10000"/>
                  <a:gd name="connsiteX0" fmla="*/ 1361 w 10863"/>
                  <a:gd name="connsiteY0" fmla="*/ 0 h 10000"/>
                  <a:gd name="connsiteX1" fmla="*/ 1361 w 10863"/>
                  <a:gd name="connsiteY1" fmla="*/ 0 h 10000"/>
                  <a:gd name="connsiteX2" fmla="*/ 240 w 10863"/>
                  <a:gd name="connsiteY2" fmla="*/ 5201 h 10000"/>
                  <a:gd name="connsiteX3" fmla="*/ 2996 w 10863"/>
                  <a:gd name="connsiteY3" fmla="*/ 6467 h 10000"/>
                  <a:gd name="connsiteX4" fmla="*/ 5318 w 10863"/>
                  <a:gd name="connsiteY4" fmla="*/ 9999 h 10000"/>
                  <a:gd name="connsiteX5" fmla="*/ 7859 w 10863"/>
                  <a:gd name="connsiteY5" fmla="*/ 6848 h 10000"/>
                  <a:gd name="connsiteX6" fmla="*/ 10764 w 10863"/>
                  <a:gd name="connsiteY6" fmla="*/ 5741 h 10000"/>
                  <a:gd name="connsiteX7" fmla="*/ 9855 w 10863"/>
                  <a:gd name="connsiteY7" fmla="*/ 143 h 10000"/>
                  <a:gd name="connsiteX0" fmla="*/ 604 w 10106"/>
                  <a:gd name="connsiteY0" fmla="*/ 0 h 10000"/>
                  <a:gd name="connsiteX1" fmla="*/ 604 w 10106"/>
                  <a:gd name="connsiteY1" fmla="*/ 0 h 10000"/>
                  <a:gd name="connsiteX2" fmla="*/ 355 w 10106"/>
                  <a:gd name="connsiteY2" fmla="*/ 5201 h 10000"/>
                  <a:gd name="connsiteX3" fmla="*/ 2239 w 10106"/>
                  <a:gd name="connsiteY3" fmla="*/ 6467 h 10000"/>
                  <a:gd name="connsiteX4" fmla="*/ 4561 w 10106"/>
                  <a:gd name="connsiteY4" fmla="*/ 9999 h 10000"/>
                  <a:gd name="connsiteX5" fmla="*/ 7102 w 10106"/>
                  <a:gd name="connsiteY5" fmla="*/ 6848 h 10000"/>
                  <a:gd name="connsiteX6" fmla="*/ 10007 w 10106"/>
                  <a:gd name="connsiteY6" fmla="*/ 5741 h 10000"/>
                  <a:gd name="connsiteX7" fmla="*/ 9098 w 10106"/>
                  <a:gd name="connsiteY7" fmla="*/ 143 h 10000"/>
                  <a:gd name="connsiteX0" fmla="*/ 604 w 9569"/>
                  <a:gd name="connsiteY0" fmla="*/ 0 h 10000"/>
                  <a:gd name="connsiteX1" fmla="*/ 604 w 9569"/>
                  <a:gd name="connsiteY1" fmla="*/ 0 h 10000"/>
                  <a:gd name="connsiteX2" fmla="*/ 355 w 9569"/>
                  <a:gd name="connsiteY2" fmla="*/ 5201 h 10000"/>
                  <a:gd name="connsiteX3" fmla="*/ 2239 w 9569"/>
                  <a:gd name="connsiteY3" fmla="*/ 6467 h 10000"/>
                  <a:gd name="connsiteX4" fmla="*/ 4561 w 9569"/>
                  <a:gd name="connsiteY4" fmla="*/ 9999 h 10000"/>
                  <a:gd name="connsiteX5" fmla="*/ 7102 w 9569"/>
                  <a:gd name="connsiteY5" fmla="*/ 6848 h 10000"/>
                  <a:gd name="connsiteX6" fmla="*/ 9426 w 9569"/>
                  <a:gd name="connsiteY6" fmla="*/ 5372 h 10000"/>
                  <a:gd name="connsiteX7" fmla="*/ 9098 w 9569"/>
                  <a:gd name="connsiteY7" fmla="*/ 143 h 10000"/>
                  <a:gd name="connsiteX0" fmla="*/ 631 w 9620"/>
                  <a:gd name="connsiteY0" fmla="*/ 0 h 10000"/>
                  <a:gd name="connsiteX1" fmla="*/ 631 w 9620"/>
                  <a:gd name="connsiteY1" fmla="*/ 0 h 10000"/>
                  <a:gd name="connsiteX2" fmla="*/ 371 w 9620"/>
                  <a:gd name="connsiteY2" fmla="*/ 5201 h 10000"/>
                  <a:gd name="connsiteX3" fmla="*/ 2340 w 9620"/>
                  <a:gd name="connsiteY3" fmla="*/ 6467 h 10000"/>
                  <a:gd name="connsiteX4" fmla="*/ 4766 w 9620"/>
                  <a:gd name="connsiteY4" fmla="*/ 9999 h 10000"/>
                  <a:gd name="connsiteX5" fmla="*/ 7422 w 9620"/>
                  <a:gd name="connsiteY5" fmla="*/ 6848 h 10000"/>
                  <a:gd name="connsiteX6" fmla="*/ 9396 w 9620"/>
                  <a:gd name="connsiteY6" fmla="*/ 5372 h 10000"/>
                  <a:gd name="connsiteX7" fmla="*/ 9508 w 9620"/>
                  <a:gd name="connsiteY7" fmla="*/ 143 h 10000"/>
                  <a:gd name="connsiteX0" fmla="*/ 656 w 9906"/>
                  <a:gd name="connsiteY0" fmla="*/ 594 h 10594"/>
                  <a:gd name="connsiteX1" fmla="*/ 656 w 9906"/>
                  <a:gd name="connsiteY1" fmla="*/ 594 h 10594"/>
                  <a:gd name="connsiteX2" fmla="*/ 386 w 9906"/>
                  <a:gd name="connsiteY2" fmla="*/ 5795 h 10594"/>
                  <a:gd name="connsiteX3" fmla="*/ 2432 w 9906"/>
                  <a:gd name="connsiteY3" fmla="*/ 7061 h 10594"/>
                  <a:gd name="connsiteX4" fmla="*/ 4954 w 9906"/>
                  <a:gd name="connsiteY4" fmla="*/ 10593 h 10594"/>
                  <a:gd name="connsiteX5" fmla="*/ 7715 w 9906"/>
                  <a:gd name="connsiteY5" fmla="*/ 7442 h 10594"/>
                  <a:gd name="connsiteX6" fmla="*/ 9767 w 9906"/>
                  <a:gd name="connsiteY6" fmla="*/ 5966 h 10594"/>
                  <a:gd name="connsiteX7" fmla="*/ 9253 w 9906"/>
                  <a:gd name="connsiteY7" fmla="*/ 0 h 10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06" h="10594">
                    <a:moveTo>
                      <a:pt x="656" y="594"/>
                    </a:moveTo>
                    <a:lnTo>
                      <a:pt x="656" y="594"/>
                    </a:lnTo>
                    <a:cubicBezTo>
                      <a:pt x="656" y="594"/>
                      <a:pt x="-619" y="4027"/>
                      <a:pt x="386" y="5795"/>
                    </a:cubicBezTo>
                    <a:cubicBezTo>
                      <a:pt x="1316" y="7668"/>
                      <a:pt x="1670" y="6261"/>
                      <a:pt x="2432" y="7061"/>
                    </a:cubicBezTo>
                    <a:cubicBezTo>
                      <a:pt x="3193" y="7861"/>
                      <a:pt x="4075" y="10530"/>
                      <a:pt x="4954" y="10593"/>
                    </a:cubicBezTo>
                    <a:cubicBezTo>
                      <a:pt x="5836" y="10656"/>
                      <a:pt x="7045" y="8459"/>
                      <a:pt x="7715" y="7442"/>
                    </a:cubicBezTo>
                    <a:cubicBezTo>
                      <a:pt x="8386" y="6425"/>
                      <a:pt x="9378" y="6899"/>
                      <a:pt x="9767" y="5966"/>
                    </a:cubicBezTo>
                    <a:cubicBezTo>
                      <a:pt x="10312" y="4296"/>
                      <a:pt x="9075" y="442"/>
                      <a:pt x="9253" y="0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2" name="Freeform 46"/>
              <p:cNvSpPr>
                <a:spLocks/>
              </p:cNvSpPr>
              <p:nvPr/>
            </p:nvSpPr>
            <p:spPr bwMode="auto">
              <a:xfrm rot="120000">
                <a:off x="-1842504" y="2706452"/>
                <a:ext cx="600363" cy="172627"/>
              </a:xfrm>
              <a:custGeom>
                <a:avLst/>
                <a:gdLst>
                  <a:gd name="T0" fmla="*/ 55 w 319"/>
                  <a:gd name="T1" fmla="*/ 9 h 187"/>
                  <a:gd name="T2" fmla="*/ 55 w 319"/>
                  <a:gd name="T3" fmla="*/ 9 h 187"/>
                  <a:gd name="T4" fmla="*/ 291 w 319"/>
                  <a:gd name="T5" fmla="*/ 0 h 187"/>
                  <a:gd name="T6" fmla="*/ 312 w 319"/>
                  <a:gd name="T7" fmla="*/ 86 h 187"/>
                  <a:gd name="T8" fmla="*/ 149 w 319"/>
                  <a:gd name="T9" fmla="*/ 176 h 187"/>
                  <a:gd name="T10" fmla="*/ 55 w 319"/>
                  <a:gd name="T11" fmla="*/ 9 h 187"/>
                  <a:gd name="connsiteX0" fmla="*/ 404 w 8496"/>
                  <a:gd name="connsiteY0" fmla="*/ 481 h 8084"/>
                  <a:gd name="connsiteX1" fmla="*/ 404 w 8496"/>
                  <a:gd name="connsiteY1" fmla="*/ 481 h 8084"/>
                  <a:gd name="connsiteX2" fmla="*/ 7802 w 8496"/>
                  <a:gd name="connsiteY2" fmla="*/ 0 h 8084"/>
                  <a:gd name="connsiteX3" fmla="*/ 8461 w 8496"/>
                  <a:gd name="connsiteY3" fmla="*/ 4599 h 8084"/>
                  <a:gd name="connsiteX4" fmla="*/ 4830 w 8496"/>
                  <a:gd name="connsiteY4" fmla="*/ 7975 h 8084"/>
                  <a:gd name="connsiteX5" fmla="*/ 404 w 8496"/>
                  <a:gd name="connsiteY5" fmla="*/ 481 h 8084"/>
                  <a:gd name="connsiteX0" fmla="*/ 996 w 9524"/>
                  <a:gd name="connsiteY0" fmla="*/ 3262 h 9943"/>
                  <a:gd name="connsiteX1" fmla="*/ 0 w 9524"/>
                  <a:gd name="connsiteY1" fmla="*/ 595 h 9943"/>
                  <a:gd name="connsiteX2" fmla="*/ 8707 w 9524"/>
                  <a:gd name="connsiteY2" fmla="*/ 0 h 9943"/>
                  <a:gd name="connsiteX3" fmla="*/ 9483 w 9524"/>
                  <a:gd name="connsiteY3" fmla="*/ 5689 h 9943"/>
                  <a:gd name="connsiteX4" fmla="*/ 5209 w 9524"/>
                  <a:gd name="connsiteY4" fmla="*/ 9865 h 9943"/>
                  <a:gd name="connsiteX5" fmla="*/ 996 w 9524"/>
                  <a:gd name="connsiteY5" fmla="*/ 3262 h 9943"/>
                  <a:gd name="connsiteX0" fmla="*/ 1046 w 10000"/>
                  <a:gd name="connsiteY0" fmla="*/ 3281 h 10072"/>
                  <a:gd name="connsiteX1" fmla="*/ 0 w 10000"/>
                  <a:gd name="connsiteY1" fmla="*/ 598 h 10072"/>
                  <a:gd name="connsiteX2" fmla="*/ 9142 w 10000"/>
                  <a:gd name="connsiteY2" fmla="*/ 0 h 10072"/>
                  <a:gd name="connsiteX3" fmla="*/ 9957 w 10000"/>
                  <a:gd name="connsiteY3" fmla="*/ 5722 h 10072"/>
                  <a:gd name="connsiteX4" fmla="*/ 5469 w 10000"/>
                  <a:gd name="connsiteY4" fmla="*/ 9922 h 10072"/>
                  <a:gd name="connsiteX5" fmla="*/ 2522 w 10000"/>
                  <a:gd name="connsiteY5" fmla="*/ 8582 h 10072"/>
                  <a:gd name="connsiteX6" fmla="*/ 1046 w 10000"/>
                  <a:gd name="connsiteY6" fmla="*/ 3281 h 10072"/>
                  <a:gd name="connsiteX0" fmla="*/ 1046 w 9594"/>
                  <a:gd name="connsiteY0" fmla="*/ 3580 h 10342"/>
                  <a:gd name="connsiteX1" fmla="*/ 0 w 9594"/>
                  <a:gd name="connsiteY1" fmla="*/ 897 h 10342"/>
                  <a:gd name="connsiteX2" fmla="*/ 9142 w 9594"/>
                  <a:gd name="connsiteY2" fmla="*/ 299 h 10342"/>
                  <a:gd name="connsiteX3" fmla="*/ 8131 w 9594"/>
                  <a:gd name="connsiteY3" fmla="*/ 6469 h 10342"/>
                  <a:gd name="connsiteX4" fmla="*/ 5469 w 9594"/>
                  <a:gd name="connsiteY4" fmla="*/ 10221 h 10342"/>
                  <a:gd name="connsiteX5" fmla="*/ 2522 w 9594"/>
                  <a:gd name="connsiteY5" fmla="*/ 8881 h 10342"/>
                  <a:gd name="connsiteX6" fmla="*/ 1046 w 9594"/>
                  <a:gd name="connsiteY6" fmla="*/ 3580 h 10342"/>
                  <a:gd name="connsiteX0" fmla="*/ 1090 w 9621"/>
                  <a:gd name="connsiteY0" fmla="*/ 3193 h 9731"/>
                  <a:gd name="connsiteX1" fmla="*/ 0 w 9621"/>
                  <a:gd name="connsiteY1" fmla="*/ 598 h 9731"/>
                  <a:gd name="connsiteX2" fmla="*/ 5882 w 9621"/>
                  <a:gd name="connsiteY2" fmla="*/ 3976 h 9731"/>
                  <a:gd name="connsiteX3" fmla="*/ 9529 w 9621"/>
                  <a:gd name="connsiteY3" fmla="*/ 20 h 9731"/>
                  <a:gd name="connsiteX4" fmla="*/ 8475 w 9621"/>
                  <a:gd name="connsiteY4" fmla="*/ 5986 h 9731"/>
                  <a:gd name="connsiteX5" fmla="*/ 5700 w 9621"/>
                  <a:gd name="connsiteY5" fmla="*/ 9614 h 9731"/>
                  <a:gd name="connsiteX6" fmla="*/ 2629 w 9621"/>
                  <a:gd name="connsiteY6" fmla="*/ 8318 h 9731"/>
                  <a:gd name="connsiteX7" fmla="*/ 1090 w 9621"/>
                  <a:gd name="connsiteY7" fmla="*/ 3193 h 9731"/>
                  <a:gd name="connsiteX0" fmla="*/ 288 w 9155"/>
                  <a:gd name="connsiteY0" fmla="*/ 3280 h 9999"/>
                  <a:gd name="connsiteX1" fmla="*/ 0 w 9155"/>
                  <a:gd name="connsiteY1" fmla="*/ 3725 h 9999"/>
                  <a:gd name="connsiteX2" fmla="*/ 5269 w 9155"/>
                  <a:gd name="connsiteY2" fmla="*/ 4085 h 9999"/>
                  <a:gd name="connsiteX3" fmla="*/ 9059 w 9155"/>
                  <a:gd name="connsiteY3" fmla="*/ 20 h 9999"/>
                  <a:gd name="connsiteX4" fmla="*/ 7964 w 9155"/>
                  <a:gd name="connsiteY4" fmla="*/ 6150 h 9999"/>
                  <a:gd name="connsiteX5" fmla="*/ 5080 w 9155"/>
                  <a:gd name="connsiteY5" fmla="*/ 9879 h 9999"/>
                  <a:gd name="connsiteX6" fmla="*/ 1888 w 9155"/>
                  <a:gd name="connsiteY6" fmla="*/ 8547 h 9999"/>
                  <a:gd name="connsiteX7" fmla="*/ 288 w 9155"/>
                  <a:gd name="connsiteY7" fmla="*/ 3280 h 9999"/>
                  <a:gd name="connsiteX0" fmla="*/ 315 w 10886"/>
                  <a:gd name="connsiteY0" fmla="*/ 1515 h 8235"/>
                  <a:gd name="connsiteX1" fmla="*/ 0 w 10886"/>
                  <a:gd name="connsiteY1" fmla="*/ 1960 h 8235"/>
                  <a:gd name="connsiteX2" fmla="*/ 5755 w 10886"/>
                  <a:gd name="connsiteY2" fmla="*/ 2320 h 8235"/>
                  <a:gd name="connsiteX3" fmla="*/ 10818 w 10886"/>
                  <a:gd name="connsiteY3" fmla="*/ 33 h 8235"/>
                  <a:gd name="connsiteX4" fmla="*/ 8699 w 10886"/>
                  <a:gd name="connsiteY4" fmla="*/ 4386 h 8235"/>
                  <a:gd name="connsiteX5" fmla="*/ 5549 w 10886"/>
                  <a:gd name="connsiteY5" fmla="*/ 8115 h 8235"/>
                  <a:gd name="connsiteX6" fmla="*/ 2062 w 10886"/>
                  <a:gd name="connsiteY6" fmla="*/ 6783 h 8235"/>
                  <a:gd name="connsiteX7" fmla="*/ 315 w 10886"/>
                  <a:gd name="connsiteY7" fmla="*/ 1515 h 8235"/>
                  <a:gd name="connsiteX0" fmla="*/ 289 w 10001"/>
                  <a:gd name="connsiteY0" fmla="*/ 254 h 8414"/>
                  <a:gd name="connsiteX1" fmla="*/ 0 w 10001"/>
                  <a:gd name="connsiteY1" fmla="*/ 794 h 8414"/>
                  <a:gd name="connsiteX2" fmla="*/ 5287 w 10001"/>
                  <a:gd name="connsiteY2" fmla="*/ 1231 h 8414"/>
                  <a:gd name="connsiteX3" fmla="*/ 9938 w 10001"/>
                  <a:gd name="connsiteY3" fmla="*/ 76 h 8414"/>
                  <a:gd name="connsiteX4" fmla="*/ 7991 w 10001"/>
                  <a:gd name="connsiteY4" fmla="*/ 3740 h 8414"/>
                  <a:gd name="connsiteX5" fmla="*/ 5097 w 10001"/>
                  <a:gd name="connsiteY5" fmla="*/ 8268 h 8414"/>
                  <a:gd name="connsiteX6" fmla="*/ 1894 w 10001"/>
                  <a:gd name="connsiteY6" fmla="*/ 6651 h 8414"/>
                  <a:gd name="connsiteX7" fmla="*/ 289 w 10001"/>
                  <a:gd name="connsiteY7" fmla="*/ 254 h 8414"/>
                  <a:gd name="connsiteX0" fmla="*/ 289 w 10081"/>
                  <a:gd name="connsiteY0" fmla="*/ 404 h 9985"/>
                  <a:gd name="connsiteX1" fmla="*/ 0 w 10081"/>
                  <a:gd name="connsiteY1" fmla="*/ 1046 h 9985"/>
                  <a:gd name="connsiteX2" fmla="*/ 5286 w 10081"/>
                  <a:gd name="connsiteY2" fmla="*/ 1565 h 9985"/>
                  <a:gd name="connsiteX3" fmla="*/ 9937 w 10081"/>
                  <a:gd name="connsiteY3" fmla="*/ 192 h 9985"/>
                  <a:gd name="connsiteX4" fmla="*/ 8839 w 10081"/>
                  <a:gd name="connsiteY4" fmla="*/ 6482 h 9985"/>
                  <a:gd name="connsiteX5" fmla="*/ 5096 w 10081"/>
                  <a:gd name="connsiteY5" fmla="*/ 9928 h 9985"/>
                  <a:gd name="connsiteX6" fmla="*/ 1894 w 10081"/>
                  <a:gd name="connsiteY6" fmla="*/ 8007 h 9985"/>
                  <a:gd name="connsiteX7" fmla="*/ 289 w 10081"/>
                  <a:gd name="connsiteY7" fmla="*/ 404 h 9985"/>
                  <a:gd name="connsiteX0" fmla="*/ 0 w 12082"/>
                  <a:gd name="connsiteY0" fmla="*/ 4864 h 9999"/>
                  <a:gd name="connsiteX1" fmla="*/ 2082 w 12082"/>
                  <a:gd name="connsiteY1" fmla="*/ 1048 h 9999"/>
                  <a:gd name="connsiteX2" fmla="*/ 7326 w 12082"/>
                  <a:gd name="connsiteY2" fmla="*/ 1567 h 9999"/>
                  <a:gd name="connsiteX3" fmla="*/ 11939 w 12082"/>
                  <a:gd name="connsiteY3" fmla="*/ 192 h 9999"/>
                  <a:gd name="connsiteX4" fmla="*/ 10850 w 12082"/>
                  <a:gd name="connsiteY4" fmla="*/ 6492 h 9999"/>
                  <a:gd name="connsiteX5" fmla="*/ 7137 w 12082"/>
                  <a:gd name="connsiteY5" fmla="*/ 9943 h 9999"/>
                  <a:gd name="connsiteX6" fmla="*/ 3961 w 12082"/>
                  <a:gd name="connsiteY6" fmla="*/ 8019 h 9999"/>
                  <a:gd name="connsiteX7" fmla="*/ 0 w 12082"/>
                  <a:gd name="connsiteY7" fmla="*/ 4864 h 9999"/>
                  <a:gd name="connsiteX0" fmla="*/ 0 w 12593"/>
                  <a:gd name="connsiteY0" fmla="*/ 4864 h 10000"/>
                  <a:gd name="connsiteX1" fmla="*/ 1723 w 12593"/>
                  <a:gd name="connsiteY1" fmla="*/ 1048 h 10000"/>
                  <a:gd name="connsiteX2" fmla="*/ 6064 w 12593"/>
                  <a:gd name="connsiteY2" fmla="*/ 1567 h 10000"/>
                  <a:gd name="connsiteX3" fmla="*/ 12551 w 12593"/>
                  <a:gd name="connsiteY3" fmla="*/ 192 h 10000"/>
                  <a:gd name="connsiteX4" fmla="*/ 8980 w 12593"/>
                  <a:gd name="connsiteY4" fmla="*/ 6493 h 10000"/>
                  <a:gd name="connsiteX5" fmla="*/ 5907 w 12593"/>
                  <a:gd name="connsiteY5" fmla="*/ 9944 h 10000"/>
                  <a:gd name="connsiteX6" fmla="*/ 3278 w 12593"/>
                  <a:gd name="connsiteY6" fmla="*/ 8020 h 10000"/>
                  <a:gd name="connsiteX7" fmla="*/ 0 w 12593"/>
                  <a:gd name="connsiteY7" fmla="*/ 4864 h 10000"/>
                  <a:gd name="connsiteX0" fmla="*/ 0 w 12648"/>
                  <a:gd name="connsiteY0" fmla="*/ 4837 h 10001"/>
                  <a:gd name="connsiteX1" fmla="*/ 1723 w 12648"/>
                  <a:gd name="connsiteY1" fmla="*/ 1021 h 10001"/>
                  <a:gd name="connsiteX2" fmla="*/ 6064 w 12648"/>
                  <a:gd name="connsiteY2" fmla="*/ 1540 h 10001"/>
                  <a:gd name="connsiteX3" fmla="*/ 12551 w 12648"/>
                  <a:gd name="connsiteY3" fmla="*/ 165 h 10001"/>
                  <a:gd name="connsiteX4" fmla="*/ 10048 w 12648"/>
                  <a:gd name="connsiteY4" fmla="*/ 5971 h 10001"/>
                  <a:gd name="connsiteX5" fmla="*/ 5907 w 12648"/>
                  <a:gd name="connsiteY5" fmla="*/ 9917 h 10001"/>
                  <a:gd name="connsiteX6" fmla="*/ 3278 w 12648"/>
                  <a:gd name="connsiteY6" fmla="*/ 7993 h 10001"/>
                  <a:gd name="connsiteX7" fmla="*/ 0 w 12648"/>
                  <a:gd name="connsiteY7" fmla="*/ 4837 h 10001"/>
                  <a:gd name="connsiteX0" fmla="*/ 0 w 12648"/>
                  <a:gd name="connsiteY0" fmla="*/ 4837 h 12099"/>
                  <a:gd name="connsiteX1" fmla="*/ 1723 w 12648"/>
                  <a:gd name="connsiteY1" fmla="*/ 1021 h 12099"/>
                  <a:gd name="connsiteX2" fmla="*/ 6064 w 12648"/>
                  <a:gd name="connsiteY2" fmla="*/ 1540 h 12099"/>
                  <a:gd name="connsiteX3" fmla="*/ 12551 w 12648"/>
                  <a:gd name="connsiteY3" fmla="*/ 165 h 12099"/>
                  <a:gd name="connsiteX4" fmla="*/ 10048 w 12648"/>
                  <a:gd name="connsiteY4" fmla="*/ 5971 h 12099"/>
                  <a:gd name="connsiteX5" fmla="*/ 6294 w 12648"/>
                  <a:gd name="connsiteY5" fmla="*/ 12072 h 12099"/>
                  <a:gd name="connsiteX6" fmla="*/ 3278 w 12648"/>
                  <a:gd name="connsiteY6" fmla="*/ 7993 h 12099"/>
                  <a:gd name="connsiteX7" fmla="*/ 0 w 12648"/>
                  <a:gd name="connsiteY7" fmla="*/ 4837 h 12099"/>
                  <a:gd name="connsiteX0" fmla="*/ 0 w 12648"/>
                  <a:gd name="connsiteY0" fmla="*/ 4837 h 12291"/>
                  <a:gd name="connsiteX1" fmla="*/ 1723 w 12648"/>
                  <a:gd name="connsiteY1" fmla="*/ 1021 h 12291"/>
                  <a:gd name="connsiteX2" fmla="*/ 6064 w 12648"/>
                  <a:gd name="connsiteY2" fmla="*/ 1540 h 12291"/>
                  <a:gd name="connsiteX3" fmla="*/ 12551 w 12648"/>
                  <a:gd name="connsiteY3" fmla="*/ 165 h 12291"/>
                  <a:gd name="connsiteX4" fmla="*/ 10048 w 12648"/>
                  <a:gd name="connsiteY4" fmla="*/ 5971 h 12291"/>
                  <a:gd name="connsiteX5" fmla="*/ 6294 w 12648"/>
                  <a:gd name="connsiteY5" fmla="*/ 12072 h 12291"/>
                  <a:gd name="connsiteX6" fmla="*/ 3278 w 12648"/>
                  <a:gd name="connsiteY6" fmla="*/ 10138 h 12291"/>
                  <a:gd name="connsiteX7" fmla="*/ 0 w 12648"/>
                  <a:gd name="connsiteY7" fmla="*/ 4837 h 12291"/>
                  <a:gd name="connsiteX0" fmla="*/ 0 w 12830"/>
                  <a:gd name="connsiteY0" fmla="*/ 4997 h 12286"/>
                  <a:gd name="connsiteX1" fmla="*/ 1723 w 12830"/>
                  <a:gd name="connsiteY1" fmla="*/ 1181 h 12286"/>
                  <a:gd name="connsiteX2" fmla="*/ 6064 w 12830"/>
                  <a:gd name="connsiteY2" fmla="*/ 1700 h 12286"/>
                  <a:gd name="connsiteX3" fmla="*/ 12551 w 12830"/>
                  <a:gd name="connsiteY3" fmla="*/ 325 h 12286"/>
                  <a:gd name="connsiteX4" fmla="*/ 11598 w 12830"/>
                  <a:gd name="connsiteY4" fmla="*/ 8808 h 12286"/>
                  <a:gd name="connsiteX5" fmla="*/ 6294 w 12830"/>
                  <a:gd name="connsiteY5" fmla="*/ 12232 h 12286"/>
                  <a:gd name="connsiteX6" fmla="*/ 3278 w 12830"/>
                  <a:gd name="connsiteY6" fmla="*/ 10298 h 12286"/>
                  <a:gd name="connsiteX7" fmla="*/ 0 w 12830"/>
                  <a:gd name="connsiteY7" fmla="*/ 4997 h 12286"/>
                  <a:gd name="connsiteX0" fmla="*/ 0 w 12943"/>
                  <a:gd name="connsiteY0" fmla="*/ 4997 h 12286"/>
                  <a:gd name="connsiteX1" fmla="*/ 1723 w 12943"/>
                  <a:gd name="connsiteY1" fmla="*/ 1181 h 12286"/>
                  <a:gd name="connsiteX2" fmla="*/ 6064 w 12943"/>
                  <a:gd name="connsiteY2" fmla="*/ 1700 h 12286"/>
                  <a:gd name="connsiteX3" fmla="*/ 12551 w 12943"/>
                  <a:gd name="connsiteY3" fmla="*/ 325 h 12286"/>
                  <a:gd name="connsiteX4" fmla="*/ 11598 w 12943"/>
                  <a:gd name="connsiteY4" fmla="*/ 8808 h 12286"/>
                  <a:gd name="connsiteX5" fmla="*/ 6294 w 12943"/>
                  <a:gd name="connsiteY5" fmla="*/ 12232 h 12286"/>
                  <a:gd name="connsiteX6" fmla="*/ 3278 w 12943"/>
                  <a:gd name="connsiteY6" fmla="*/ 10298 h 12286"/>
                  <a:gd name="connsiteX7" fmla="*/ 0 w 12943"/>
                  <a:gd name="connsiteY7" fmla="*/ 4997 h 12286"/>
                  <a:gd name="connsiteX0" fmla="*/ 0 w 12802"/>
                  <a:gd name="connsiteY0" fmla="*/ 5234 h 12523"/>
                  <a:gd name="connsiteX1" fmla="*/ 1723 w 12802"/>
                  <a:gd name="connsiteY1" fmla="*/ 1418 h 12523"/>
                  <a:gd name="connsiteX2" fmla="*/ 7999 w 12802"/>
                  <a:gd name="connsiteY2" fmla="*/ 867 h 12523"/>
                  <a:gd name="connsiteX3" fmla="*/ 12551 w 12802"/>
                  <a:gd name="connsiteY3" fmla="*/ 562 h 12523"/>
                  <a:gd name="connsiteX4" fmla="*/ 11598 w 12802"/>
                  <a:gd name="connsiteY4" fmla="*/ 9045 h 12523"/>
                  <a:gd name="connsiteX5" fmla="*/ 6294 w 12802"/>
                  <a:gd name="connsiteY5" fmla="*/ 12469 h 12523"/>
                  <a:gd name="connsiteX6" fmla="*/ 3278 w 12802"/>
                  <a:gd name="connsiteY6" fmla="*/ 10535 h 12523"/>
                  <a:gd name="connsiteX7" fmla="*/ 0 w 12802"/>
                  <a:gd name="connsiteY7" fmla="*/ 5234 h 12523"/>
                  <a:gd name="connsiteX0" fmla="*/ 0 w 12602"/>
                  <a:gd name="connsiteY0" fmla="*/ 5370 h 12659"/>
                  <a:gd name="connsiteX1" fmla="*/ 1723 w 12602"/>
                  <a:gd name="connsiteY1" fmla="*/ 1554 h 12659"/>
                  <a:gd name="connsiteX2" fmla="*/ 7999 w 12602"/>
                  <a:gd name="connsiteY2" fmla="*/ 1003 h 12659"/>
                  <a:gd name="connsiteX3" fmla="*/ 10782 w 12602"/>
                  <a:gd name="connsiteY3" fmla="*/ 536 h 12659"/>
                  <a:gd name="connsiteX4" fmla="*/ 12551 w 12602"/>
                  <a:gd name="connsiteY4" fmla="*/ 698 h 12659"/>
                  <a:gd name="connsiteX5" fmla="*/ 11598 w 12602"/>
                  <a:gd name="connsiteY5" fmla="*/ 9181 h 12659"/>
                  <a:gd name="connsiteX6" fmla="*/ 6294 w 12602"/>
                  <a:gd name="connsiteY6" fmla="*/ 12605 h 12659"/>
                  <a:gd name="connsiteX7" fmla="*/ 3278 w 12602"/>
                  <a:gd name="connsiteY7" fmla="*/ 10671 h 12659"/>
                  <a:gd name="connsiteX8" fmla="*/ 0 w 12602"/>
                  <a:gd name="connsiteY8" fmla="*/ 5370 h 12659"/>
                  <a:gd name="connsiteX0" fmla="*/ 0 w 12961"/>
                  <a:gd name="connsiteY0" fmla="*/ 4835 h 12124"/>
                  <a:gd name="connsiteX1" fmla="*/ 1723 w 12961"/>
                  <a:gd name="connsiteY1" fmla="*/ 1019 h 12124"/>
                  <a:gd name="connsiteX2" fmla="*/ 7999 w 12961"/>
                  <a:gd name="connsiteY2" fmla="*/ 468 h 12124"/>
                  <a:gd name="connsiteX3" fmla="*/ 10782 w 12961"/>
                  <a:gd name="connsiteY3" fmla="*/ 1 h 12124"/>
                  <a:gd name="connsiteX4" fmla="*/ 12938 w 12961"/>
                  <a:gd name="connsiteY4" fmla="*/ 3387 h 12124"/>
                  <a:gd name="connsiteX5" fmla="*/ 11598 w 12961"/>
                  <a:gd name="connsiteY5" fmla="*/ 8646 h 12124"/>
                  <a:gd name="connsiteX6" fmla="*/ 6294 w 12961"/>
                  <a:gd name="connsiteY6" fmla="*/ 12070 h 12124"/>
                  <a:gd name="connsiteX7" fmla="*/ 3278 w 12961"/>
                  <a:gd name="connsiteY7" fmla="*/ 10136 h 12124"/>
                  <a:gd name="connsiteX8" fmla="*/ 0 w 12961"/>
                  <a:gd name="connsiteY8" fmla="*/ 4835 h 12124"/>
                  <a:gd name="connsiteX0" fmla="*/ 0 w 14302"/>
                  <a:gd name="connsiteY0" fmla="*/ 4835 h 12124"/>
                  <a:gd name="connsiteX1" fmla="*/ 1723 w 14302"/>
                  <a:gd name="connsiteY1" fmla="*/ 1019 h 12124"/>
                  <a:gd name="connsiteX2" fmla="*/ 7999 w 14302"/>
                  <a:gd name="connsiteY2" fmla="*/ 468 h 12124"/>
                  <a:gd name="connsiteX3" fmla="*/ 10782 w 14302"/>
                  <a:gd name="connsiteY3" fmla="*/ 1 h 12124"/>
                  <a:gd name="connsiteX4" fmla="*/ 14295 w 14302"/>
                  <a:gd name="connsiteY4" fmla="*/ 3387 h 12124"/>
                  <a:gd name="connsiteX5" fmla="*/ 11598 w 14302"/>
                  <a:gd name="connsiteY5" fmla="*/ 8646 h 12124"/>
                  <a:gd name="connsiteX6" fmla="*/ 6294 w 14302"/>
                  <a:gd name="connsiteY6" fmla="*/ 12070 h 12124"/>
                  <a:gd name="connsiteX7" fmla="*/ 3278 w 14302"/>
                  <a:gd name="connsiteY7" fmla="*/ 10136 h 12124"/>
                  <a:gd name="connsiteX8" fmla="*/ 0 w 14302"/>
                  <a:gd name="connsiteY8" fmla="*/ 4835 h 12124"/>
                  <a:gd name="connsiteX0" fmla="*/ 0 w 13533"/>
                  <a:gd name="connsiteY0" fmla="*/ 4835 h 12124"/>
                  <a:gd name="connsiteX1" fmla="*/ 1723 w 13533"/>
                  <a:gd name="connsiteY1" fmla="*/ 1019 h 12124"/>
                  <a:gd name="connsiteX2" fmla="*/ 7999 w 13533"/>
                  <a:gd name="connsiteY2" fmla="*/ 468 h 12124"/>
                  <a:gd name="connsiteX3" fmla="*/ 10782 w 13533"/>
                  <a:gd name="connsiteY3" fmla="*/ 1 h 12124"/>
                  <a:gd name="connsiteX4" fmla="*/ 13521 w 13533"/>
                  <a:gd name="connsiteY4" fmla="*/ 5537 h 12124"/>
                  <a:gd name="connsiteX5" fmla="*/ 11598 w 13533"/>
                  <a:gd name="connsiteY5" fmla="*/ 8646 h 12124"/>
                  <a:gd name="connsiteX6" fmla="*/ 6294 w 13533"/>
                  <a:gd name="connsiteY6" fmla="*/ 12070 h 12124"/>
                  <a:gd name="connsiteX7" fmla="*/ 3278 w 13533"/>
                  <a:gd name="connsiteY7" fmla="*/ 10136 h 12124"/>
                  <a:gd name="connsiteX8" fmla="*/ 0 w 13533"/>
                  <a:gd name="connsiteY8" fmla="*/ 4835 h 12124"/>
                  <a:gd name="connsiteX0" fmla="*/ 0 w 13920"/>
                  <a:gd name="connsiteY0" fmla="*/ 7522 h 12124"/>
                  <a:gd name="connsiteX1" fmla="*/ 2110 w 13920"/>
                  <a:gd name="connsiteY1" fmla="*/ 1019 h 12124"/>
                  <a:gd name="connsiteX2" fmla="*/ 8386 w 13920"/>
                  <a:gd name="connsiteY2" fmla="*/ 468 h 12124"/>
                  <a:gd name="connsiteX3" fmla="*/ 11169 w 13920"/>
                  <a:gd name="connsiteY3" fmla="*/ 1 h 12124"/>
                  <a:gd name="connsiteX4" fmla="*/ 13908 w 13920"/>
                  <a:gd name="connsiteY4" fmla="*/ 5537 h 12124"/>
                  <a:gd name="connsiteX5" fmla="*/ 11985 w 13920"/>
                  <a:gd name="connsiteY5" fmla="*/ 8646 h 12124"/>
                  <a:gd name="connsiteX6" fmla="*/ 6681 w 13920"/>
                  <a:gd name="connsiteY6" fmla="*/ 12070 h 12124"/>
                  <a:gd name="connsiteX7" fmla="*/ 3665 w 13920"/>
                  <a:gd name="connsiteY7" fmla="*/ 10136 h 12124"/>
                  <a:gd name="connsiteX8" fmla="*/ 0 w 13920"/>
                  <a:gd name="connsiteY8" fmla="*/ 7522 h 12124"/>
                  <a:gd name="connsiteX0" fmla="*/ 0 w 13920"/>
                  <a:gd name="connsiteY0" fmla="*/ 7522 h 12124"/>
                  <a:gd name="connsiteX1" fmla="*/ 3659 w 13920"/>
                  <a:gd name="connsiteY1" fmla="*/ 482 h 12124"/>
                  <a:gd name="connsiteX2" fmla="*/ 8386 w 13920"/>
                  <a:gd name="connsiteY2" fmla="*/ 468 h 12124"/>
                  <a:gd name="connsiteX3" fmla="*/ 11169 w 13920"/>
                  <a:gd name="connsiteY3" fmla="*/ 1 h 12124"/>
                  <a:gd name="connsiteX4" fmla="*/ 13908 w 13920"/>
                  <a:gd name="connsiteY4" fmla="*/ 5537 h 12124"/>
                  <a:gd name="connsiteX5" fmla="*/ 11985 w 13920"/>
                  <a:gd name="connsiteY5" fmla="*/ 8646 h 12124"/>
                  <a:gd name="connsiteX6" fmla="*/ 6681 w 13920"/>
                  <a:gd name="connsiteY6" fmla="*/ 12070 h 12124"/>
                  <a:gd name="connsiteX7" fmla="*/ 3665 w 13920"/>
                  <a:gd name="connsiteY7" fmla="*/ 10136 h 12124"/>
                  <a:gd name="connsiteX8" fmla="*/ 0 w 13920"/>
                  <a:gd name="connsiteY8" fmla="*/ 7522 h 12124"/>
                  <a:gd name="connsiteX0" fmla="*/ 0 w 13920"/>
                  <a:gd name="connsiteY0" fmla="*/ 7522 h 12124"/>
                  <a:gd name="connsiteX1" fmla="*/ 3659 w 13920"/>
                  <a:gd name="connsiteY1" fmla="*/ 482 h 12124"/>
                  <a:gd name="connsiteX2" fmla="*/ 7805 w 13920"/>
                  <a:gd name="connsiteY2" fmla="*/ 1005 h 12124"/>
                  <a:gd name="connsiteX3" fmla="*/ 11169 w 13920"/>
                  <a:gd name="connsiteY3" fmla="*/ 1 h 12124"/>
                  <a:gd name="connsiteX4" fmla="*/ 13908 w 13920"/>
                  <a:gd name="connsiteY4" fmla="*/ 5537 h 12124"/>
                  <a:gd name="connsiteX5" fmla="*/ 11985 w 13920"/>
                  <a:gd name="connsiteY5" fmla="*/ 8646 h 12124"/>
                  <a:gd name="connsiteX6" fmla="*/ 6681 w 13920"/>
                  <a:gd name="connsiteY6" fmla="*/ 12070 h 12124"/>
                  <a:gd name="connsiteX7" fmla="*/ 3665 w 13920"/>
                  <a:gd name="connsiteY7" fmla="*/ 10136 h 12124"/>
                  <a:gd name="connsiteX8" fmla="*/ 0 w 13920"/>
                  <a:gd name="connsiteY8" fmla="*/ 7522 h 12124"/>
                  <a:gd name="connsiteX0" fmla="*/ 0 w 13920"/>
                  <a:gd name="connsiteY0" fmla="*/ 7522 h 12412"/>
                  <a:gd name="connsiteX1" fmla="*/ 3659 w 13920"/>
                  <a:gd name="connsiteY1" fmla="*/ 482 h 12412"/>
                  <a:gd name="connsiteX2" fmla="*/ 7805 w 13920"/>
                  <a:gd name="connsiteY2" fmla="*/ 1005 h 12412"/>
                  <a:gd name="connsiteX3" fmla="*/ 11169 w 13920"/>
                  <a:gd name="connsiteY3" fmla="*/ 1 h 12412"/>
                  <a:gd name="connsiteX4" fmla="*/ 13908 w 13920"/>
                  <a:gd name="connsiteY4" fmla="*/ 5537 h 12412"/>
                  <a:gd name="connsiteX5" fmla="*/ 11985 w 13920"/>
                  <a:gd name="connsiteY5" fmla="*/ 8646 h 12412"/>
                  <a:gd name="connsiteX6" fmla="*/ 6681 w 13920"/>
                  <a:gd name="connsiteY6" fmla="*/ 12070 h 12412"/>
                  <a:gd name="connsiteX7" fmla="*/ 2890 w 13920"/>
                  <a:gd name="connsiteY7" fmla="*/ 11211 h 12412"/>
                  <a:gd name="connsiteX8" fmla="*/ 0 w 13920"/>
                  <a:gd name="connsiteY8" fmla="*/ 7522 h 12412"/>
                  <a:gd name="connsiteX0" fmla="*/ 0 w 13920"/>
                  <a:gd name="connsiteY0" fmla="*/ 7522 h 12412"/>
                  <a:gd name="connsiteX1" fmla="*/ 3659 w 13920"/>
                  <a:gd name="connsiteY1" fmla="*/ 482 h 12412"/>
                  <a:gd name="connsiteX2" fmla="*/ 7805 w 13920"/>
                  <a:gd name="connsiteY2" fmla="*/ 1005 h 12412"/>
                  <a:gd name="connsiteX3" fmla="*/ 11169 w 13920"/>
                  <a:gd name="connsiteY3" fmla="*/ 1 h 12412"/>
                  <a:gd name="connsiteX4" fmla="*/ 13908 w 13920"/>
                  <a:gd name="connsiteY4" fmla="*/ 5537 h 12412"/>
                  <a:gd name="connsiteX5" fmla="*/ 11985 w 13920"/>
                  <a:gd name="connsiteY5" fmla="*/ 8646 h 12412"/>
                  <a:gd name="connsiteX6" fmla="*/ 8424 w 13920"/>
                  <a:gd name="connsiteY6" fmla="*/ 12070 h 12412"/>
                  <a:gd name="connsiteX7" fmla="*/ 2890 w 13920"/>
                  <a:gd name="connsiteY7" fmla="*/ 11211 h 12412"/>
                  <a:gd name="connsiteX8" fmla="*/ 0 w 13920"/>
                  <a:gd name="connsiteY8" fmla="*/ 7522 h 12412"/>
                  <a:gd name="connsiteX0" fmla="*/ 0 w 13960"/>
                  <a:gd name="connsiteY0" fmla="*/ 7522 h 12450"/>
                  <a:gd name="connsiteX1" fmla="*/ 3659 w 13960"/>
                  <a:gd name="connsiteY1" fmla="*/ 482 h 12450"/>
                  <a:gd name="connsiteX2" fmla="*/ 7805 w 13960"/>
                  <a:gd name="connsiteY2" fmla="*/ 1005 h 12450"/>
                  <a:gd name="connsiteX3" fmla="*/ 11169 w 13960"/>
                  <a:gd name="connsiteY3" fmla="*/ 1 h 12450"/>
                  <a:gd name="connsiteX4" fmla="*/ 13908 w 13960"/>
                  <a:gd name="connsiteY4" fmla="*/ 5537 h 12450"/>
                  <a:gd name="connsiteX5" fmla="*/ 12566 w 13960"/>
                  <a:gd name="connsiteY5" fmla="*/ 8110 h 12450"/>
                  <a:gd name="connsiteX6" fmla="*/ 8424 w 13960"/>
                  <a:gd name="connsiteY6" fmla="*/ 12070 h 12450"/>
                  <a:gd name="connsiteX7" fmla="*/ 2890 w 13960"/>
                  <a:gd name="connsiteY7" fmla="*/ 11211 h 12450"/>
                  <a:gd name="connsiteX8" fmla="*/ 0 w 13960"/>
                  <a:gd name="connsiteY8" fmla="*/ 7522 h 12450"/>
                  <a:gd name="connsiteX0" fmla="*/ 0 w 13960"/>
                  <a:gd name="connsiteY0" fmla="*/ 7522 h 12450"/>
                  <a:gd name="connsiteX1" fmla="*/ 3659 w 13960"/>
                  <a:gd name="connsiteY1" fmla="*/ 482 h 12450"/>
                  <a:gd name="connsiteX2" fmla="*/ 7224 w 13960"/>
                  <a:gd name="connsiteY2" fmla="*/ 1005 h 12450"/>
                  <a:gd name="connsiteX3" fmla="*/ 11169 w 13960"/>
                  <a:gd name="connsiteY3" fmla="*/ 1 h 12450"/>
                  <a:gd name="connsiteX4" fmla="*/ 13908 w 13960"/>
                  <a:gd name="connsiteY4" fmla="*/ 5537 h 12450"/>
                  <a:gd name="connsiteX5" fmla="*/ 12566 w 13960"/>
                  <a:gd name="connsiteY5" fmla="*/ 8110 h 12450"/>
                  <a:gd name="connsiteX6" fmla="*/ 8424 w 13960"/>
                  <a:gd name="connsiteY6" fmla="*/ 12070 h 12450"/>
                  <a:gd name="connsiteX7" fmla="*/ 2890 w 13960"/>
                  <a:gd name="connsiteY7" fmla="*/ 11211 h 12450"/>
                  <a:gd name="connsiteX8" fmla="*/ 0 w 13960"/>
                  <a:gd name="connsiteY8" fmla="*/ 7522 h 12450"/>
                  <a:gd name="connsiteX0" fmla="*/ 0 w 13960"/>
                  <a:gd name="connsiteY0" fmla="*/ 7522 h 12450"/>
                  <a:gd name="connsiteX1" fmla="*/ 2109 w 13960"/>
                  <a:gd name="connsiteY1" fmla="*/ 2095 h 12450"/>
                  <a:gd name="connsiteX2" fmla="*/ 7224 w 13960"/>
                  <a:gd name="connsiteY2" fmla="*/ 1005 h 12450"/>
                  <a:gd name="connsiteX3" fmla="*/ 11169 w 13960"/>
                  <a:gd name="connsiteY3" fmla="*/ 1 h 12450"/>
                  <a:gd name="connsiteX4" fmla="*/ 13908 w 13960"/>
                  <a:gd name="connsiteY4" fmla="*/ 5537 h 12450"/>
                  <a:gd name="connsiteX5" fmla="*/ 12566 w 13960"/>
                  <a:gd name="connsiteY5" fmla="*/ 8110 h 12450"/>
                  <a:gd name="connsiteX6" fmla="*/ 8424 w 13960"/>
                  <a:gd name="connsiteY6" fmla="*/ 12070 h 12450"/>
                  <a:gd name="connsiteX7" fmla="*/ 2890 w 13960"/>
                  <a:gd name="connsiteY7" fmla="*/ 11211 h 12450"/>
                  <a:gd name="connsiteX8" fmla="*/ 0 w 13960"/>
                  <a:gd name="connsiteY8" fmla="*/ 7522 h 12450"/>
                  <a:gd name="connsiteX0" fmla="*/ 0 w 13960"/>
                  <a:gd name="connsiteY0" fmla="*/ 7522 h 13955"/>
                  <a:gd name="connsiteX1" fmla="*/ 2109 w 13960"/>
                  <a:gd name="connsiteY1" fmla="*/ 2095 h 13955"/>
                  <a:gd name="connsiteX2" fmla="*/ 7224 w 13960"/>
                  <a:gd name="connsiteY2" fmla="*/ 1005 h 13955"/>
                  <a:gd name="connsiteX3" fmla="*/ 11169 w 13960"/>
                  <a:gd name="connsiteY3" fmla="*/ 1 h 13955"/>
                  <a:gd name="connsiteX4" fmla="*/ 13908 w 13960"/>
                  <a:gd name="connsiteY4" fmla="*/ 5537 h 13955"/>
                  <a:gd name="connsiteX5" fmla="*/ 12566 w 13960"/>
                  <a:gd name="connsiteY5" fmla="*/ 8110 h 13955"/>
                  <a:gd name="connsiteX6" fmla="*/ 8424 w 13960"/>
                  <a:gd name="connsiteY6" fmla="*/ 12070 h 13955"/>
                  <a:gd name="connsiteX7" fmla="*/ 3858 w 13960"/>
                  <a:gd name="connsiteY7" fmla="*/ 13361 h 13955"/>
                  <a:gd name="connsiteX8" fmla="*/ 0 w 13960"/>
                  <a:gd name="connsiteY8" fmla="*/ 7522 h 13955"/>
                  <a:gd name="connsiteX0" fmla="*/ 0 w 13960"/>
                  <a:gd name="connsiteY0" fmla="*/ 7522 h 23419"/>
                  <a:gd name="connsiteX1" fmla="*/ 2109 w 13960"/>
                  <a:gd name="connsiteY1" fmla="*/ 2095 h 23419"/>
                  <a:gd name="connsiteX2" fmla="*/ 7224 w 13960"/>
                  <a:gd name="connsiteY2" fmla="*/ 1005 h 23419"/>
                  <a:gd name="connsiteX3" fmla="*/ 11169 w 13960"/>
                  <a:gd name="connsiteY3" fmla="*/ 1 h 23419"/>
                  <a:gd name="connsiteX4" fmla="*/ 13908 w 13960"/>
                  <a:gd name="connsiteY4" fmla="*/ 5537 h 23419"/>
                  <a:gd name="connsiteX5" fmla="*/ 12566 w 13960"/>
                  <a:gd name="connsiteY5" fmla="*/ 8110 h 23419"/>
                  <a:gd name="connsiteX6" fmla="*/ 11136 w 13960"/>
                  <a:gd name="connsiteY6" fmla="*/ 23361 h 23419"/>
                  <a:gd name="connsiteX7" fmla="*/ 3858 w 13960"/>
                  <a:gd name="connsiteY7" fmla="*/ 13361 h 23419"/>
                  <a:gd name="connsiteX8" fmla="*/ 0 w 13960"/>
                  <a:gd name="connsiteY8" fmla="*/ 7522 h 23419"/>
                  <a:gd name="connsiteX0" fmla="*/ 0 w 13960"/>
                  <a:gd name="connsiteY0" fmla="*/ 7522 h 15138"/>
                  <a:gd name="connsiteX1" fmla="*/ 2109 w 13960"/>
                  <a:gd name="connsiteY1" fmla="*/ 2095 h 15138"/>
                  <a:gd name="connsiteX2" fmla="*/ 7224 w 13960"/>
                  <a:gd name="connsiteY2" fmla="*/ 1005 h 15138"/>
                  <a:gd name="connsiteX3" fmla="*/ 11169 w 13960"/>
                  <a:gd name="connsiteY3" fmla="*/ 1 h 15138"/>
                  <a:gd name="connsiteX4" fmla="*/ 13908 w 13960"/>
                  <a:gd name="connsiteY4" fmla="*/ 5537 h 15138"/>
                  <a:gd name="connsiteX5" fmla="*/ 12566 w 13960"/>
                  <a:gd name="connsiteY5" fmla="*/ 8110 h 15138"/>
                  <a:gd name="connsiteX6" fmla="*/ 8812 w 13960"/>
                  <a:gd name="connsiteY6" fmla="*/ 14752 h 15138"/>
                  <a:gd name="connsiteX7" fmla="*/ 3858 w 13960"/>
                  <a:gd name="connsiteY7" fmla="*/ 13361 h 15138"/>
                  <a:gd name="connsiteX8" fmla="*/ 0 w 13960"/>
                  <a:gd name="connsiteY8" fmla="*/ 7522 h 15138"/>
                  <a:gd name="connsiteX0" fmla="*/ 0 w 13960"/>
                  <a:gd name="connsiteY0" fmla="*/ 4833 h 15138"/>
                  <a:gd name="connsiteX1" fmla="*/ 2109 w 13960"/>
                  <a:gd name="connsiteY1" fmla="*/ 2095 h 15138"/>
                  <a:gd name="connsiteX2" fmla="*/ 7224 w 13960"/>
                  <a:gd name="connsiteY2" fmla="*/ 1005 h 15138"/>
                  <a:gd name="connsiteX3" fmla="*/ 11169 w 13960"/>
                  <a:gd name="connsiteY3" fmla="*/ 1 h 15138"/>
                  <a:gd name="connsiteX4" fmla="*/ 13908 w 13960"/>
                  <a:gd name="connsiteY4" fmla="*/ 5537 h 15138"/>
                  <a:gd name="connsiteX5" fmla="*/ 12566 w 13960"/>
                  <a:gd name="connsiteY5" fmla="*/ 8110 h 15138"/>
                  <a:gd name="connsiteX6" fmla="*/ 8812 w 13960"/>
                  <a:gd name="connsiteY6" fmla="*/ 14752 h 15138"/>
                  <a:gd name="connsiteX7" fmla="*/ 3858 w 13960"/>
                  <a:gd name="connsiteY7" fmla="*/ 13361 h 15138"/>
                  <a:gd name="connsiteX8" fmla="*/ 0 w 13960"/>
                  <a:gd name="connsiteY8" fmla="*/ 4833 h 15138"/>
                  <a:gd name="connsiteX0" fmla="*/ 0 w 13613"/>
                  <a:gd name="connsiteY0" fmla="*/ 4833 h 15138"/>
                  <a:gd name="connsiteX1" fmla="*/ 2109 w 13613"/>
                  <a:gd name="connsiteY1" fmla="*/ 2095 h 15138"/>
                  <a:gd name="connsiteX2" fmla="*/ 7224 w 13613"/>
                  <a:gd name="connsiteY2" fmla="*/ 1005 h 15138"/>
                  <a:gd name="connsiteX3" fmla="*/ 11169 w 13613"/>
                  <a:gd name="connsiteY3" fmla="*/ 1 h 15138"/>
                  <a:gd name="connsiteX4" fmla="*/ 13521 w 13613"/>
                  <a:gd name="connsiteY4" fmla="*/ 3386 h 15138"/>
                  <a:gd name="connsiteX5" fmla="*/ 12566 w 13613"/>
                  <a:gd name="connsiteY5" fmla="*/ 8110 h 15138"/>
                  <a:gd name="connsiteX6" fmla="*/ 8812 w 13613"/>
                  <a:gd name="connsiteY6" fmla="*/ 14752 h 15138"/>
                  <a:gd name="connsiteX7" fmla="*/ 3858 w 13613"/>
                  <a:gd name="connsiteY7" fmla="*/ 13361 h 15138"/>
                  <a:gd name="connsiteX8" fmla="*/ 0 w 13613"/>
                  <a:gd name="connsiteY8" fmla="*/ 4833 h 15138"/>
                  <a:gd name="connsiteX0" fmla="*/ 0 w 13613"/>
                  <a:gd name="connsiteY0" fmla="*/ 4833 h 13975"/>
                  <a:gd name="connsiteX1" fmla="*/ 2109 w 13613"/>
                  <a:gd name="connsiteY1" fmla="*/ 2095 h 13975"/>
                  <a:gd name="connsiteX2" fmla="*/ 7224 w 13613"/>
                  <a:gd name="connsiteY2" fmla="*/ 1005 h 13975"/>
                  <a:gd name="connsiteX3" fmla="*/ 11169 w 13613"/>
                  <a:gd name="connsiteY3" fmla="*/ 1 h 13975"/>
                  <a:gd name="connsiteX4" fmla="*/ 13521 w 13613"/>
                  <a:gd name="connsiteY4" fmla="*/ 3386 h 13975"/>
                  <a:gd name="connsiteX5" fmla="*/ 12566 w 13613"/>
                  <a:gd name="connsiteY5" fmla="*/ 8110 h 13975"/>
                  <a:gd name="connsiteX6" fmla="*/ 7884 w 13613"/>
                  <a:gd name="connsiteY6" fmla="*/ 12175 h 13975"/>
                  <a:gd name="connsiteX7" fmla="*/ 3858 w 13613"/>
                  <a:gd name="connsiteY7" fmla="*/ 13361 h 13975"/>
                  <a:gd name="connsiteX8" fmla="*/ 0 w 13613"/>
                  <a:gd name="connsiteY8" fmla="*/ 4833 h 13975"/>
                  <a:gd name="connsiteX0" fmla="*/ 0 w 13613"/>
                  <a:gd name="connsiteY0" fmla="*/ 4833 h 12371"/>
                  <a:gd name="connsiteX1" fmla="*/ 2109 w 13613"/>
                  <a:gd name="connsiteY1" fmla="*/ 2095 h 12371"/>
                  <a:gd name="connsiteX2" fmla="*/ 7224 w 13613"/>
                  <a:gd name="connsiteY2" fmla="*/ 1005 h 12371"/>
                  <a:gd name="connsiteX3" fmla="*/ 11169 w 13613"/>
                  <a:gd name="connsiteY3" fmla="*/ 1 h 12371"/>
                  <a:gd name="connsiteX4" fmla="*/ 13521 w 13613"/>
                  <a:gd name="connsiteY4" fmla="*/ 3386 h 12371"/>
                  <a:gd name="connsiteX5" fmla="*/ 12566 w 13613"/>
                  <a:gd name="connsiteY5" fmla="*/ 8110 h 12371"/>
                  <a:gd name="connsiteX6" fmla="*/ 7884 w 13613"/>
                  <a:gd name="connsiteY6" fmla="*/ 12175 h 12371"/>
                  <a:gd name="connsiteX7" fmla="*/ 4631 w 13613"/>
                  <a:gd name="connsiteY7" fmla="*/ 10781 h 12371"/>
                  <a:gd name="connsiteX8" fmla="*/ 0 w 13613"/>
                  <a:gd name="connsiteY8" fmla="*/ 4833 h 12371"/>
                  <a:gd name="connsiteX0" fmla="*/ 0 w 13521"/>
                  <a:gd name="connsiteY0" fmla="*/ 4833 h 12340"/>
                  <a:gd name="connsiteX1" fmla="*/ 2109 w 13521"/>
                  <a:gd name="connsiteY1" fmla="*/ 2095 h 12340"/>
                  <a:gd name="connsiteX2" fmla="*/ 7224 w 13521"/>
                  <a:gd name="connsiteY2" fmla="*/ 1005 h 12340"/>
                  <a:gd name="connsiteX3" fmla="*/ 11169 w 13521"/>
                  <a:gd name="connsiteY3" fmla="*/ 1 h 12340"/>
                  <a:gd name="connsiteX4" fmla="*/ 13521 w 13521"/>
                  <a:gd name="connsiteY4" fmla="*/ 3386 h 12340"/>
                  <a:gd name="connsiteX5" fmla="*/ 11019 w 13521"/>
                  <a:gd name="connsiteY5" fmla="*/ 8540 h 12340"/>
                  <a:gd name="connsiteX6" fmla="*/ 7884 w 13521"/>
                  <a:gd name="connsiteY6" fmla="*/ 12175 h 12340"/>
                  <a:gd name="connsiteX7" fmla="*/ 4631 w 13521"/>
                  <a:gd name="connsiteY7" fmla="*/ 10781 h 12340"/>
                  <a:gd name="connsiteX8" fmla="*/ 0 w 13521"/>
                  <a:gd name="connsiteY8" fmla="*/ 4833 h 12340"/>
                  <a:gd name="connsiteX0" fmla="*/ 0 w 13521"/>
                  <a:gd name="connsiteY0" fmla="*/ 4833 h 12340"/>
                  <a:gd name="connsiteX1" fmla="*/ 2109 w 13521"/>
                  <a:gd name="connsiteY1" fmla="*/ 2095 h 12340"/>
                  <a:gd name="connsiteX2" fmla="*/ 7224 w 13521"/>
                  <a:gd name="connsiteY2" fmla="*/ 1005 h 12340"/>
                  <a:gd name="connsiteX3" fmla="*/ 11169 w 13521"/>
                  <a:gd name="connsiteY3" fmla="*/ 1 h 12340"/>
                  <a:gd name="connsiteX4" fmla="*/ 13521 w 13521"/>
                  <a:gd name="connsiteY4" fmla="*/ 3386 h 12340"/>
                  <a:gd name="connsiteX5" fmla="*/ 11019 w 13521"/>
                  <a:gd name="connsiteY5" fmla="*/ 8540 h 12340"/>
                  <a:gd name="connsiteX6" fmla="*/ 7884 w 13521"/>
                  <a:gd name="connsiteY6" fmla="*/ 12175 h 12340"/>
                  <a:gd name="connsiteX7" fmla="*/ 4631 w 13521"/>
                  <a:gd name="connsiteY7" fmla="*/ 10781 h 12340"/>
                  <a:gd name="connsiteX8" fmla="*/ 0 w 13521"/>
                  <a:gd name="connsiteY8" fmla="*/ 4833 h 12340"/>
                  <a:gd name="connsiteX0" fmla="*/ 0 w 13530"/>
                  <a:gd name="connsiteY0" fmla="*/ 4833 h 12834"/>
                  <a:gd name="connsiteX1" fmla="*/ 2109 w 13530"/>
                  <a:gd name="connsiteY1" fmla="*/ 2095 h 12834"/>
                  <a:gd name="connsiteX2" fmla="*/ 7224 w 13530"/>
                  <a:gd name="connsiteY2" fmla="*/ 1005 h 12834"/>
                  <a:gd name="connsiteX3" fmla="*/ 11169 w 13530"/>
                  <a:gd name="connsiteY3" fmla="*/ 1 h 12834"/>
                  <a:gd name="connsiteX4" fmla="*/ 13521 w 13530"/>
                  <a:gd name="connsiteY4" fmla="*/ 3386 h 12834"/>
                  <a:gd name="connsiteX5" fmla="*/ 10246 w 13530"/>
                  <a:gd name="connsiteY5" fmla="*/ 10686 h 12834"/>
                  <a:gd name="connsiteX6" fmla="*/ 7884 w 13530"/>
                  <a:gd name="connsiteY6" fmla="*/ 12175 h 12834"/>
                  <a:gd name="connsiteX7" fmla="*/ 4631 w 13530"/>
                  <a:gd name="connsiteY7" fmla="*/ 10781 h 12834"/>
                  <a:gd name="connsiteX8" fmla="*/ 0 w 13530"/>
                  <a:gd name="connsiteY8" fmla="*/ 4833 h 12834"/>
                  <a:gd name="connsiteX0" fmla="*/ 0 w 13530"/>
                  <a:gd name="connsiteY0" fmla="*/ 4833 h 12188"/>
                  <a:gd name="connsiteX1" fmla="*/ 2109 w 13530"/>
                  <a:gd name="connsiteY1" fmla="*/ 2095 h 12188"/>
                  <a:gd name="connsiteX2" fmla="*/ 7224 w 13530"/>
                  <a:gd name="connsiteY2" fmla="*/ 1005 h 12188"/>
                  <a:gd name="connsiteX3" fmla="*/ 11169 w 13530"/>
                  <a:gd name="connsiteY3" fmla="*/ 1 h 12188"/>
                  <a:gd name="connsiteX4" fmla="*/ 13521 w 13530"/>
                  <a:gd name="connsiteY4" fmla="*/ 3386 h 12188"/>
                  <a:gd name="connsiteX5" fmla="*/ 10246 w 13530"/>
                  <a:gd name="connsiteY5" fmla="*/ 10686 h 12188"/>
                  <a:gd name="connsiteX6" fmla="*/ 7884 w 13530"/>
                  <a:gd name="connsiteY6" fmla="*/ 12175 h 12188"/>
                  <a:gd name="connsiteX7" fmla="*/ 4631 w 13530"/>
                  <a:gd name="connsiteY7" fmla="*/ 10781 h 12188"/>
                  <a:gd name="connsiteX8" fmla="*/ 0 w 13530"/>
                  <a:gd name="connsiteY8" fmla="*/ 4833 h 12188"/>
                  <a:gd name="connsiteX0" fmla="*/ 0 w 13530"/>
                  <a:gd name="connsiteY0" fmla="*/ 4833 h 12188"/>
                  <a:gd name="connsiteX1" fmla="*/ 3000 w 13530"/>
                  <a:gd name="connsiteY1" fmla="*/ 1110 h 12188"/>
                  <a:gd name="connsiteX2" fmla="*/ 7224 w 13530"/>
                  <a:gd name="connsiteY2" fmla="*/ 1005 h 12188"/>
                  <a:gd name="connsiteX3" fmla="*/ 11169 w 13530"/>
                  <a:gd name="connsiteY3" fmla="*/ 1 h 12188"/>
                  <a:gd name="connsiteX4" fmla="*/ 13521 w 13530"/>
                  <a:gd name="connsiteY4" fmla="*/ 3386 h 12188"/>
                  <a:gd name="connsiteX5" fmla="*/ 10246 w 13530"/>
                  <a:gd name="connsiteY5" fmla="*/ 10686 h 12188"/>
                  <a:gd name="connsiteX6" fmla="*/ 7884 w 13530"/>
                  <a:gd name="connsiteY6" fmla="*/ 12175 h 12188"/>
                  <a:gd name="connsiteX7" fmla="*/ 4631 w 13530"/>
                  <a:gd name="connsiteY7" fmla="*/ 10781 h 12188"/>
                  <a:gd name="connsiteX8" fmla="*/ 0 w 13530"/>
                  <a:gd name="connsiteY8" fmla="*/ 4833 h 12188"/>
                  <a:gd name="connsiteX0" fmla="*/ 0 w 13530"/>
                  <a:gd name="connsiteY0" fmla="*/ 4833 h 12188"/>
                  <a:gd name="connsiteX1" fmla="*/ 2644 w 13530"/>
                  <a:gd name="connsiteY1" fmla="*/ 2588 h 12188"/>
                  <a:gd name="connsiteX2" fmla="*/ 7224 w 13530"/>
                  <a:gd name="connsiteY2" fmla="*/ 1005 h 12188"/>
                  <a:gd name="connsiteX3" fmla="*/ 11169 w 13530"/>
                  <a:gd name="connsiteY3" fmla="*/ 1 h 12188"/>
                  <a:gd name="connsiteX4" fmla="*/ 13521 w 13530"/>
                  <a:gd name="connsiteY4" fmla="*/ 3386 h 12188"/>
                  <a:gd name="connsiteX5" fmla="*/ 10246 w 13530"/>
                  <a:gd name="connsiteY5" fmla="*/ 10686 h 12188"/>
                  <a:gd name="connsiteX6" fmla="*/ 7884 w 13530"/>
                  <a:gd name="connsiteY6" fmla="*/ 12175 h 12188"/>
                  <a:gd name="connsiteX7" fmla="*/ 4631 w 13530"/>
                  <a:gd name="connsiteY7" fmla="*/ 10781 h 12188"/>
                  <a:gd name="connsiteX8" fmla="*/ 0 w 13530"/>
                  <a:gd name="connsiteY8" fmla="*/ 4833 h 12188"/>
                  <a:gd name="connsiteX0" fmla="*/ 0 w 13530"/>
                  <a:gd name="connsiteY0" fmla="*/ 4833 h 12188"/>
                  <a:gd name="connsiteX1" fmla="*/ 2822 w 13530"/>
                  <a:gd name="connsiteY1" fmla="*/ 1603 h 12188"/>
                  <a:gd name="connsiteX2" fmla="*/ 7224 w 13530"/>
                  <a:gd name="connsiteY2" fmla="*/ 1005 h 12188"/>
                  <a:gd name="connsiteX3" fmla="*/ 11169 w 13530"/>
                  <a:gd name="connsiteY3" fmla="*/ 1 h 12188"/>
                  <a:gd name="connsiteX4" fmla="*/ 13521 w 13530"/>
                  <a:gd name="connsiteY4" fmla="*/ 3386 h 12188"/>
                  <a:gd name="connsiteX5" fmla="*/ 10246 w 13530"/>
                  <a:gd name="connsiteY5" fmla="*/ 10686 h 12188"/>
                  <a:gd name="connsiteX6" fmla="*/ 7884 w 13530"/>
                  <a:gd name="connsiteY6" fmla="*/ 12175 h 12188"/>
                  <a:gd name="connsiteX7" fmla="*/ 4631 w 13530"/>
                  <a:gd name="connsiteY7" fmla="*/ 10781 h 12188"/>
                  <a:gd name="connsiteX8" fmla="*/ 0 w 13530"/>
                  <a:gd name="connsiteY8" fmla="*/ 4833 h 12188"/>
                  <a:gd name="connsiteX0" fmla="*/ 8 w 13538"/>
                  <a:gd name="connsiteY0" fmla="*/ 4833 h 12175"/>
                  <a:gd name="connsiteX1" fmla="*/ 2830 w 13538"/>
                  <a:gd name="connsiteY1" fmla="*/ 1603 h 12175"/>
                  <a:gd name="connsiteX2" fmla="*/ 7232 w 13538"/>
                  <a:gd name="connsiteY2" fmla="*/ 1005 h 12175"/>
                  <a:gd name="connsiteX3" fmla="*/ 11177 w 13538"/>
                  <a:gd name="connsiteY3" fmla="*/ 1 h 12175"/>
                  <a:gd name="connsiteX4" fmla="*/ 13529 w 13538"/>
                  <a:gd name="connsiteY4" fmla="*/ 3386 h 12175"/>
                  <a:gd name="connsiteX5" fmla="*/ 10254 w 13538"/>
                  <a:gd name="connsiteY5" fmla="*/ 10686 h 12175"/>
                  <a:gd name="connsiteX6" fmla="*/ 7892 w 13538"/>
                  <a:gd name="connsiteY6" fmla="*/ 12175 h 12175"/>
                  <a:gd name="connsiteX7" fmla="*/ 4639 w 13538"/>
                  <a:gd name="connsiteY7" fmla="*/ 10781 h 12175"/>
                  <a:gd name="connsiteX8" fmla="*/ 2326 w 13538"/>
                  <a:gd name="connsiteY8" fmla="*/ 5198 h 12175"/>
                  <a:gd name="connsiteX9" fmla="*/ 8 w 13538"/>
                  <a:gd name="connsiteY9" fmla="*/ 4833 h 12175"/>
                  <a:gd name="connsiteX0" fmla="*/ 8 w 13534"/>
                  <a:gd name="connsiteY0" fmla="*/ 4833 h 12175"/>
                  <a:gd name="connsiteX1" fmla="*/ 2830 w 13534"/>
                  <a:gd name="connsiteY1" fmla="*/ 1603 h 12175"/>
                  <a:gd name="connsiteX2" fmla="*/ 7232 w 13534"/>
                  <a:gd name="connsiteY2" fmla="*/ 1005 h 12175"/>
                  <a:gd name="connsiteX3" fmla="*/ 11177 w 13534"/>
                  <a:gd name="connsiteY3" fmla="*/ 1 h 12175"/>
                  <a:gd name="connsiteX4" fmla="*/ 13529 w 13534"/>
                  <a:gd name="connsiteY4" fmla="*/ 3386 h 12175"/>
                  <a:gd name="connsiteX5" fmla="*/ 11766 w 13534"/>
                  <a:gd name="connsiteY5" fmla="*/ 3224 h 12175"/>
                  <a:gd name="connsiteX6" fmla="*/ 10254 w 13534"/>
                  <a:gd name="connsiteY6" fmla="*/ 10686 h 12175"/>
                  <a:gd name="connsiteX7" fmla="*/ 7892 w 13534"/>
                  <a:gd name="connsiteY7" fmla="*/ 12175 h 12175"/>
                  <a:gd name="connsiteX8" fmla="*/ 4639 w 13534"/>
                  <a:gd name="connsiteY8" fmla="*/ 10781 h 12175"/>
                  <a:gd name="connsiteX9" fmla="*/ 2326 w 13534"/>
                  <a:gd name="connsiteY9" fmla="*/ 5198 h 12175"/>
                  <a:gd name="connsiteX10" fmla="*/ 8 w 13534"/>
                  <a:gd name="connsiteY10" fmla="*/ 4833 h 12175"/>
                  <a:gd name="connsiteX0" fmla="*/ 8 w 14600"/>
                  <a:gd name="connsiteY0" fmla="*/ 4833 h 12175"/>
                  <a:gd name="connsiteX1" fmla="*/ 2830 w 14600"/>
                  <a:gd name="connsiteY1" fmla="*/ 1603 h 12175"/>
                  <a:gd name="connsiteX2" fmla="*/ 7232 w 14600"/>
                  <a:gd name="connsiteY2" fmla="*/ 1005 h 12175"/>
                  <a:gd name="connsiteX3" fmla="*/ 11177 w 14600"/>
                  <a:gd name="connsiteY3" fmla="*/ 1 h 12175"/>
                  <a:gd name="connsiteX4" fmla="*/ 14598 w 14600"/>
                  <a:gd name="connsiteY4" fmla="*/ 2894 h 12175"/>
                  <a:gd name="connsiteX5" fmla="*/ 11766 w 14600"/>
                  <a:gd name="connsiteY5" fmla="*/ 3224 h 12175"/>
                  <a:gd name="connsiteX6" fmla="*/ 10254 w 14600"/>
                  <a:gd name="connsiteY6" fmla="*/ 10686 h 12175"/>
                  <a:gd name="connsiteX7" fmla="*/ 7892 w 14600"/>
                  <a:gd name="connsiteY7" fmla="*/ 12175 h 12175"/>
                  <a:gd name="connsiteX8" fmla="*/ 4639 w 14600"/>
                  <a:gd name="connsiteY8" fmla="*/ 10781 h 12175"/>
                  <a:gd name="connsiteX9" fmla="*/ 2326 w 14600"/>
                  <a:gd name="connsiteY9" fmla="*/ 5198 h 12175"/>
                  <a:gd name="connsiteX10" fmla="*/ 8 w 14600"/>
                  <a:gd name="connsiteY10" fmla="*/ 4833 h 12175"/>
                  <a:gd name="connsiteX0" fmla="*/ 8 w 14616"/>
                  <a:gd name="connsiteY0" fmla="*/ 4833 h 12175"/>
                  <a:gd name="connsiteX1" fmla="*/ 2830 w 14616"/>
                  <a:gd name="connsiteY1" fmla="*/ 1603 h 12175"/>
                  <a:gd name="connsiteX2" fmla="*/ 7232 w 14616"/>
                  <a:gd name="connsiteY2" fmla="*/ 1005 h 12175"/>
                  <a:gd name="connsiteX3" fmla="*/ 11177 w 14616"/>
                  <a:gd name="connsiteY3" fmla="*/ 1 h 12175"/>
                  <a:gd name="connsiteX4" fmla="*/ 14598 w 14616"/>
                  <a:gd name="connsiteY4" fmla="*/ 2894 h 12175"/>
                  <a:gd name="connsiteX5" fmla="*/ 12478 w 14616"/>
                  <a:gd name="connsiteY5" fmla="*/ 3224 h 12175"/>
                  <a:gd name="connsiteX6" fmla="*/ 10254 w 14616"/>
                  <a:gd name="connsiteY6" fmla="*/ 10686 h 12175"/>
                  <a:gd name="connsiteX7" fmla="*/ 7892 w 14616"/>
                  <a:gd name="connsiteY7" fmla="*/ 12175 h 12175"/>
                  <a:gd name="connsiteX8" fmla="*/ 4639 w 14616"/>
                  <a:gd name="connsiteY8" fmla="*/ 10781 h 12175"/>
                  <a:gd name="connsiteX9" fmla="*/ 2326 w 14616"/>
                  <a:gd name="connsiteY9" fmla="*/ 5198 h 12175"/>
                  <a:gd name="connsiteX10" fmla="*/ 8 w 14616"/>
                  <a:gd name="connsiteY10" fmla="*/ 4833 h 12175"/>
                  <a:gd name="connsiteX0" fmla="*/ 8 w 14616"/>
                  <a:gd name="connsiteY0" fmla="*/ 4833 h 12279"/>
                  <a:gd name="connsiteX1" fmla="*/ 2830 w 14616"/>
                  <a:gd name="connsiteY1" fmla="*/ 1603 h 12279"/>
                  <a:gd name="connsiteX2" fmla="*/ 7232 w 14616"/>
                  <a:gd name="connsiteY2" fmla="*/ 1005 h 12279"/>
                  <a:gd name="connsiteX3" fmla="*/ 11177 w 14616"/>
                  <a:gd name="connsiteY3" fmla="*/ 1 h 12279"/>
                  <a:gd name="connsiteX4" fmla="*/ 14598 w 14616"/>
                  <a:gd name="connsiteY4" fmla="*/ 2894 h 12279"/>
                  <a:gd name="connsiteX5" fmla="*/ 12478 w 14616"/>
                  <a:gd name="connsiteY5" fmla="*/ 3224 h 12279"/>
                  <a:gd name="connsiteX6" fmla="*/ 10254 w 14616"/>
                  <a:gd name="connsiteY6" fmla="*/ 10686 h 12279"/>
                  <a:gd name="connsiteX7" fmla="*/ 7892 w 14616"/>
                  <a:gd name="connsiteY7" fmla="*/ 12175 h 12279"/>
                  <a:gd name="connsiteX8" fmla="*/ 4639 w 14616"/>
                  <a:gd name="connsiteY8" fmla="*/ 8384 h 12279"/>
                  <a:gd name="connsiteX9" fmla="*/ 2326 w 14616"/>
                  <a:gd name="connsiteY9" fmla="*/ 5198 h 12279"/>
                  <a:gd name="connsiteX10" fmla="*/ 8 w 14616"/>
                  <a:gd name="connsiteY10" fmla="*/ 4833 h 12279"/>
                  <a:gd name="connsiteX0" fmla="*/ 8 w 14616"/>
                  <a:gd name="connsiteY0" fmla="*/ 4833 h 12175"/>
                  <a:gd name="connsiteX1" fmla="*/ 2830 w 14616"/>
                  <a:gd name="connsiteY1" fmla="*/ 1603 h 12175"/>
                  <a:gd name="connsiteX2" fmla="*/ 7232 w 14616"/>
                  <a:gd name="connsiteY2" fmla="*/ 1005 h 12175"/>
                  <a:gd name="connsiteX3" fmla="*/ 11177 w 14616"/>
                  <a:gd name="connsiteY3" fmla="*/ 1 h 12175"/>
                  <a:gd name="connsiteX4" fmla="*/ 14598 w 14616"/>
                  <a:gd name="connsiteY4" fmla="*/ 2894 h 12175"/>
                  <a:gd name="connsiteX5" fmla="*/ 12478 w 14616"/>
                  <a:gd name="connsiteY5" fmla="*/ 3224 h 12175"/>
                  <a:gd name="connsiteX6" fmla="*/ 10832 w 14616"/>
                  <a:gd name="connsiteY6" fmla="*/ 8289 h 12175"/>
                  <a:gd name="connsiteX7" fmla="*/ 7892 w 14616"/>
                  <a:gd name="connsiteY7" fmla="*/ 12175 h 12175"/>
                  <a:gd name="connsiteX8" fmla="*/ 4639 w 14616"/>
                  <a:gd name="connsiteY8" fmla="*/ 8384 h 12175"/>
                  <a:gd name="connsiteX9" fmla="*/ 2326 w 14616"/>
                  <a:gd name="connsiteY9" fmla="*/ 5198 h 12175"/>
                  <a:gd name="connsiteX10" fmla="*/ 8 w 14616"/>
                  <a:gd name="connsiteY10" fmla="*/ 4833 h 12175"/>
                  <a:gd name="connsiteX0" fmla="*/ 8 w 14623"/>
                  <a:gd name="connsiteY0" fmla="*/ 4833 h 12175"/>
                  <a:gd name="connsiteX1" fmla="*/ 2830 w 14623"/>
                  <a:gd name="connsiteY1" fmla="*/ 1603 h 12175"/>
                  <a:gd name="connsiteX2" fmla="*/ 7232 w 14623"/>
                  <a:gd name="connsiteY2" fmla="*/ 1005 h 12175"/>
                  <a:gd name="connsiteX3" fmla="*/ 11177 w 14623"/>
                  <a:gd name="connsiteY3" fmla="*/ 1 h 12175"/>
                  <a:gd name="connsiteX4" fmla="*/ 14598 w 14623"/>
                  <a:gd name="connsiteY4" fmla="*/ 2894 h 12175"/>
                  <a:gd name="connsiteX5" fmla="*/ 12478 w 14623"/>
                  <a:gd name="connsiteY5" fmla="*/ 3224 h 12175"/>
                  <a:gd name="connsiteX6" fmla="*/ 7892 w 14623"/>
                  <a:gd name="connsiteY6" fmla="*/ 12175 h 12175"/>
                  <a:gd name="connsiteX7" fmla="*/ 4639 w 14623"/>
                  <a:gd name="connsiteY7" fmla="*/ 8384 h 12175"/>
                  <a:gd name="connsiteX8" fmla="*/ 2326 w 14623"/>
                  <a:gd name="connsiteY8" fmla="*/ 5198 h 12175"/>
                  <a:gd name="connsiteX9" fmla="*/ 8 w 14623"/>
                  <a:gd name="connsiteY9" fmla="*/ 4833 h 12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623" h="12175">
                    <a:moveTo>
                      <a:pt x="8" y="4833"/>
                    </a:moveTo>
                    <a:lnTo>
                      <a:pt x="2830" y="1603"/>
                    </a:lnTo>
                    <a:cubicBezTo>
                      <a:pt x="3437" y="833"/>
                      <a:pt x="5872" y="1149"/>
                      <a:pt x="7232" y="1005"/>
                    </a:cubicBezTo>
                    <a:cubicBezTo>
                      <a:pt x="8806" y="835"/>
                      <a:pt x="10418" y="52"/>
                      <a:pt x="11177" y="1"/>
                    </a:cubicBezTo>
                    <a:cubicBezTo>
                      <a:pt x="11936" y="-50"/>
                      <a:pt x="14381" y="2357"/>
                      <a:pt x="14598" y="2894"/>
                    </a:cubicBezTo>
                    <a:cubicBezTo>
                      <a:pt x="14815" y="3431"/>
                      <a:pt x="13596" y="1677"/>
                      <a:pt x="12478" y="3224"/>
                    </a:cubicBezTo>
                    <a:cubicBezTo>
                      <a:pt x="11360" y="4771"/>
                      <a:pt x="9199" y="11315"/>
                      <a:pt x="7892" y="12175"/>
                    </a:cubicBezTo>
                    <a:cubicBezTo>
                      <a:pt x="6860" y="12191"/>
                      <a:pt x="5626" y="9054"/>
                      <a:pt x="4639" y="8384"/>
                    </a:cubicBezTo>
                    <a:cubicBezTo>
                      <a:pt x="3652" y="7714"/>
                      <a:pt x="3098" y="6189"/>
                      <a:pt x="2326" y="5198"/>
                    </a:cubicBezTo>
                    <a:cubicBezTo>
                      <a:pt x="1554" y="4207"/>
                      <a:pt x="-135" y="5925"/>
                      <a:pt x="8" y="4833"/>
                    </a:cubicBezTo>
                    <a:close/>
                  </a:path>
                </a:pathLst>
              </a:custGeom>
              <a:solidFill>
                <a:srgbClr val="F58612"/>
              </a:solidFill>
              <a:ln w="254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3" name="Freeform 49"/>
              <p:cNvSpPr>
                <a:spLocks/>
              </p:cNvSpPr>
              <p:nvPr/>
            </p:nvSpPr>
            <p:spPr bwMode="auto">
              <a:xfrm rot="21000048">
                <a:off x="-1451013" y="1935095"/>
                <a:ext cx="403226" cy="260454"/>
              </a:xfrm>
              <a:custGeom>
                <a:avLst/>
                <a:gdLst>
                  <a:gd name="T0" fmla="*/ 0 w 285"/>
                  <a:gd name="T1" fmla="*/ 92 h 193"/>
                  <a:gd name="T2" fmla="*/ 0 w 285"/>
                  <a:gd name="T3" fmla="*/ 92 h 193"/>
                  <a:gd name="T4" fmla="*/ 285 w 285"/>
                  <a:gd name="T5" fmla="*/ 156 h 193"/>
                  <a:gd name="T6" fmla="*/ 0 w 285"/>
                  <a:gd name="T7" fmla="*/ 9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5" h="193">
                    <a:moveTo>
                      <a:pt x="0" y="92"/>
                    </a:moveTo>
                    <a:lnTo>
                      <a:pt x="0" y="92"/>
                    </a:lnTo>
                    <a:cubicBezTo>
                      <a:pt x="0" y="92"/>
                      <a:pt x="123" y="0"/>
                      <a:pt x="285" y="156"/>
                    </a:cubicBezTo>
                    <a:cubicBezTo>
                      <a:pt x="285" y="156"/>
                      <a:pt x="100" y="193"/>
                      <a:pt x="0" y="92"/>
                    </a:cubicBezTo>
                    <a:close/>
                  </a:path>
                </a:pathLst>
              </a:custGeom>
              <a:solidFill>
                <a:srgbClr val="FEFEFE"/>
              </a:solidFill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4" name="Freeform 51"/>
              <p:cNvSpPr>
                <a:spLocks/>
              </p:cNvSpPr>
              <p:nvPr/>
            </p:nvSpPr>
            <p:spPr bwMode="auto">
              <a:xfrm rot="487021">
                <a:off x="-2078077" y="1956295"/>
                <a:ext cx="393701" cy="258941"/>
              </a:xfrm>
              <a:custGeom>
                <a:avLst/>
                <a:gdLst>
                  <a:gd name="T0" fmla="*/ 278 w 278"/>
                  <a:gd name="T1" fmla="*/ 98 h 209"/>
                  <a:gd name="T2" fmla="*/ 278 w 278"/>
                  <a:gd name="T3" fmla="*/ 98 h 209"/>
                  <a:gd name="T4" fmla="*/ 0 w 278"/>
                  <a:gd name="T5" fmla="*/ 167 h 209"/>
                  <a:gd name="T6" fmla="*/ 278 w 278"/>
                  <a:gd name="T7" fmla="*/ 9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8" h="209">
                    <a:moveTo>
                      <a:pt x="278" y="98"/>
                    </a:moveTo>
                    <a:lnTo>
                      <a:pt x="278" y="98"/>
                    </a:lnTo>
                    <a:cubicBezTo>
                      <a:pt x="278" y="98"/>
                      <a:pt x="158" y="0"/>
                      <a:pt x="0" y="167"/>
                    </a:cubicBezTo>
                    <a:cubicBezTo>
                      <a:pt x="0" y="167"/>
                      <a:pt x="175" y="209"/>
                      <a:pt x="278" y="98"/>
                    </a:cubicBezTo>
                    <a:close/>
                  </a:path>
                </a:pathLst>
              </a:custGeom>
              <a:solidFill>
                <a:srgbClr val="FEFEFE"/>
              </a:solidFill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5" name="Freeform 55"/>
              <p:cNvSpPr>
                <a:spLocks/>
              </p:cNvSpPr>
              <p:nvPr/>
            </p:nvSpPr>
            <p:spPr bwMode="auto">
              <a:xfrm rot="20661593">
                <a:off x="-1291827" y="2737789"/>
                <a:ext cx="210514" cy="146337"/>
              </a:xfrm>
              <a:custGeom>
                <a:avLst/>
                <a:gdLst>
                  <a:gd name="T0" fmla="*/ 127 w 127"/>
                  <a:gd name="T1" fmla="*/ 0 h 135"/>
                  <a:gd name="T2" fmla="*/ 127 w 127"/>
                  <a:gd name="T3" fmla="*/ 0 h 135"/>
                  <a:gd name="T4" fmla="*/ 0 w 127"/>
                  <a:gd name="T5" fmla="*/ 135 h 135"/>
                  <a:gd name="connsiteX0" fmla="*/ 10000 w 10468"/>
                  <a:gd name="connsiteY0" fmla="*/ 0 h 10000"/>
                  <a:gd name="connsiteX1" fmla="*/ 10468 w 10468"/>
                  <a:gd name="connsiteY1" fmla="*/ 396 h 10000"/>
                  <a:gd name="connsiteX2" fmla="*/ 0 w 10468"/>
                  <a:gd name="connsiteY2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68" h="10000">
                    <a:moveTo>
                      <a:pt x="10000" y="0"/>
                    </a:moveTo>
                    <a:lnTo>
                      <a:pt x="10468" y="396"/>
                    </a:lnTo>
                    <a:cubicBezTo>
                      <a:pt x="10468" y="396"/>
                      <a:pt x="5118" y="8296"/>
                      <a:pt x="0" y="10000"/>
                    </a:cubicBezTo>
                  </a:path>
                </a:pathLst>
              </a:custGeom>
              <a:noFill/>
              <a:ln w="19050" cap="rnd">
                <a:solidFill>
                  <a:srgbClr val="CA7E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6" name="Freeform 58"/>
              <p:cNvSpPr>
                <a:spLocks/>
              </p:cNvSpPr>
              <p:nvPr/>
            </p:nvSpPr>
            <p:spPr bwMode="auto">
              <a:xfrm rot="17187512">
                <a:off x="-2017310" y="2392682"/>
                <a:ext cx="162985" cy="206987"/>
              </a:xfrm>
              <a:custGeom>
                <a:avLst/>
                <a:gdLst>
                  <a:gd name="T0" fmla="*/ 0 w 143"/>
                  <a:gd name="T1" fmla="*/ 0 h 153"/>
                  <a:gd name="T2" fmla="*/ 0 w 143"/>
                  <a:gd name="T3" fmla="*/ 0 h 153"/>
                  <a:gd name="T4" fmla="*/ 143 w 143"/>
                  <a:gd name="T5" fmla="*/ 153 h 153"/>
                  <a:gd name="connsiteX0" fmla="*/ 0 w 10000"/>
                  <a:gd name="connsiteY0" fmla="*/ 0 h 10000"/>
                  <a:gd name="connsiteX1" fmla="*/ 0 w 10000"/>
                  <a:gd name="connsiteY1" fmla="*/ 0 h 10000"/>
                  <a:gd name="connsiteX2" fmla="*/ 2968 w 10000"/>
                  <a:gd name="connsiteY2" fmla="*/ 6682 h 10000"/>
                  <a:gd name="connsiteX3" fmla="*/ 10000 w 10000"/>
                  <a:gd name="connsiteY3" fmla="*/ 10000 h 10000"/>
                  <a:gd name="connsiteX0" fmla="*/ 0 w 10000"/>
                  <a:gd name="connsiteY0" fmla="*/ 304 h 10304"/>
                  <a:gd name="connsiteX1" fmla="*/ 1392 w 10000"/>
                  <a:gd name="connsiteY1" fmla="*/ 0 h 10304"/>
                  <a:gd name="connsiteX2" fmla="*/ 2968 w 10000"/>
                  <a:gd name="connsiteY2" fmla="*/ 6986 h 10304"/>
                  <a:gd name="connsiteX3" fmla="*/ 10000 w 10000"/>
                  <a:gd name="connsiteY3" fmla="*/ 10304 h 10304"/>
                  <a:gd name="connsiteX0" fmla="*/ 0 w 8608"/>
                  <a:gd name="connsiteY0" fmla="*/ 0 h 10304"/>
                  <a:gd name="connsiteX1" fmla="*/ 1576 w 8608"/>
                  <a:gd name="connsiteY1" fmla="*/ 6986 h 10304"/>
                  <a:gd name="connsiteX2" fmla="*/ 8608 w 8608"/>
                  <a:gd name="connsiteY2" fmla="*/ 10304 h 10304"/>
                  <a:gd name="connsiteX0" fmla="*/ 326 w 10326"/>
                  <a:gd name="connsiteY0" fmla="*/ 0 h 10000"/>
                  <a:gd name="connsiteX1" fmla="*/ 80 w 10326"/>
                  <a:gd name="connsiteY1" fmla="*/ 2331 h 10000"/>
                  <a:gd name="connsiteX2" fmla="*/ 2157 w 10326"/>
                  <a:gd name="connsiteY2" fmla="*/ 6780 h 10000"/>
                  <a:gd name="connsiteX3" fmla="*/ 10326 w 10326"/>
                  <a:gd name="connsiteY3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326" h="10000">
                    <a:moveTo>
                      <a:pt x="326" y="0"/>
                    </a:moveTo>
                    <a:cubicBezTo>
                      <a:pt x="440" y="406"/>
                      <a:pt x="-225" y="1201"/>
                      <a:pt x="80" y="2331"/>
                    </a:cubicBezTo>
                    <a:cubicBezTo>
                      <a:pt x="385" y="3461"/>
                      <a:pt x="605" y="5519"/>
                      <a:pt x="2157" y="6780"/>
                    </a:cubicBezTo>
                    <a:cubicBezTo>
                      <a:pt x="4093" y="8398"/>
                      <a:pt x="9147" y="9385"/>
                      <a:pt x="10326" y="10000"/>
                    </a:cubicBezTo>
                  </a:path>
                </a:pathLst>
              </a:custGeom>
              <a:noFill/>
              <a:ln w="19050" cap="rnd">
                <a:solidFill>
                  <a:srgbClr val="CA7E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7" name="Freeform 59"/>
              <p:cNvSpPr>
                <a:spLocks/>
              </p:cNvSpPr>
              <p:nvPr/>
            </p:nvSpPr>
            <p:spPr bwMode="auto">
              <a:xfrm rot="19334246">
                <a:off x="-2420699" y="1356157"/>
                <a:ext cx="464163" cy="116046"/>
              </a:xfrm>
              <a:custGeom>
                <a:avLst/>
                <a:gdLst>
                  <a:gd name="T0" fmla="*/ 493 w 493"/>
                  <a:gd name="T1" fmla="*/ 189 h 189"/>
                  <a:gd name="T2" fmla="*/ 493 w 493"/>
                  <a:gd name="T3" fmla="*/ 189 h 189"/>
                  <a:gd name="T4" fmla="*/ 0 w 493"/>
                  <a:gd name="T5" fmla="*/ 142 h 189"/>
                  <a:gd name="connsiteX0" fmla="*/ 10120 w 10120"/>
                  <a:gd name="connsiteY0" fmla="*/ 4027 h 4027"/>
                  <a:gd name="connsiteX1" fmla="*/ 10120 w 10120"/>
                  <a:gd name="connsiteY1" fmla="*/ 4027 h 4027"/>
                  <a:gd name="connsiteX2" fmla="*/ 0 w 10120"/>
                  <a:gd name="connsiteY2" fmla="*/ 3120 h 4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120" h="4027">
                    <a:moveTo>
                      <a:pt x="10120" y="4027"/>
                    </a:moveTo>
                    <a:lnTo>
                      <a:pt x="10120" y="4027"/>
                    </a:lnTo>
                    <a:cubicBezTo>
                      <a:pt x="10120" y="4027"/>
                      <a:pt x="6207" y="-4393"/>
                      <a:pt x="0" y="3120"/>
                    </a:cubicBezTo>
                  </a:path>
                </a:pathLst>
              </a:custGeom>
              <a:noFill/>
              <a:ln w="19050" cap="rnd">
                <a:solidFill>
                  <a:srgbClr val="FEFEF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8" name="Freeform 60"/>
              <p:cNvSpPr>
                <a:spLocks/>
              </p:cNvSpPr>
              <p:nvPr/>
            </p:nvSpPr>
            <p:spPr bwMode="auto">
              <a:xfrm>
                <a:off x="-2005052" y="1091647"/>
                <a:ext cx="390526" cy="154455"/>
              </a:xfrm>
              <a:custGeom>
                <a:avLst/>
                <a:gdLst>
                  <a:gd name="T0" fmla="*/ 422 w 433"/>
                  <a:gd name="T1" fmla="*/ 160 h 160"/>
                  <a:gd name="T2" fmla="*/ 422 w 433"/>
                  <a:gd name="T3" fmla="*/ 160 h 160"/>
                  <a:gd name="T4" fmla="*/ 0 w 433"/>
                  <a:gd name="T5" fmla="*/ 107 h 160"/>
                  <a:gd name="connsiteX0" fmla="*/ 6884 w 6908"/>
                  <a:gd name="connsiteY0" fmla="*/ 5367 h 5367"/>
                  <a:gd name="connsiteX1" fmla="*/ 6884 w 6908"/>
                  <a:gd name="connsiteY1" fmla="*/ 5367 h 5367"/>
                  <a:gd name="connsiteX2" fmla="*/ 0 w 6908"/>
                  <a:gd name="connsiteY2" fmla="*/ 2408 h 5367"/>
                  <a:gd name="connsiteX0" fmla="*/ 9212 w 9260"/>
                  <a:gd name="connsiteY0" fmla="*/ 13365 h 13365"/>
                  <a:gd name="connsiteX1" fmla="*/ 9212 w 9260"/>
                  <a:gd name="connsiteY1" fmla="*/ 13365 h 13365"/>
                  <a:gd name="connsiteX2" fmla="*/ 0 w 9260"/>
                  <a:gd name="connsiteY2" fmla="*/ 3898 h 1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260" h="13365">
                    <a:moveTo>
                      <a:pt x="9212" y="13365"/>
                    </a:moveTo>
                    <a:lnTo>
                      <a:pt x="9212" y="13365"/>
                    </a:lnTo>
                    <a:cubicBezTo>
                      <a:pt x="9580" y="12784"/>
                      <a:pt x="7957" y="-8564"/>
                      <a:pt x="0" y="3898"/>
                    </a:cubicBezTo>
                  </a:path>
                </a:pathLst>
              </a:custGeom>
              <a:noFill/>
              <a:ln w="19050" cap="rnd">
                <a:solidFill>
                  <a:srgbClr val="FEFEF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9" name="Freeform 61"/>
              <p:cNvSpPr>
                <a:spLocks/>
              </p:cNvSpPr>
              <p:nvPr/>
            </p:nvSpPr>
            <p:spPr bwMode="auto">
              <a:xfrm>
                <a:off x="-1517688" y="1018962"/>
                <a:ext cx="188913" cy="239255"/>
              </a:xfrm>
              <a:custGeom>
                <a:avLst/>
                <a:gdLst>
                  <a:gd name="T0" fmla="*/ 0 w 183"/>
                  <a:gd name="T1" fmla="*/ 0 h 220"/>
                  <a:gd name="T2" fmla="*/ 0 w 183"/>
                  <a:gd name="T3" fmla="*/ 0 h 220"/>
                  <a:gd name="T4" fmla="*/ 178 w 183"/>
                  <a:gd name="T5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3" h="22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183" y="80"/>
                      <a:pt x="178" y="220"/>
                    </a:cubicBezTo>
                  </a:path>
                </a:pathLst>
              </a:custGeom>
              <a:noFill/>
              <a:ln w="19050" cap="rnd">
                <a:solidFill>
                  <a:srgbClr val="FEFEF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0" name="Freeform 62"/>
              <p:cNvSpPr>
                <a:spLocks/>
              </p:cNvSpPr>
              <p:nvPr/>
            </p:nvSpPr>
            <p:spPr bwMode="auto">
              <a:xfrm rot="1031621">
                <a:off x="-1011275" y="1506556"/>
                <a:ext cx="223838" cy="280140"/>
              </a:xfrm>
              <a:custGeom>
                <a:avLst/>
                <a:gdLst>
                  <a:gd name="T0" fmla="*/ 0 w 158"/>
                  <a:gd name="T1" fmla="*/ 0 h 207"/>
                  <a:gd name="T2" fmla="*/ 0 w 158"/>
                  <a:gd name="T3" fmla="*/ 0 h 207"/>
                  <a:gd name="T4" fmla="*/ 158 w 158"/>
                  <a:gd name="T5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8" h="207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138" y="45"/>
                      <a:pt x="158" y="207"/>
                    </a:cubicBezTo>
                  </a:path>
                </a:pathLst>
              </a:custGeom>
              <a:noFill/>
              <a:ln w="19050" cap="rnd">
                <a:solidFill>
                  <a:srgbClr val="FEFEF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1" name="Freeform 53"/>
              <p:cNvSpPr>
                <a:spLocks/>
              </p:cNvSpPr>
              <p:nvPr/>
            </p:nvSpPr>
            <p:spPr bwMode="auto">
              <a:xfrm rot="20823617">
                <a:off x="-1958653" y="2045636"/>
                <a:ext cx="177800" cy="131742"/>
              </a:xfrm>
              <a:custGeom>
                <a:avLst/>
                <a:gdLst>
                  <a:gd name="T0" fmla="*/ 4 w 117"/>
                  <a:gd name="T1" fmla="*/ 40 h 99"/>
                  <a:gd name="T2" fmla="*/ 4 w 117"/>
                  <a:gd name="T3" fmla="*/ 40 h 99"/>
                  <a:gd name="T4" fmla="*/ 67 w 117"/>
                  <a:gd name="T5" fmla="*/ 6 h 99"/>
                  <a:gd name="T6" fmla="*/ 113 w 117"/>
                  <a:gd name="T7" fmla="*/ 60 h 99"/>
                  <a:gd name="T8" fmla="*/ 51 w 117"/>
                  <a:gd name="T9" fmla="*/ 94 h 99"/>
                  <a:gd name="T10" fmla="*/ 4 w 117"/>
                  <a:gd name="T11" fmla="*/ 4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7" h="99">
                    <a:moveTo>
                      <a:pt x="4" y="40"/>
                    </a:moveTo>
                    <a:lnTo>
                      <a:pt x="4" y="40"/>
                    </a:lnTo>
                    <a:cubicBezTo>
                      <a:pt x="9" y="16"/>
                      <a:pt x="37" y="0"/>
                      <a:pt x="67" y="6"/>
                    </a:cubicBezTo>
                    <a:cubicBezTo>
                      <a:pt x="97" y="11"/>
                      <a:pt x="117" y="35"/>
                      <a:pt x="113" y="60"/>
                    </a:cubicBezTo>
                    <a:cubicBezTo>
                      <a:pt x="109" y="84"/>
                      <a:pt x="81" y="99"/>
                      <a:pt x="51" y="94"/>
                    </a:cubicBezTo>
                    <a:cubicBezTo>
                      <a:pt x="21" y="89"/>
                      <a:pt x="0" y="65"/>
                      <a:pt x="4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2" name="Freeform 58"/>
              <p:cNvSpPr>
                <a:spLocks/>
              </p:cNvSpPr>
              <p:nvPr/>
            </p:nvSpPr>
            <p:spPr bwMode="auto">
              <a:xfrm rot="17187512">
                <a:off x="-1220472" y="2239929"/>
                <a:ext cx="229163" cy="305749"/>
              </a:xfrm>
              <a:custGeom>
                <a:avLst/>
                <a:gdLst>
                  <a:gd name="T0" fmla="*/ 0 w 143"/>
                  <a:gd name="T1" fmla="*/ 0 h 153"/>
                  <a:gd name="T2" fmla="*/ 0 w 143"/>
                  <a:gd name="T3" fmla="*/ 0 h 153"/>
                  <a:gd name="T4" fmla="*/ 143 w 143"/>
                  <a:gd name="T5" fmla="*/ 153 h 153"/>
                  <a:gd name="connsiteX0" fmla="*/ 0 w 10000"/>
                  <a:gd name="connsiteY0" fmla="*/ 0 h 10000"/>
                  <a:gd name="connsiteX1" fmla="*/ 0 w 10000"/>
                  <a:gd name="connsiteY1" fmla="*/ 0 h 10000"/>
                  <a:gd name="connsiteX2" fmla="*/ 2968 w 10000"/>
                  <a:gd name="connsiteY2" fmla="*/ 6682 h 10000"/>
                  <a:gd name="connsiteX3" fmla="*/ 10000 w 10000"/>
                  <a:gd name="connsiteY3" fmla="*/ 10000 h 10000"/>
                  <a:gd name="connsiteX0" fmla="*/ 0 w 10000"/>
                  <a:gd name="connsiteY0" fmla="*/ 304 h 10304"/>
                  <a:gd name="connsiteX1" fmla="*/ 1392 w 10000"/>
                  <a:gd name="connsiteY1" fmla="*/ 0 h 10304"/>
                  <a:gd name="connsiteX2" fmla="*/ 2968 w 10000"/>
                  <a:gd name="connsiteY2" fmla="*/ 6986 h 10304"/>
                  <a:gd name="connsiteX3" fmla="*/ 10000 w 10000"/>
                  <a:gd name="connsiteY3" fmla="*/ 10304 h 10304"/>
                  <a:gd name="connsiteX0" fmla="*/ 0 w 8608"/>
                  <a:gd name="connsiteY0" fmla="*/ 0 h 10304"/>
                  <a:gd name="connsiteX1" fmla="*/ 1576 w 8608"/>
                  <a:gd name="connsiteY1" fmla="*/ 6986 h 10304"/>
                  <a:gd name="connsiteX2" fmla="*/ 8608 w 8608"/>
                  <a:gd name="connsiteY2" fmla="*/ 10304 h 10304"/>
                  <a:gd name="connsiteX0" fmla="*/ 326 w 10326"/>
                  <a:gd name="connsiteY0" fmla="*/ 0 h 10000"/>
                  <a:gd name="connsiteX1" fmla="*/ 80 w 10326"/>
                  <a:gd name="connsiteY1" fmla="*/ 2331 h 10000"/>
                  <a:gd name="connsiteX2" fmla="*/ 2157 w 10326"/>
                  <a:gd name="connsiteY2" fmla="*/ 6780 h 10000"/>
                  <a:gd name="connsiteX3" fmla="*/ 10326 w 10326"/>
                  <a:gd name="connsiteY3" fmla="*/ 10000 h 10000"/>
                  <a:gd name="connsiteX0" fmla="*/ 326 w 11042"/>
                  <a:gd name="connsiteY0" fmla="*/ 0 h 11498"/>
                  <a:gd name="connsiteX1" fmla="*/ 80 w 11042"/>
                  <a:gd name="connsiteY1" fmla="*/ 2331 h 11498"/>
                  <a:gd name="connsiteX2" fmla="*/ 2157 w 11042"/>
                  <a:gd name="connsiteY2" fmla="*/ 6780 h 11498"/>
                  <a:gd name="connsiteX3" fmla="*/ 11042 w 11042"/>
                  <a:gd name="connsiteY3" fmla="*/ 11498 h 11498"/>
                  <a:gd name="connsiteX0" fmla="*/ 326 w 11042"/>
                  <a:gd name="connsiteY0" fmla="*/ 0 h 11498"/>
                  <a:gd name="connsiteX1" fmla="*/ 80 w 11042"/>
                  <a:gd name="connsiteY1" fmla="*/ 2331 h 11498"/>
                  <a:gd name="connsiteX2" fmla="*/ 2680 w 11042"/>
                  <a:gd name="connsiteY2" fmla="*/ 6956 h 11498"/>
                  <a:gd name="connsiteX3" fmla="*/ 11042 w 11042"/>
                  <a:gd name="connsiteY3" fmla="*/ 11498 h 11498"/>
                  <a:gd name="connsiteX0" fmla="*/ 326 w 11822"/>
                  <a:gd name="connsiteY0" fmla="*/ 0 h 9455"/>
                  <a:gd name="connsiteX1" fmla="*/ 80 w 11822"/>
                  <a:gd name="connsiteY1" fmla="*/ 2331 h 9455"/>
                  <a:gd name="connsiteX2" fmla="*/ 2680 w 11822"/>
                  <a:gd name="connsiteY2" fmla="*/ 6956 h 9455"/>
                  <a:gd name="connsiteX3" fmla="*/ 11822 w 11822"/>
                  <a:gd name="connsiteY3" fmla="*/ 9455 h 9455"/>
                  <a:gd name="connsiteX0" fmla="*/ 276 w 8051"/>
                  <a:gd name="connsiteY0" fmla="*/ 0 h 10732"/>
                  <a:gd name="connsiteX1" fmla="*/ 68 w 8051"/>
                  <a:gd name="connsiteY1" fmla="*/ 2465 h 10732"/>
                  <a:gd name="connsiteX2" fmla="*/ 2267 w 8051"/>
                  <a:gd name="connsiteY2" fmla="*/ 7357 h 10732"/>
                  <a:gd name="connsiteX3" fmla="*/ 8051 w 8051"/>
                  <a:gd name="connsiteY3" fmla="*/ 10732 h 10732"/>
                  <a:gd name="connsiteX0" fmla="*/ 343 w 8679"/>
                  <a:gd name="connsiteY0" fmla="*/ 0 h 11029"/>
                  <a:gd name="connsiteX1" fmla="*/ 84 w 8679"/>
                  <a:gd name="connsiteY1" fmla="*/ 2297 h 11029"/>
                  <a:gd name="connsiteX2" fmla="*/ 2816 w 8679"/>
                  <a:gd name="connsiteY2" fmla="*/ 6855 h 11029"/>
                  <a:gd name="connsiteX3" fmla="*/ 8679 w 8679"/>
                  <a:gd name="connsiteY3" fmla="*/ 11029 h 11029"/>
                  <a:gd name="connsiteX0" fmla="*/ 395 w 16741"/>
                  <a:gd name="connsiteY0" fmla="*/ 0 h 9723"/>
                  <a:gd name="connsiteX1" fmla="*/ 97 w 16741"/>
                  <a:gd name="connsiteY1" fmla="*/ 2083 h 9723"/>
                  <a:gd name="connsiteX2" fmla="*/ 3245 w 16741"/>
                  <a:gd name="connsiteY2" fmla="*/ 6215 h 9723"/>
                  <a:gd name="connsiteX3" fmla="*/ 16741 w 16741"/>
                  <a:gd name="connsiteY3" fmla="*/ 9723 h 9723"/>
                  <a:gd name="connsiteX0" fmla="*/ 236 w 10000"/>
                  <a:gd name="connsiteY0" fmla="*/ 0 h 10000"/>
                  <a:gd name="connsiteX1" fmla="*/ 58 w 10000"/>
                  <a:gd name="connsiteY1" fmla="*/ 2142 h 10000"/>
                  <a:gd name="connsiteX2" fmla="*/ 1091 w 10000"/>
                  <a:gd name="connsiteY2" fmla="*/ 8538 h 10000"/>
                  <a:gd name="connsiteX3" fmla="*/ 10000 w 10000"/>
                  <a:gd name="connsiteY3" fmla="*/ 10000 h 10000"/>
                  <a:gd name="connsiteX0" fmla="*/ 236 w 10000"/>
                  <a:gd name="connsiteY0" fmla="*/ 0 h 10000"/>
                  <a:gd name="connsiteX1" fmla="*/ 58 w 10000"/>
                  <a:gd name="connsiteY1" fmla="*/ 2142 h 10000"/>
                  <a:gd name="connsiteX2" fmla="*/ 1670 w 10000"/>
                  <a:gd name="connsiteY2" fmla="*/ 6779 h 10000"/>
                  <a:gd name="connsiteX3" fmla="*/ 10000 w 10000"/>
                  <a:gd name="connsiteY3" fmla="*/ 10000 h 10000"/>
                  <a:gd name="connsiteX0" fmla="*/ 236 w 10000"/>
                  <a:gd name="connsiteY0" fmla="*/ 0 h 10000"/>
                  <a:gd name="connsiteX1" fmla="*/ 58 w 10000"/>
                  <a:gd name="connsiteY1" fmla="*/ 2142 h 10000"/>
                  <a:gd name="connsiteX2" fmla="*/ 2232 w 10000"/>
                  <a:gd name="connsiteY2" fmla="*/ 8273 h 10000"/>
                  <a:gd name="connsiteX3" fmla="*/ 10000 w 10000"/>
                  <a:gd name="connsiteY3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00" h="10000">
                    <a:moveTo>
                      <a:pt x="236" y="0"/>
                    </a:moveTo>
                    <a:cubicBezTo>
                      <a:pt x="318" y="373"/>
                      <a:pt x="-162" y="1104"/>
                      <a:pt x="58" y="2142"/>
                    </a:cubicBezTo>
                    <a:cubicBezTo>
                      <a:pt x="279" y="3180"/>
                      <a:pt x="1109" y="7114"/>
                      <a:pt x="2232" y="8273"/>
                    </a:cubicBezTo>
                    <a:cubicBezTo>
                      <a:pt x="3632" y="9760"/>
                      <a:pt x="9148" y="9435"/>
                      <a:pt x="10000" y="10000"/>
                    </a:cubicBezTo>
                  </a:path>
                </a:pathLst>
              </a:custGeom>
              <a:noFill/>
              <a:ln w="19050" cap="rnd">
                <a:solidFill>
                  <a:srgbClr val="CA7E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3" name="Freeform 53"/>
              <p:cNvSpPr>
                <a:spLocks/>
              </p:cNvSpPr>
              <p:nvPr/>
            </p:nvSpPr>
            <p:spPr bwMode="auto">
              <a:xfrm rot="420000">
                <a:off x="-1353166" y="2026645"/>
                <a:ext cx="177800" cy="131742"/>
              </a:xfrm>
              <a:custGeom>
                <a:avLst/>
                <a:gdLst>
                  <a:gd name="T0" fmla="*/ 4 w 117"/>
                  <a:gd name="T1" fmla="*/ 40 h 99"/>
                  <a:gd name="T2" fmla="*/ 4 w 117"/>
                  <a:gd name="T3" fmla="*/ 40 h 99"/>
                  <a:gd name="T4" fmla="*/ 67 w 117"/>
                  <a:gd name="T5" fmla="*/ 6 h 99"/>
                  <a:gd name="T6" fmla="*/ 113 w 117"/>
                  <a:gd name="T7" fmla="*/ 60 h 99"/>
                  <a:gd name="T8" fmla="*/ 51 w 117"/>
                  <a:gd name="T9" fmla="*/ 94 h 99"/>
                  <a:gd name="T10" fmla="*/ 4 w 117"/>
                  <a:gd name="T11" fmla="*/ 4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7" h="99">
                    <a:moveTo>
                      <a:pt x="4" y="40"/>
                    </a:moveTo>
                    <a:lnTo>
                      <a:pt x="4" y="40"/>
                    </a:lnTo>
                    <a:cubicBezTo>
                      <a:pt x="9" y="16"/>
                      <a:pt x="37" y="0"/>
                      <a:pt x="67" y="6"/>
                    </a:cubicBezTo>
                    <a:cubicBezTo>
                      <a:pt x="97" y="11"/>
                      <a:pt x="117" y="35"/>
                      <a:pt x="113" y="60"/>
                    </a:cubicBezTo>
                    <a:cubicBezTo>
                      <a:pt x="109" y="84"/>
                      <a:pt x="81" y="99"/>
                      <a:pt x="51" y="94"/>
                    </a:cubicBezTo>
                    <a:cubicBezTo>
                      <a:pt x="21" y="89"/>
                      <a:pt x="0" y="65"/>
                      <a:pt x="4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cxnSp>
            <p:nvCxnSpPr>
              <p:cNvPr id="194" name="直線コネクタ 193"/>
              <p:cNvCxnSpPr/>
              <p:nvPr/>
            </p:nvCxnSpPr>
            <p:spPr>
              <a:xfrm>
                <a:off x="-1524038" y="2059265"/>
                <a:ext cx="31751" cy="33855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5" name="Freeform 55"/>
              <p:cNvSpPr>
                <a:spLocks/>
              </p:cNvSpPr>
              <p:nvPr/>
            </p:nvSpPr>
            <p:spPr bwMode="auto">
              <a:xfrm rot="5652138">
                <a:off x="-1940576" y="2769336"/>
                <a:ext cx="172723" cy="224962"/>
              </a:xfrm>
              <a:custGeom>
                <a:avLst/>
                <a:gdLst>
                  <a:gd name="T0" fmla="*/ 127 w 127"/>
                  <a:gd name="T1" fmla="*/ 0 h 135"/>
                  <a:gd name="T2" fmla="*/ 127 w 127"/>
                  <a:gd name="T3" fmla="*/ 0 h 135"/>
                  <a:gd name="T4" fmla="*/ 0 w 127"/>
                  <a:gd name="T5" fmla="*/ 135 h 135"/>
                  <a:gd name="connsiteX0" fmla="*/ 10000 w 10468"/>
                  <a:gd name="connsiteY0" fmla="*/ 0 h 10000"/>
                  <a:gd name="connsiteX1" fmla="*/ 10468 w 10468"/>
                  <a:gd name="connsiteY1" fmla="*/ 396 h 10000"/>
                  <a:gd name="connsiteX2" fmla="*/ 0 w 10468"/>
                  <a:gd name="connsiteY2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68" h="10000">
                    <a:moveTo>
                      <a:pt x="10000" y="0"/>
                    </a:moveTo>
                    <a:lnTo>
                      <a:pt x="10468" y="396"/>
                    </a:lnTo>
                    <a:cubicBezTo>
                      <a:pt x="10468" y="396"/>
                      <a:pt x="5118" y="8296"/>
                      <a:pt x="0" y="10000"/>
                    </a:cubicBezTo>
                  </a:path>
                </a:pathLst>
              </a:custGeom>
              <a:noFill/>
              <a:ln w="19050" cap="rnd">
                <a:solidFill>
                  <a:srgbClr val="CA7E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61" y="1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13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15965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3339730" y="2476512"/>
            <a:ext cx="3061070" cy="1142287"/>
            <a:chOff x="3339730" y="2476512"/>
            <a:chExt cx="3061070" cy="1142287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3482397" y="2740163"/>
              <a:ext cx="2918403" cy="878636"/>
            </a:xfrm>
            <a:prstGeom prst="wedgeRoundRectCallout">
              <a:avLst>
                <a:gd name="adj1" fmla="val 31039"/>
                <a:gd name="adj2" fmla="val 13753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72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これでしょ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？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ふん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火してるのかな？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1" name="図形グループ 10"/>
            <p:cNvGrpSpPr/>
            <p:nvPr/>
          </p:nvGrpSpPr>
          <p:grpSpPr>
            <a:xfrm>
              <a:off x="3339730" y="2476512"/>
              <a:ext cx="335733" cy="509114"/>
              <a:chOff x="1327150" y="307976"/>
              <a:chExt cx="311150" cy="461665"/>
            </a:xfrm>
          </p:grpSpPr>
          <p:sp>
            <p:nvSpPr>
              <p:cNvPr id="12" name="円/楕円 1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" name="テキスト ボックス 12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8" name="グループ化 7"/>
          <p:cNvGrpSpPr/>
          <p:nvPr/>
        </p:nvGrpSpPr>
        <p:grpSpPr>
          <a:xfrm>
            <a:off x="6924291" y="2716717"/>
            <a:ext cx="2956490" cy="1146177"/>
            <a:chOff x="6924291" y="2716717"/>
            <a:chExt cx="2956490" cy="1146177"/>
          </a:xfrm>
        </p:grpSpPr>
        <p:sp>
          <p:nvSpPr>
            <p:cNvPr id="9" name="角丸四角形吹き出し 8"/>
            <p:cNvSpPr/>
            <p:nvPr/>
          </p:nvSpPr>
          <p:spPr>
            <a:xfrm>
              <a:off x="7103415" y="2971274"/>
              <a:ext cx="2777366" cy="891620"/>
            </a:xfrm>
            <a:prstGeom prst="wedgeRoundRectCallout">
              <a:avLst>
                <a:gd name="adj1" fmla="val -5023"/>
                <a:gd name="adj2" fmla="val 9193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もしかして、温泉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湯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けむりじゃない？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4" name="図形グループ 13"/>
            <p:cNvGrpSpPr/>
            <p:nvPr/>
          </p:nvGrpSpPr>
          <p:grpSpPr>
            <a:xfrm>
              <a:off x="6924291" y="2716717"/>
              <a:ext cx="335733" cy="509114"/>
              <a:chOff x="1327150" y="307976"/>
              <a:chExt cx="311150" cy="461665"/>
            </a:xfrm>
          </p:grpSpPr>
          <p:sp>
            <p:nvSpPr>
              <p:cNvPr id="15" name="円/楕円 14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テキスト ボックス 15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46" name="テキスト ボックス 45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3</a:t>
            </a:r>
            <a:endParaRPr lang="ja-JP" altLang="en-US" sz="1300" dirty="0"/>
          </a:p>
        </p:txBody>
      </p:sp>
      <p:pic>
        <p:nvPicPr>
          <p:cNvPr id="25" name="図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3600" y="3443242"/>
            <a:ext cx="3820348" cy="4258096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425" y="4069005"/>
            <a:ext cx="2889838" cy="3481732"/>
          </a:xfrm>
          <a:prstGeom prst="rect">
            <a:avLst/>
          </a:prstGeom>
        </p:spPr>
      </p:pic>
      <p:grpSp>
        <p:nvGrpSpPr>
          <p:cNvPr id="4" name="グループ化 3"/>
          <p:cNvGrpSpPr/>
          <p:nvPr/>
        </p:nvGrpSpPr>
        <p:grpSpPr>
          <a:xfrm>
            <a:off x="3591380" y="284327"/>
            <a:ext cx="4760140" cy="2174658"/>
            <a:chOff x="3591380" y="284327"/>
            <a:chExt cx="4760140" cy="2174658"/>
          </a:xfrm>
        </p:grpSpPr>
        <p:sp>
          <p:nvSpPr>
            <p:cNvPr id="17" name="角丸四角形吹き出し 16"/>
            <p:cNvSpPr/>
            <p:nvPr/>
          </p:nvSpPr>
          <p:spPr>
            <a:xfrm>
              <a:off x="3733273" y="535089"/>
              <a:ext cx="4618247" cy="1923896"/>
            </a:xfrm>
            <a:prstGeom prst="wedgeRoundRectCallout">
              <a:avLst>
                <a:gd name="adj1" fmla="val -75359"/>
                <a:gd name="adj2" fmla="val 2924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72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はじめに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この下の絵を見て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ごらん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島原半島の真ん中の山々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雲仙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岳だね。</a:t>
              </a: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この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雲仙岳の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中腹あたり、けむりが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見えない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かな？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3591380" y="284327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4" name="テキスト ボックス 23"/>
            <p:cNvSpPr txBox="1"/>
            <p:nvPr/>
          </p:nvSpPr>
          <p:spPr>
            <a:xfrm>
              <a:off x="5434429" y="1573896"/>
              <a:ext cx="66787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ちゅうふく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3879610" y="1243414"/>
              <a:ext cx="97436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うんぜんだけ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3" name="グループ化 2"/>
          <p:cNvGrpSpPr/>
          <p:nvPr/>
        </p:nvGrpSpPr>
        <p:grpSpPr>
          <a:xfrm>
            <a:off x="332626" y="3756284"/>
            <a:ext cx="4615473" cy="3490517"/>
            <a:chOff x="332626" y="3756284"/>
            <a:chExt cx="4615473" cy="3490517"/>
          </a:xfrm>
        </p:grpSpPr>
        <p:pic>
          <p:nvPicPr>
            <p:cNvPr id="2" name="図 1" descr="下ノ絵.psd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626" y="3756284"/>
              <a:ext cx="4615473" cy="3490517"/>
            </a:xfrm>
            <a:prstGeom prst="rect">
              <a:avLst/>
            </a:prstGeom>
          </p:spPr>
        </p:pic>
        <p:pic>
          <p:nvPicPr>
            <p:cNvPr id="22" name="図 21" descr="煙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03525">
              <a:off x="2649118" y="4135885"/>
              <a:ext cx="588452" cy="438070"/>
            </a:xfrm>
            <a:prstGeom prst="rect">
              <a:avLst/>
            </a:prstGeom>
          </p:spPr>
        </p:pic>
        <p:sp>
          <p:nvSpPr>
            <p:cNvPr id="29" name="テキスト ボックス 28"/>
            <p:cNvSpPr txBox="1"/>
            <p:nvPr/>
          </p:nvSpPr>
          <p:spPr>
            <a:xfrm>
              <a:off x="2690137" y="6964477"/>
              <a:ext cx="22573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dirty="0">
                  <a:solidFill>
                    <a:schemeClr val="bg1"/>
                  </a:solidFill>
                </a:rPr>
                <a:t>国土交通省雲仙復興事務所</a:t>
              </a:r>
              <a:endParaRPr kumimoji="1" lang="ja-JP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2" name="グループ化 201"/>
          <p:cNvGrpSpPr>
            <a:grpSpLocks noChangeAspect="1"/>
          </p:cNvGrpSpPr>
          <p:nvPr/>
        </p:nvGrpSpPr>
        <p:grpSpPr>
          <a:xfrm>
            <a:off x="148534" y="260723"/>
            <a:ext cx="2781413" cy="4056566"/>
            <a:chOff x="-2873415" y="889428"/>
            <a:chExt cx="2655893" cy="3873501"/>
          </a:xfrm>
        </p:grpSpPr>
        <p:sp>
          <p:nvSpPr>
            <p:cNvPr id="203" name="AutoShape 3"/>
            <p:cNvSpPr>
              <a:spLocks noChangeAspect="1" noChangeArrowheads="1" noTextEdit="1"/>
            </p:cNvSpPr>
            <p:nvPr/>
          </p:nvSpPr>
          <p:spPr bwMode="auto">
            <a:xfrm>
              <a:off x="-2873415" y="889428"/>
              <a:ext cx="2655893" cy="387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4" name="Freeform 5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5" name="Freeform 6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  <a:gd name="T12" fmla="*/ 156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6" name="Freeform 7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7" name="Freeform 8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  <a:gd name="T12" fmla="*/ 240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8" name="Freeform 9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9" name="Freeform 10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  <a:gd name="T14" fmla="*/ 0 w 217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0" name="Freeform 11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1" name="Freeform 12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  <a:gd name="T14" fmla="*/ 218 w 218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lnTo>
                    <a:pt x="218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2" name="Freeform 13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solidFill>
              <a:srgbClr val="F9B6A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3" name="Freeform 14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4" name="Freeform 15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close/>
                </a:path>
              </a:pathLst>
            </a:custGeom>
            <a:solidFill>
              <a:srgbClr val="FEFEFE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" name="Freeform 16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  <a:gd name="T50" fmla="*/ 568 w 1043"/>
                <a:gd name="T51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lnTo>
                    <a:pt x="568" y="28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" name="Freeform 17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7" name="Freeform 18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  <a:gd name="T14" fmla="*/ 48 w 104"/>
                <a:gd name="T15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8" name="Freeform 19"/>
            <p:cNvSpPr>
              <a:spLocks/>
            </p:cNvSpPr>
            <p:nvPr/>
          </p:nvSpPr>
          <p:spPr bwMode="auto">
            <a:xfrm>
              <a:off x="-1727238" y="3192632"/>
              <a:ext cx="323851" cy="533023"/>
            </a:xfrm>
            <a:custGeom>
              <a:avLst/>
              <a:gdLst>
                <a:gd name="T0" fmla="*/ 34 w 230"/>
                <a:gd name="T1" fmla="*/ 0 h 395"/>
                <a:gd name="T2" fmla="*/ 34 w 230"/>
                <a:gd name="T3" fmla="*/ 0 h 395"/>
                <a:gd name="T4" fmla="*/ 126 w 230"/>
                <a:gd name="T5" fmla="*/ 395 h 395"/>
                <a:gd name="T6" fmla="*/ 220 w 230"/>
                <a:gd name="T7" fmla="*/ 1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395">
                  <a:moveTo>
                    <a:pt x="34" y="0"/>
                  </a:moveTo>
                  <a:lnTo>
                    <a:pt x="34" y="0"/>
                  </a:lnTo>
                  <a:cubicBezTo>
                    <a:pt x="34" y="0"/>
                    <a:pt x="0" y="267"/>
                    <a:pt x="126" y="395"/>
                  </a:cubicBezTo>
                  <a:cubicBezTo>
                    <a:pt x="126" y="395"/>
                    <a:pt x="230" y="181"/>
                    <a:pt x="220" y="10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9" name="Freeform 20"/>
            <p:cNvSpPr>
              <a:spLocks/>
            </p:cNvSpPr>
            <p:nvPr/>
          </p:nvSpPr>
          <p:spPr bwMode="auto">
            <a:xfrm>
              <a:off x="-1479587" y="3210803"/>
              <a:ext cx="179388" cy="410367"/>
            </a:xfrm>
            <a:custGeom>
              <a:avLst/>
              <a:gdLst>
                <a:gd name="T0" fmla="*/ 91 w 127"/>
                <a:gd name="T1" fmla="*/ 0 h 303"/>
                <a:gd name="T2" fmla="*/ 91 w 127"/>
                <a:gd name="T3" fmla="*/ 0 h 303"/>
                <a:gd name="T4" fmla="*/ 113 w 127"/>
                <a:gd name="T5" fmla="*/ 43 h 303"/>
                <a:gd name="T6" fmla="*/ 75 w 127"/>
                <a:gd name="T7" fmla="*/ 91 h 303"/>
                <a:gd name="T8" fmla="*/ 93 w 127"/>
                <a:gd name="T9" fmla="*/ 217 h 303"/>
                <a:gd name="T10" fmla="*/ 0 w 127"/>
                <a:gd name="T11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" h="303">
                  <a:moveTo>
                    <a:pt x="91" y="0"/>
                  </a:moveTo>
                  <a:lnTo>
                    <a:pt x="91" y="0"/>
                  </a:lnTo>
                  <a:lnTo>
                    <a:pt x="113" y="43"/>
                  </a:lnTo>
                  <a:lnTo>
                    <a:pt x="75" y="91"/>
                  </a:lnTo>
                  <a:cubicBezTo>
                    <a:pt x="75" y="91"/>
                    <a:pt x="127" y="183"/>
                    <a:pt x="93" y="217"/>
                  </a:cubicBezTo>
                  <a:cubicBezTo>
                    <a:pt x="60" y="251"/>
                    <a:pt x="0" y="303"/>
                    <a:pt x="0" y="303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0" name="Freeform 21"/>
            <p:cNvSpPr>
              <a:spLocks/>
            </p:cNvSpPr>
            <p:nvPr/>
          </p:nvSpPr>
          <p:spPr bwMode="auto">
            <a:xfrm>
              <a:off x="-1930438" y="3209289"/>
              <a:ext cx="228600" cy="363425"/>
            </a:xfrm>
            <a:custGeom>
              <a:avLst/>
              <a:gdLst>
                <a:gd name="T0" fmla="*/ 154 w 162"/>
                <a:gd name="T1" fmla="*/ 0 h 269"/>
                <a:gd name="T2" fmla="*/ 154 w 162"/>
                <a:gd name="T3" fmla="*/ 0 h 269"/>
                <a:gd name="T4" fmla="*/ 122 w 162"/>
                <a:gd name="T5" fmla="*/ 91 h 269"/>
                <a:gd name="T6" fmla="*/ 162 w 162"/>
                <a:gd name="T7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269">
                  <a:moveTo>
                    <a:pt x="154" y="0"/>
                  </a:moveTo>
                  <a:lnTo>
                    <a:pt x="154" y="0"/>
                  </a:lnTo>
                  <a:cubicBezTo>
                    <a:pt x="154" y="0"/>
                    <a:pt x="62" y="24"/>
                    <a:pt x="122" y="91"/>
                  </a:cubicBezTo>
                  <a:cubicBezTo>
                    <a:pt x="122" y="91"/>
                    <a:pt x="0" y="177"/>
                    <a:pt x="162" y="269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1" name="Freeform 22"/>
            <p:cNvSpPr>
              <a:spLocks/>
            </p:cNvSpPr>
            <p:nvPr/>
          </p:nvSpPr>
          <p:spPr bwMode="auto">
            <a:xfrm>
              <a:off x="-1570075" y="3855882"/>
              <a:ext cx="49213" cy="45428"/>
            </a:xfrm>
            <a:custGeom>
              <a:avLst/>
              <a:gdLst>
                <a:gd name="T0" fmla="*/ 34 w 34"/>
                <a:gd name="T1" fmla="*/ 17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  <a:gd name="T10" fmla="*/ 34 w 34"/>
                <a:gd name="T11" fmla="*/ 17 h 34"/>
                <a:gd name="T12" fmla="*/ 34 w 34"/>
                <a:gd name="T1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4">
                  <a:moveTo>
                    <a:pt x="34" y="17"/>
                  </a:moveTo>
                  <a:lnTo>
                    <a:pt x="34" y="17"/>
                  </a:lnTo>
                  <a:cubicBezTo>
                    <a:pt x="34" y="26"/>
                    <a:pt x="26" y="34"/>
                    <a:pt x="17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6" y="0"/>
                    <a:pt x="34" y="8"/>
                    <a:pt x="34" y="17"/>
                  </a:cubicBezTo>
                  <a:lnTo>
                    <a:pt x="34" y="17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2" name="Freeform 23"/>
            <p:cNvSpPr>
              <a:spLocks/>
            </p:cNvSpPr>
            <p:nvPr/>
          </p:nvSpPr>
          <p:spPr bwMode="auto">
            <a:xfrm>
              <a:off x="-1566900" y="4020937"/>
              <a:ext cx="47625" cy="56028"/>
            </a:xfrm>
            <a:custGeom>
              <a:avLst/>
              <a:gdLst>
                <a:gd name="T0" fmla="*/ 34 w 34"/>
                <a:gd name="T1" fmla="*/ 21 h 42"/>
                <a:gd name="T2" fmla="*/ 34 w 34"/>
                <a:gd name="T3" fmla="*/ 21 h 42"/>
                <a:gd name="T4" fmla="*/ 17 w 34"/>
                <a:gd name="T5" fmla="*/ 42 h 42"/>
                <a:gd name="T6" fmla="*/ 0 w 34"/>
                <a:gd name="T7" fmla="*/ 21 h 42"/>
                <a:gd name="T8" fmla="*/ 17 w 34"/>
                <a:gd name="T9" fmla="*/ 0 h 42"/>
                <a:gd name="T10" fmla="*/ 34 w 34"/>
                <a:gd name="T11" fmla="*/ 21 h 42"/>
                <a:gd name="T12" fmla="*/ 34 w 34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2">
                  <a:moveTo>
                    <a:pt x="34" y="21"/>
                  </a:moveTo>
                  <a:lnTo>
                    <a:pt x="34" y="21"/>
                  </a:lnTo>
                  <a:cubicBezTo>
                    <a:pt x="34" y="32"/>
                    <a:pt x="26" y="42"/>
                    <a:pt x="17" y="42"/>
                  </a:cubicBezTo>
                  <a:cubicBezTo>
                    <a:pt x="7" y="42"/>
                    <a:pt x="0" y="32"/>
                    <a:pt x="0" y="21"/>
                  </a:cubicBezTo>
                  <a:cubicBezTo>
                    <a:pt x="0" y="9"/>
                    <a:pt x="7" y="0"/>
                    <a:pt x="17" y="0"/>
                  </a:cubicBezTo>
                  <a:cubicBezTo>
                    <a:pt x="26" y="0"/>
                    <a:pt x="34" y="9"/>
                    <a:pt x="34" y="21"/>
                  </a:cubicBezTo>
                  <a:lnTo>
                    <a:pt x="34" y="21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3" name="Freeform 24"/>
            <p:cNvSpPr>
              <a:spLocks/>
            </p:cNvSpPr>
            <p:nvPr/>
          </p:nvSpPr>
          <p:spPr bwMode="auto">
            <a:xfrm>
              <a:off x="-1665325" y="3222918"/>
              <a:ext cx="225425" cy="99942"/>
            </a:xfrm>
            <a:custGeom>
              <a:avLst/>
              <a:gdLst>
                <a:gd name="T0" fmla="*/ 0 w 160"/>
                <a:gd name="T1" fmla="*/ 63 h 75"/>
                <a:gd name="T2" fmla="*/ 0 w 160"/>
                <a:gd name="T3" fmla="*/ 63 h 75"/>
                <a:gd name="T4" fmla="*/ 72 w 160"/>
                <a:gd name="T5" fmla="*/ 0 h 75"/>
                <a:gd name="T6" fmla="*/ 160 w 160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75">
                  <a:moveTo>
                    <a:pt x="0" y="63"/>
                  </a:moveTo>
                  <a:lnTo>
                    <a:pt x="0" y="63"/>
                  </a:lnTo>
                  <a:lnTo>
                    <a:pt x="72" y="0"/>
                  </a:lnTo>
                  <a:cubicBezTo>
                    <a:pt x="72" y="0"/>
                    <a:pt x="134" y="16"/>
                    <a:pt x="160" y="75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4" name="Freeform 25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5" name="Freeform 26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  <a:gd name="T14" fmla="*/ 74 w 74"/>
                <a:gd name="T1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lnTo>
                    <a:pt x="74" y="34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6" name="Freeform 27"/>
            <p:cNvSpPr>
              <a:spLocks/>
            </p:cNvSpPr>
            <p:nvPr/>
          </p:nvSpPr>
          <p:spPr bwMode="auto">
            <a:xfrm>
              <a:off x="-760448" y="3147204"/>
              <a:ext cx="147638" cy="130227"/>
            </a:xfrm>
            <a:custGeom>
              <a:avLst/>
              <a:gdLst>
                <a:gd name="T0" fmla="*/ 64 w 104"/>
                <a:gd name="T1" fmla="*/ 0 h 97"/>
                <a:gd name="T2" fmla="*/ 64 w 104"/>
                <a:gd name="T3" fmla="*/ 0 h 97"/>
                <a:gd name="T4" fmla="*/ 104 w 104"/>
                <a:gd name="T5" fmla="*/ 42 h 97"/>
                <a:gd name="T6" fmla="*/ 40 w 104"/>
                <a:gd name="T7" fmla="*/ 40 h 97"/>
                <a:gd name="T8" fmla="*/ 46 w 104"/>
                <a:gd name="T9" fmla="*/ 68 h 97"/>
                <a:gd name="T10" fmla="*/ 92 w 104"/>
                <a:gd name="T11" fmla="*/ 83 h 97"/>
                <a:gd name="T12" fmla="*/ 38 w 104"/>
                <a:gd name="T13" fmla="*/ 78 h 97"/>
                <a:gd name="T14" fmla="*/ 38 w 104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7">
                  <a:moveTo>
                    <a:pt x="64" y="0"/>
                  </a:moveTo>
                  <a:lnTo>
                    <a:pt x="64" y="0"/>
                  </a:lnTo>
                  <a:cubicBezTo>
                    <a:pt x="64" y="0"/>
                    <a:pt x="48" y="36"/>
                    <a:pt x="104" y="42"/>
                  </a:cubicBezTo>
                  <a:lnTo>
                    <a:pt x="40" y="40"/>
                  </a:lnTo>
                  <a:cubicBezTo>
                    <a:pt x="40" y="40"/>
                    <a:pt x="0" y="52"/>
                    <a:pt x="46" y="68"/>
                  </a:cubicBezTo>
                  <a:lnTo>
                    <a:pt x="92" y="83"/>
                  </a:lnTo>
                  <a:cubicBezTo>
                    <a:pt x="92" y="83"/>
                    <a:pt x="38" y="64"/>
                    <a:pt x="38" y="78"/>
                  </a:cubicBezTo>
                  <a:lnTo>
                    <a:pt x="38" y="97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7" name="Freeform 28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75757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8" name="Freeform 29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  <a:gd name="T12" fmla="*/ 0 w 106"/>
                <a:gd name="T13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9" name="Freeform 30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0" name="Freeform 31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  <a:gd name="T12" fmla="*/ 46 w 46"/>
                <a:gd name="T13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lnTo>
                    <a:pt x="46" y="25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1" name="Freeform 32"/>
            <p:cNvSpPr>
              <a:spLocks/>
            </p:cNvSpPr>
            <p:nvPr/>
          </p:nvSpPr>
          <p:spPr bwMode="auto">
            <a:xfrm>
              <a:off x="-1916151" y="3783197"/>
              <a:ext cx="182563" cy="162027"/>
            </a:xfrm>
            <a:custGeom>
              <a:avLst/>
              <a:gdLst>
                <a:gd name="T0" fmla="*/ 117 w 129"/>
                <a:gd name="T1" fmla="*/ 120 h 120"/>
                <a:gd name="T2" fmla="*/ 117 w 129"/>
                <a:gd name="T3" fmla="*/ 120 h 120"/>
                <a:gd name="T4" fmla="*/ 129 w 129"/>
                <a:gd name="T5" fmla="*/ 30 h 120"/>
                <a:gd name="T6" fmla="*/ 11 w 129"/>
                <a:gd name="T7" fmla="*/ 56 h 120"/>
                <a:gd name="T8" fmla="*/ 7 w 129"/>
                <a:gd name="T9" fmla="*/ 74 h 120"/>
                <a:gd name="T10" fmla="*/ 3 w 129"/>
                <a:gd name="T11" fmla="*/ 104 h 120"/>
                <a:gd name="T12" fmla="*/ 117 w 129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20">
                  <a:moveTo>
                    <a:pt x="117" y="120"/>
                  </a:moveTo>
                  <a:lnTo>
                    <a:pt x="117" y="120"/>
                  </a:lnTo>
                  <a:lnTo>
                    <a:pt x="129" y="30"/>
                  </a:lnTo>
                  <a:cubicBezTo>
                    <a:pt x="129" y="30"/>
                    <a:pt x="53" y="0"/>
                    <a:pt x="11" y="56"/>
                  </a:cubicBezTo>
                  <a:cubicBezTo>
                    <a:pt x="0" y="71"/>
                    <a:pt x="7" y="74"/>
                    <a:pt x="7" y="74"/>
                  </a:cubicBezTo>
                  <a:lnTo>
                    <a:pt x="3" y="104"/>
                  </a:lnTo>
                  <a:lnTo>
                    <a:pt x="117" y="120"/>
                  </a:lnTo>
                  <a:close/>
                </a:path>
              </a:pathLst>
            </a:custGeom>
            <a:solidFill>
              <a:srgbClr val="F9B6A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2" name="Freeform 33"/>
            <p:cNvSpPr>
              <a:spLocks/>
            </p:cNvSpPr>
            <p:nvPr/>
          </p:nvSpPr>
          <p:spPr bwMode="auto">
            <a:xfrm>
              <a:off x="-1925676" y="3925539"/>
              <a:ext cx="209550" cy="107514"/>
            </a:xfrm>
            <a:custGeom>
              <a:avLst/>
              <a:gdLst>
                <a:gd name="T0" fmla="*/ 22 w 148"/>
                <a:gd name="T1" fmla="*/ 0 h 80"/>
                <a:gd name="T2" fmla="*/ 22 w 148"/>
                <a:gd name="T3" fmla="*/ 0 h 80"/>
                <a:gd name="T4" fmla="*/ 148 w 148"/>
                <a:gd name="T5" fmla="*/ 24 h 80"/>
                <a:gd name="T6" fmla="*/ 144 w 148"/>
                <a:gd name="T7" fmla="*/ 80 h 80"/>
                <a:gd name="T8" fmla="*/ 0 w 148"/>
                <a:gd name="T9" fmla="*/ 5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80">
                  <a:moveTo>
                    <a:pt x="22" y="0"/>
                  </a:moveTo>
                  <a:lnTo>
                    <a:pt x="22" y="0"/>
                  </a:lnTo>
                  <a:cubicBezTo>
                    <a:pt x="32" y="0"/>
                    <a:pt x="148" y="24"/>
                    <a:pt x="148" y="24"/>
                  </a:cubicBezTo>
                  <a:lnTo>
                    <a:pt x="144" y="80"/>
                  </a:lnTo>
                  <a:cubicBezTo>
                    <a:pt x="144" y="80"/>
                    <a:pt x="70" y="72"/>
                    <a:pt x="0" y="58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3" name="Freeform 34"/>
            <p:cNvSpPr>
              <a:spLocks/>
            </p:cNvSpPr>
            <p:nvPr/>
          </p:nvSpPr>
          <p:spPr bwMode="auto">
            <a:xfrm>
              <a:off x="-1944726" y="3507600"/>
              <a:ext cx="276226" cy="351310"/>
            </a:xfrm>
            <a:custGeom>
              <a:avLst/>
              <a:gdLst>
                <a:gd name="T0" fmla="*/ 0 w 196"/>
                <a:gd name="T1" fmla="*/ 0 h 260"/>
                <a:gd name="T2" fmla="*/ 0 w 196"/>
                <a:gd name="T3" fmla="*/ 0 h 260"/>
                <a:gd name="T4" fmla="*/ 172 w 196"/>
                <a:gd name="T5" fmla="*/ 166 h 260"/>
                <a:gd name="T6" fmla="*/ 176 w 196"/>
                <a:gd name="T7" fmla="*/ 260 h 260"/>
                <a:gd name="T8" fmla="*/ 28 w 196"/>
                <a:gd name="T9" fmla="*/ 256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26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48" y="74"/>
                    <a:pt x="172" y="166"/>
                  </a:cubicBezTo>
                  <a:cubicBezTo>
                    <a:pt x="196" y="258"/>
                    <a:pt x="176" y="260"/>
                    <a:pt x="176" y="260"/>
                  </a:cubicBezTo>
                  <a:cubicBezTo>
                    <a:pt x="176" y="260"/>
                    <a:pt x="146" y="184"/>
                    <a:pt x="28" y="256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4" name="Freeform 35"/>
            <p:cNvSpPr>
              <a:spLocks/>
            </p:cNvSpPr>
            <p:nvPr/>
          </p:nvSpPr>
          <p:spPr bwMode="auto">
            <a:xfrm>
              <a:off x="-1758988" y="3825597"/>
              <a:ext cx="22225" cy="124170"/>
            </a:xfrm>
            <a:custGeom>
              <a:avLst/>
              <a:gdLst>
                <a:gd name="T0" fmla="*/ 16 w 16"/>
                <a:gd name="T1" fmla="*/ 0 h 92"/>
                <a:gd name="T2" fmla="*/ 16 w 16"/>
                <a:gd name="T3" fmla="*/ 0 h 92"/>
                <a:gd name="T4" fmla="*/ 0 w 16"/>
                <a:gd name="T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92">
                  <a:moveTo>
                    <a:pt x="16" y="0"/>
                  </a:moveTo>
                  <a:lnTo>
                    <a:pt x="16" y="0"/>
                  </a:lnTo>
                  <a:lnTo>
                    <a:pt x="0" y="92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5" name="Freeform 36"/>
            <p:cNvSpPr>
              <a:spLocks/>
            </p:cNvSpPr>
            <p:nvPr/>
          </p:nvSpPr>
          <p:spPr bwMode="auto">
            <a:xfrm>
              <a:off x="-1279562" y="4287448"/>
              <a:ext cx="36513" cy="172627"/>
            </a:xfrm>
            <a:custGeom>
              <a:avLst/>
              <a:gdLst>
                <a:gd name="T0" fmla="*/ 0 w 26"/>
                <a:gd name="T1" fmla="*/ 0 h 128"/>
                <a:gd name="T2" fmla="*/ 0 w 26"/>
                <a:gd name="T3" fmla="*/ 0 h 128"/>
                <a:gd name="T4" fmla="*/ 26 w 26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8">
                  <a:moveTo>
                    <a:pt x="0" y="0"/>
                  </a:moveTo>
                  <a:lnTo>
                    <a:pt x="0" y="0"/>
                  </a:lnTo>
                  <a:lnTo>
                    <a:pt x="26" y="128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6" name="Freeform 37"/>
            <p:cNvSpPr>
              <a:spLocks/>
            </p:cNvSpPr>
            <p:nvPr/>
          </p:nvSpPr>
          <p:spPr bwMode="auto">
            <a:xfrm>
              <a:off x="-1787563" y="4317734"/>
              <a:ext cx="39688" cy="152942"/>
            </a:xfrm>
            <a:custGeom>
              <a:avLst/>
              <a:gdLst>
                <a:gd name="T0" fmla="*/ 28 w 28"/>
                <a:gd name="T1" fmla="*/ 0 h 114"/>
                <a:gd name="T2" fmla="*/ 28 w 28"/>
                <a:gd name="T3" fmla="*/ 0 h 114"/>
                <a:gd name="T4" fmla="*/ 0 w 28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14">
                  <a:moveTo>
                    <a:pt x="28" y="0"/>
                  </a:moveTo>
                  <a:lnTo>
                    <a:pt x="28" y="0"/>
                  </a:lnTo>
                  <a:lnTo>
                    <a:pt x="0" y="114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237" name="図形グループ 26"/>
            <p:cNvGrpSpPr/>
            <p:nvPr/>
          </p:nvGrpSpPr>
          <p:grpSpPr>
            <a:xfrm>
              <a:off x="-2059273" y="1840153"/>
              <a:ext cx="335733" cy="485629"/>
              <a:chOff x="1327150" y="307976"/>
              <a:chExt cx="311150" cy="461665"/>
            </a:xfrm>
          </p:grpSpPr>
          <p:sp>
            <p:nvSpPr>
              <p:cNvPr id="257" name="円/楕円 25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8" name="テキスト ボックス 257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38" name="Freeform 38"/>
            <p:cNvSpPr>
              <a:spLocks/>
            </p:cNvSpPr>
            <p:nvPr/>
          </p:nvSpPr>
          <p:spPr bwMode="auto">
            <a:xfrm>
              <a:off x="-2567707" y="1176446"/>
              <a:ext cx="2001872" cy="1982258"/>
            </a:xfrm>
            <a:custGeom>
              <a:avLst/>
              <a:gdLst>
                <a:gd name="T0" fmla="*/ 250 w 1549"/>
                <a:gd name="T1" fmla="*/ 610 h 1435"/>
                <a:gd name="T2" fmla="*/ 250 w 1549"/>
                <a:gd name="T3" fmla="*/ 610 h 1435"/>
                <a:gd name="T4" fmla="*/ 247 w 1549"/>
                <a:gd name="T5" fmla="*/ 601 h 1435"/>
                <a:gd name="T6" fmla="*/ 132 w 1549"/>
                <a:gd name="T7" fmla="*/ 463 h 1435"/>
                <a:gd name="T8" fmla="*/ 51 w 1549"/>
                <a:gd name="T9" fmla="*/ 632 h 1435"/>
                <a:gd name="T10" fmla="*/ 169 w 1549"/>
                <a:gd name="T11" fmla="*/ 859 h 1435"/>
                <a:gd name="T12" fmla="*/ 275 w 1549"/>
                <a:gd name="T13" fmla="*/ 1014 h 1435"/>
                <a:gd name="T14" fmla="*/ 314 w 1549"/>
                <a:gd name="T15" fmla="*/ 969 h 1435"/>
                <a:gd name="T16" fmla="*/ 422 w 1549"/>
                <a:gd name="T17" fmla="*/ 1169 h 1435"/>
                <a:gd name="T18" fmla="*/ 626 w 1549"/>
                <a:gd name="T19" fmla="*/ 1364 h 1435"/>
                <a:gd name="T20" fmla="*/ 822 w 1549"/>
                <a:gd name="T21" fmla="*/ 1433 h 1435"/>
                <a:gd name="T22" fmla="*/ 1026 w 1549"/>
                <a:gd name="T23" fmla="*/ 1346 h 1435"/>
                <a:gd name="T24" fmla="*/ 1237 w 1549"/>
                <a:gd name="T25" fmla="*/ 1126 h 1435"/>
                <a:gd name="T26" fmla="*/ 1279 w 1549"/>
                <a:gd name="T27" fmla="*/ 891 h 1435"/>
                <a:gd name="T28" fmla="*/ 1372 w 1549"/>
                <a:gd name="T29" fmla="*/ 908 h 1435"/>
                <a:gd name="T30" fmla="*/ 1547 w 1549"/>
                <a:gd name="T31" fmla="*/ 627 h 1435"/>
                <a:gd name="T32" fmla="*/ 1478 w 1549"/>
                <a:gd name="T33" fmla="*/ 502 h 1435"/>
                <a:gd name="T34" fmla="*/ 1372 w 1549"/>
                <a:gd name="T35" fmla="*/ 563 h 1435"/>
                <a:gd name="T36" fmla="*/ 1306 w 1549"/>
                <a:gd name="T37" fmla="*/ 706 h 1435"/>
                <a:gd name="T38" fmla="*/ 1306 w 1549"/>
                <a:gd name="T39" fmla="*/ 330 h 1435"/>
                <a:gd name="T40" fmla="*/ 907 w 1549"/>
                <a:gd name="T41" fmla="*/ 5 h 1435"/>
                <a:gd name="T42" fmla="*/ 403 w 1549"/>
                <a:gd name="T43" fmla="*/ 67 h 1435"/>
                <a:gd name="T44" fmla="*/ 250 w 1549"/>
                <a:gd name="T45" fmla="*/ 610 h 1435"/>
                <a:gd name="connsiteX0" fmla="*/ 1398 w 9771"/>
                <a:gd name="connsiteY0" fmla="*/ 4227 h 9962"/>
                <a:gd name="connsiteX1" fmla="*/ 1398 w 9771"/>
                <a:gd name="connsiteY1" fmla="*/ 4227 h 9962"/>
                <a:gd name="connsiteX2" fmla="*/ 1379 w 9771"/>
                <a:gd name="connsiteY2" fmla="*/ 4164 h 9962"/>
                <a:gd name="connsiteX3" fmla="*/ 636 w 9771"/>
                <a:gd name="connsiteY3" fmla="*/ 3202 h 9962"/>
                <a:gd name="connsiteX4" fmla="*/ 113 w 9771"/>
                <a:gd name="connsiteY4" fmla="*/ 4380 h 9962"/>
                <a:gd name="connsiteX5" fmla="*/ 875 w 9771"/>
                <a:gd name="connsiteY5" fmla="*/ 5962 h 9962"/>
                <a:gd name="connsiteX6" fmla="*/ 1559 w 9771"/>
                <a:gd name="connsiteY6" fmla="*/ 7042 h 9962"/>
                <a:gd name="connsiteX7" fmla="*/ 1811 w 9771"/>
                <a:gd name="connsiteY7" fmla="*/ 6729 h 9962"/>
                <a:gd name="connsiteX8" fmla="*/ 2508 w 9771"/>
                <a:gd name="connsiteY8" fmla="*/ 8122 h 9962"/>
                <a:gd name="connsiteX9" fmla="*/ 3156 w 9771"/>
                <a:gd name="connsiteY9" fmla="*/ 8905 h 9962"/>
                <a:gd name="connsiteX10" fmla="*/ 3825 w 9771"/>
                <a:gd name="connsiteY10" fmla="*/ 9481 h 9962"/>
                <a:gd name="connsiteX11" fmla="*/ 5091 w 9771"/>
                <a:gd name="connsiteY11" fmla="*/ 9962 h 9962"/>
                <a:gd name="connsiteX12" fmla="*/ 6408 w 9771"/>
                <a:gd name="connsiteY12" fmla="*/ 9356 h 9962"/>
                <a:gd name="connsiteX13" fmla="*/ 7770 w 9771"/>
                <a:gd name="connsiteY13" fmla="*/ 7823 h 9962"/>
                <a:gd name="connsiteX14" fmla="*/ 8041 w 9771"/>
                <a:gd name="connsiteY14" fmla="*/ 6185 h 9962"/>
                <a:gd name="connsiteX15" fmla="*/ 8641 w 9771"/>
                <a:gd name="connsiteY15" fmla="*/ 6304 h 9962"/>
                <a:gd name="connsiteX16" fmla="*/ 9771 w 9771"/>
                <a:gd name="connsiteY16" fmla="*/ 4345 h 9962"/>
                <a:gd name="connsiteX17" fmla="*/ 9326 w 9771"/>
                <a:gd name="connsiteY17" fmla="*/ 3474 h 9962"/>
                <a:gd name="connsiteX18" fmla="*/ 8641 w 9771"/>
                <a:gd name="connsiteY18" fmla="*/ 3899 h 9962"/>
                <a:gd name="connsiteX19" fmla="*/ 8215 w 9771"/>
                <a:gd name="connsiteY19" fmla="*/ 4896 h 9962"/>
                <a:gd name="connsiteX20" fmla="*/ 8215 w 9771"/>
                <a:gd name="connsiteY20" fmla="*/ 2276 h 9962"/>
                <a:gd name="connsiteX21" fmla="*/ 5639 w 9771"/>
                <a:gd name="connsiteY21" fmla="*/ 11 h 9962"/>
                <a:gd name="connsiteX22" fmla="*/ 2386 w 9771"/>
                <a:gd name="connsiteY22" fmla="*/ 443 h 9962"/>
                <a:gd name="connsiteX23" fmla="*/ 1398 w 9771"/>
                <a:gd name="connsiteY23" fmla="*/ 4227 h 9962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596 w 10000"/>
                <a:gd name="connsiteY6" fmla="*/ 7069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853 w 10000"/>
                <a:gd name="connsiteY6" fmla="*/ 6755 h 10000"/>
                <a:gd name="connsiteX7" fmla="*/ 2567 w 10000"/>
                <a:gd name="connsiteY7" fmla="*/ 8153 h 10000"/>
                <a:gd name="connsiteX8" fmla="*/ 3230 w 10000"/>
                <a:gd name="connsiteY8" fmla="*/ 8939 h 10000"/>
                <a:gd name="connsiteX9" fmla="*/ 3915 w 10000"/>
                <a:gd name="connsiteY9" fmla="*/ 9517 h 10000"/>
                <a:gd name="connsiteX10" fmla="*/ 5210 w 10000"/>
                <a:gd name="connsiteY10" fmla="*/ 10000 h 10000"/>
                <a:gd name="connsiteX11" fmla="*/ 6558 w 10000"/>
                <a:gd name="connsiteY11" fmla="*/ 9392 h 10000"/>
                <a:gd name="connsiteX12" fmla="*/ 7327 w 10000"/>
                <a:gd name="connsiteY12" fmla="*/ 8752 h 10000"/>
                <a:gd name="connsiteX13" fmla="*/ 7952 w 10000"/>
                <a:gd name="connsiteY13" fmla="*/ 7853 h 10000"/>
                <a:gd name="connsiteX14" fmla="*/ 8229 w 10000"/>
                <a:gd name="connsiteY14" fmla="*/ 6209 h 10000"/>
                <a:gd name="connsiteX15" fmla="*/ 8844 w 10000"/>
                <a:gd name="connsiteY15" fmla="*/ 6328 h 10000"/>
                <a:gd name="connsiteX16" fmla="*/ 10000 w 10000"/>
                <a:gd name="connsiteY16" fmla="*/ 4362 h 10000"/>
                <a:gd name="connsiteX17" fmla="*/ 9545 w 10000"/>
                <a:gd name="connsiteY17" fmla="*/ 3487 h 10000"/>
                <a:gd name="connsiteX18" fmla="*/ 8844 w 10000"/>
                <a:gd name="connsiteY18" fmla="*/ 3914 h 10000"/>
                <a:gd name="connsiteX19" fmla="*/ 8408 w 10000"/>
                <a:gd name="connsiteY19" fmla="*/ 4915 h 10000"/>
                <a:gd name="connsiteX20" fmla="*/ 8408 w 10000"/>
                <a:gd name="connsiteY20" fmla="*/ 2285 h 10000"/>
                <a:gd name="connsiteX21" fmla="*/ 5771 w 10000"/>
                <a:gd name="connsiteY21" fmla="*/ 11 h 10000"/>
                <a:gd name="connsiteX22" fmla="*/ 2442 w 10000"/>
                <a:gd name="connsiteY22" fmla="*/ 445 h 10000"/>
                <a:gd name="connsiteX23" fmla="*/ 1431 w 10000"/>
                <a:gd name="connsiteY23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85"/>
                <a:gd name="connsiteY0" fmla="*/ 4243 h 10000"/>
                <a:gd name="connsiteX1" fmla="*/ 1431 w 10085"/>
                <a:gd name="connsiteY1" fmla="*/ 4243 h 10000"/>
                <a:gd name="connsiteX2" fmla="*/ 1411 w 10085"/>
                <a:gd name="connsiteY2" fmla="*/ 4180 h 10000"/>
                <a:gd name="connsiteX3" fmla="*/ 651 w 10085"/>
                <a:gd name="connsiteY3" fmla="*/ 3214 h 10000"/>
                <a:gd name="connsiteX4" fmla="*/ 116 w 10085"/>
                <a:gd name="connsiteY4" fmla="*/ 4397 h 10000"/>
                <a:gd name="connsiteX5" fmla="*/ 896 w 10085"/>
                <a:gd name="connsiteY5" fmla="*/ 5985 h 10000"/>
                <a:gd name="connsiteX6" fmla="*/ 1626 w 10085"/>
                <a:gd name="connsiteY6" fmla="*/ 6680 h 10000"/>
                <a:gd name="connsiteX7" fmla="*/ 1853 w 10085"/>
                <a:gd name="connsiteY7" fmla="*/ 6755 h 10000"/>
                <a:gd name="connsiteX8" fmla="*/ 2567 w 10085"/>
                <a:gd name="connsiteY8" fmla="*/ 8153 h 10000"/>
                <a:gd name="connsiteX9" fmla="*/ 3230 w 10085"/>
                <a:gd name="connsiteY9" fmla="*/ 8939 h 10000"/>
                <a:gd name="connsiteX10" fmla="*/ 3915 w 10085"/>
                <a:gd name="connsiteY10" fmla="*/ 9517 h 10000"/>
                <a:gd name="connsiteX11" fmla="*/ 5210 w 10085"/>
                <a:gd name="connsiteY11" fmla="*/ 10000 h 10000"/>
                <a:gd name="connsiteX12" fmla="*/ 6558 w 10085"/>
                <a:gd name="connsiteY12" fmla="*/ 9392 h 10000"/>
                <a:gd name="connsiteX13" fmla="*/ 7327 w 10085"/>
                <a:gd name="connsiteY13" fmla="*/ 8752 h 10000"/>
                <a:gd name="connsiteX14" fmla="*/ 7952 w 10085"/>
                <a:gd name="connsiteY14" fmla="*/ 7853 h 10000"/>
                <a:gd name="connsiteX15" fmla="*/ 8229 w 10085"/>
                <a:gd name="connsiteY15" fmla="*/ 6209 h 10000"/>
                <a:gd name="connsiteX16" fmla="*/ 10000 w 10085"/>
                <a:gd name="connsiteY16" fmla="*/ 4362 h 10000"/>
                <a:gd name="connsiteX17" fmla="*/ 9545 w 10085"/>
                <a:gd name="connsiteY17" fmla="*/ 3487 h 10000"/>
                <a:gd name="connsiteX18" fmla="*/ 8844 w 10085"/>
                <a:gd name="connsiteY18" fmla="*/ 3914 h 10000"/>
                <a:gd name="connsiteX19" fmla="*/ 8408 w 10085"/>
                <a:gd name="connsiteY19" fmla="*/ 4915 h 10000"/>
                <a:gd name="connsiteX20" fmla="*/ 8408 w 10085"/>
                <a:gd name="connsiteY20" fmla="*/ 2285 h 10000"/>
                <a:gd name="connsiteX21" fmla="*/ 5771 w 10085"/>
                <a:gd name="connsiteY21" fmla="*/ 11 h 10000"/>
                <a:gd name="connsiteX22" fmla="*/ 2442 w 10085"/>
                <a:gd name="connsiteY22" fmla="*/ 445 h 10000"/>
                <a:gd name="connsiteX23" fmla="*/ 1431 w 10085"/>
                <a:gd name="connsiteY23" fmla="*/ 4243 h 10000"/>
                <a:gd name="connsiteX0" fmla="*/ 1431 w 10051"/>
                <a:gd name="connsiteY0" fmla="*/ 4243 h 10000"/>
                <a:gd name="connsiteX1" fmla="*/ 1431 w 10051"/>
                <a:gd name="connsiteY1" fmla="*/ 4243 h 10000"/>
                <a:gd name="connsiteX2" fmla="*/ 1411 w 10051"/>
                <a:gd name="connsiteY2" fmla="*/ 4180 h 10000"/>
                <a:gd name="connsiteX3" fmla="*/ 651 w 10051"/>
                <a:gd name="connsiteY3" fmla="*/ 3214 h 10000"/>
                <a:gd name="connsiteX4" fmla="*/ 116 w 10051"/>
                <a:gd name="connsiteY4" fmla="*/ 4397 h 10000"/>
                <a:gd name="connsiteX5" fmla="*/ 896 w 10051"/>
                <a:gd name="connsiteY5" fmla="*/ 5985 h 10000"/>
                <a:gd name="connsiteX6" fmla="*/ 1626 w 10051"/>
                <a:gd name="connsiteY6" fmla="*/ 6680 h 10000"/>
                <a:gd name="connsiteX7" fmla="*/ 1853 w 10051"/>
                <a:gd name="connsiteY7" fmla="*/ 6755 h 10000"/>
                <a:gd name="connsiteX8" fmla="*/ 2567 w 10051"/>
                <a:gd name="connsiteY8" fmla="*/ 8153 h 10000"/>
                <a:gd name="connsiteX9" fmla="*/ 3230 w 10051"/>
                <a:gd name="connsiteY9" fmla="*/ 8939 h 10000"/>
                <a:gd name="connsiteX10" fmla="*/ 3915 w 10051"/>
                <a:gd name="connsiteY10" fmla="*/ 9517 h 10000"/>
                <a:gd name="connsiteX11" fmla="*/ 5210 w 10051"/>
                <a:gd name="connsiteY11" fmla="*/ 10000 h 10000"/>
                <a:gd name="connsiteX12" fmla="*/ 6558 w 10051"/>
                <a:gd name="connsiteY12" fmla="*/ 9392 h 10000"/>
                <a:gd name="connsiteX13" fmla="*/ 7327 w 10051"/>
                <a:gd name="connsiteY13" fmla="*/ 8752 h 10000"/>
                <a:gd name="connsiteX14" fmla="*/ 7952 w 10051"/>
                <a:gd name="connsiteY14" fmla="*/ 7853 h 10000"/>
                <a:gd name="connsiteX15" fmla="*/ 8229 w 10051"/>
                <a:gd name="connsiteY15" fmla="*/ 6209 h 10000"/>
                <a:gd name="connsiteX16" fmla="*/ 8756 w 10051"/>
                <a:gd name="connsiteY16" fmla="*/ 6068 h 10000"/>
                <a:gd name="connsiteX17" fmla="*/ 10000 w 10051"/>
                <a:gd name="connsiteY17" fmla="*/ 4362 h 10000"/>
                <a:gd name="connsiteX18" fmla="*/ 9545 w 10051"/>
                <a:gd name="connsiteY18" fmla="*/ 3487 h 10000"/>
                <a:gd name="connsiteX19" fmla="*/ 8844 w 10051"/>
                <a:gd name="connsiteY19" fmla="*/ 3914 h 10000"/>
                <a:gd name="connsiteX20" fmla="*/ 8408 w 10051"/>
                <a:gd name="connsiteY20" fmla="*/ 4915 h 10000"/>
                <a:gd name="connsiteX21" fmla="*/ 8408 w 10051"/>
                <a:gd name="connsiteY21" fmla="*/ 2285 h 10000"/>
                <a:gd name="connsiteX22" fmla="*/ 5771 w 10051"/>
                <a:gd name="connsiteY22" fmla="*/ 11 h 10000"/>
                <a:gd name="connsiteX23" fmla="*/ 2442 w 10051"/>
                <a:gd name="connsiteY23" fmla="*/ 445 h 10000"/>
                <a:gd name="connsiteX24" fmla="*/ 1431 w 10051"/>
                <a:gd name="connsiteY24" fmla="*/ 4243 h 10000"/>
                <a:gd name="connsiteX0" fmla="*/ 1431 w 9902"/>
                <a:gd name="connsiteY0" fmla="*/ 4243 h 10000"/>
                <a:gd name="connsiteX1" fmla="*/ 1431 w 9902"/>
                <a:gd name="connsiteY1" fmla="*/ 4243 h 10000"/>
                <a:gd name="connsiteX2" fmla="*/ 1411 w 9902"/>
                <a:gd name="connsiteY2" fmla="*/ 4180 h 10000"/>
                <a:gd name="connsiteX3" fmla="*/ 651 w 9902"/>
                <a:gd name="connsiteY3" fmla="*/ 3214 h 10000"/>
                <a:gd name="connsiteX4" fmla="*/ 116 w 9902"/>
                <a:gd name="connsiteY4" fmla="*/ 4397 h 10000"/>
                <a:gd name="connsiteX5" fmla="*/ 896 w 9902"/>
                <a:gd name="connsiteY5" fmla="*/ 5985 h 10000"/>
                <a:gd name="connsiteX6" fmla="*/ 1626 w 9902"/>
                <a:gd name="connsiteY6" fmla="*/ 6680 h 10000"/>
                <a:gd name="connsiteX7" fmla="*/ 1853 w 9902"/>
                <a:gd name="connsiteY7" fmla="*/ 6755 h 10000"/>
                <a:gd name="connsiteX8" fmla="*/ 2567 w 9902"/>
                <a:gd name="connsiteY8" fmla="*/ 8153 h 10000"/>
                <a:gd name="connsiteX9" fmla="*/ 3230 w 9902"/>
                <a:gd name="connsiteY9" fmla="*/ 8939 h 10000"/>
                <a:gd name="connsiteX10" fmla="*/ 3915 w 9902"/>
                <a:gd name="connsiteY10" fmla="*/ 9517 h 10000"/>
                <a:gd name="connsiteX11" fmla="*/ 5210 w 9902"/>
                <a:gd name="connsiteY11" fmla="*/ 10000 h 10000"/>
                <a:gd name="connsiteX12" fmla="*/ 6558 w 9902"/>
                <a:gd name="connsiteY12" fmla="*/ 9392 h 10000"/>
                <a:gd name="connsiteX13" fmla="*/ 7327 w 9902"/>
                <a:gd name="connsiteY13" fmla="*/ 8752 h 10000"/>
                <a:gd name="connsiteX14" fmla="*/ 7952 w 9902"/>
                <a:gd name="connsiteY14" fmla="*/ 7853 h 10000"/>
                <a:gd name="connsiteX15" fmla="*/ 8229 w 9902"/>
                <a:gd name="connsiteY15" fmla="*/ 6209 h 10000"/>
                <a:gd name="connsiteX16" fmla="*/ 8756 w 9902"/>
                <a:gd name="connsiteY16" fmla="*/ 6068 h 10000"/>
                <a:gd name="connsiteX17" fmla="*/ 9866 w 9902"/>
                <a:gd name="connsiteY17" fmla="*/ 4503 h 10000"/>
                <a:gd name="connsiteX18" fmla="*/ 9545 w 9902"/>
                <a:gd name="connsiteY18" fmla="*/ 3487 h 10000"/>
                <a:gd name="connsiteX19" fmla="*/ 8844 w 9902"/>
                <a:gd name="connsiteY19" fmla="*/ 3914 h 10000"/>
                <a:gd name="connsiteX20" fmla="*/ 8408 w 9902"/>
                <a:gd name="connsiteY20" fmla="*/ 4915 h 10000"/>
                <a:gd name="connsiteX21" fmla="*/ 8408 w 9902"/>
                <a:gd name="connsiteY21" fmla="*/ 2285 h 10000"/>
                <a:gd name="connsiteX22" fmla="*/ 5771 w 9902"/>
                <a:gd name="connsiteY22" fmla="*/ 11 h 10000"/>
                <a:gd name="connsiteX23" fmla="*/ 2442 w 9902"/>
                <a:gd name="connsiteY23" fmla="*/ 445 h 10000"/>
                <a:gd name="connsiteX24" fmla="*/ 1431 w 9902"/>
                <a:gd name="connsiteY24" fmla="*/ 4243 h 10000"/>
                <a:gd name="connsiteX0" fmla="*/ 1459 w 10014"/>
                <a:gd name="connsiteY0" fmla="*/ 4243 h 10000"/>
                <a:gd name="connsiteX1" fmla="*/ 1459 w 10014"/>
                <a:gd name="connsiteY1" fmla="*/ 4243 h 10000"/>
                <a:gd name="connsiteX2" fmla="*/ 1439 w 10014"/>
                <a:gd name="connsiteY2" fmla="*/ 4180 h 10000"/>
                <a:gd name="connsiteX3" fmla="*/ 581 w 10014"/>
                <a:gd name="connsiteY3" fmla="*/ 3968 h 10000"/>
                <a:gd name="connsiteX4" fmla="*/ 131 w 10014"/>
                <a:gd name="connsiteY4" fmla="*/ 4397 h 10000"/>
                <a:gd name="connsiteX5" fmla="*/ 919 w 10014"/>
                <a:gd name="connsiteY5" fmla="*/ 5985 h 10000"/>
                <a:gd name="connsiteX6" fmla="*/ 1656 w 10014"/>
                <a:gd name="connsiteY6" fmla="*/ 6680 h 10000"/>
                <a:gd name="connsiteX7" fmla="*/ 1885 w 10014"/>
                <a:gd name="connsiteY7" fmla="*/ 6755 h 10000"/>
                <a:gd name="connsiteX8" fmla="*/ 2606 w 10014"/>
                <a:gd name="connsiteY8" fmla="*/ 8153 h 10000"/>
                <a:gd name="connsiteX9" fmla="*/ 3276 w 10014"/>
                <a:gd name="connsiteY9" fmla="*/ 8939 h 10000"/>
                <a:gd name="connsiteX10" fmla="*/ 3968 w 10014"/>
                <a:gd name="connsiteY10" fmla="*/ 9517 h 10000"/>
                <a:gd name="connsiteX11" fmla="*/ 5276 w 10014"/>
                <a:gd name="connsiteY11" fmla="*/ 10000 h 10000"/>
                <a:gd name="connsiteX12" fmla="*/ 6637 w 10014"/>
                <a:gd name="connsiteY12" fmla="*/ 9392 h 10000"/>
                <a:gd name="connsiteX13" fmla="*/ 7414 w 10014"/>
                <a:gd name="connsiteY13" fmla="*/ 8752 h 10000"/>
                <a:gd name="connsiteX14" fmla="*/ 8045 w 10014"/>
                <a:gd name="connsiteY14" fmla="*/ 7853 h 10000"/>
                <a:gd name="connsiteX15" fmla="*/ 8324 w 10014"/>
                <a:gd name="connsiteY15" fmla="*/ 6209 h 10000"/>
                <a:gd name="connsiteX16" fmla="*/ 8857 w 10014"/>
                <a:gd name="connsiteY16" fmla="*/ 6068 h 10000"/>
                <a:gd name="connsiteX17" fmla="*/ 9978 w 10014"/>
                <a:gd name="connsiteY17" fmla="*/ 4503 h 10000"/>
                <a:gd name="connsiteX18" fmla="*/ 9653 w 10014"/>
                <a:gd name="connsiteY18" fmla="*/ 3487 h 10000"/>
                <a:gd name="connsiteX19" fmla="*/ 8946 w 10014"/>
                <a:gd name="connsiteY19" fmla="*/ 3914 h 10000"/>
                <a:gd name="connsiteX20" fmla="*/ 8505 w 10014"/>
                <a:gd name="connsiteY20" fmla="*/ 4915 h 10000"/>
                <a:gd name="connsiteX21" fmla="*/ 8505 w 10014"/>
                <a:gd name="connsiteY21" fmla="*/ 2285 h 10000"/>
                <a:gd name="connsiteX22" fmla="*/ 5842 w 10014"/>
                <a:gd name="connsiteY22" fmla="*/ 11 h 10000"/>
                <a:gd name="connsiteX23" fmla="*/ 2480 w 10014"/>
                <a:gd name="connsiteY23" fmla="*/ 445 h 10000"/>
                <a:gd name="connsiteX24" fmla="*/ 1459 w 10014"/>
                <a:gd name="connsiteY24" fmla="*/ 4243 h 10000"/>
                <a:gd name="connsiteX0" fmla="*/ 1428 w 9983"/>
                <a:gd name="connsiteY0" fmla="*/ 4243 h 10000"/>
                <a:gd name="connsiteX1" fmla="*/ 1428 w 9983"/>
                <a:gd name="connsiteY1" fmla="*/ 4243 h 10000"/>
                <a:gd name="connsiteX2" fmla="*/ 1408 w 9983"/>
                <a:gd name="connsiteY2" fmla="*/ 4180 h 10000"/>
                <a:gd name="connsiteX3" fmla="*/ 775 w 9983"/>
                <a:gd name="connsiteY3" fmla="*/ 4298 h 10000"/>
                <a:gd name="connsiteX4" fmla="*/ 100 w 9983"/>
                <a:gd name="connsiteY4" fmla="*/ 4397 h 10000"/>
                <a:gd name="connsiteX5" fmla="*/ 888 w 9983"/>
                <a:gd name="connsiteY5" fmla="*/ 5985 h 10000"/>
                <a:gd name="connsiteX6" fmla="*/ 1625 w 9983"/>
                <a:gd name="connsiteY6" fmla="*/ 6680 h 10000"/>
                <a:gd name="connsiteX7" fmla="*/ 1854 w 9983"/>
                <a:gd name="connsiteY7" fmla="*/ 6755 h 10000"/>
                <a:gd name="connsiteX8" fmla="*/ 2575 w 9983"/>
                <a:gd name="connsiteY8" fmla="*/ 8153 h 10000"/>
                <a:gd name="connsiteX9" fmla="*/ 3245 w 9983"/>
                <a:gd name="connsiteY9" fmla="*/ 8939 h 10000"/>
                <a:gd name="connsiteX10" fmla="*/ 3937 w 9983"/>
                <a:gd name="connsiteY10" fmla="*/ 9517 h 10000"/>
                <a:gd name="connsiteX11" fmla="*/ 5245 w 9983"/>
                <a:gd name="connsiteY11" fmla="*/ 10000 h 10000"/>
                <a:gd name="connsiteX12" fmla="*/ 6606 w 9983"/>
                <a:gd name="connsiteY12" fmla="*/ 9392 h 10000"/>
                <a:gd name="connsiteX13" fmla="*/ 7383 w 9983"/>
                <a:gd name="connsiteY13" fmla="*/ 8752 h 10000"/>
                <a:gd name="connsiteX14" fmla="*/ 8014 w 9983"/>
                <a:gd name="connsiteY14" fmla="*/ 7853 h 10000"/>
                <a:gd name="connsiteX15" fmla="*/ 8293 w 9983"/>
                <a:gd name="connsiteY15" fmla="*/ 6209 h 10000"/>
                <a:gd name="connsiteX16" fmla="*/ 8826 w 9983"/>
                <a:gd name="connsiteY16" fmla="*/ 6068 h 10000"/>
                <a:gd name="connsiteX17" fmla="*/ 9947 w 9983"/>
                <a:gd name="connsiteY17" fmla="*/ 4503 h 10000"/>
                <a:gd name="connsiteX18" fmla="*/ 9622 w 9983"/>
                <a:gd name="connsiteY18" fmla="*/ 3487 h 10000"/>
                <a:gd name="connsiteX19" fmla="*/ 8915 w 9983"/>
                <a:gd name="connsiteY19" fmla="*/ 3914 h 10000"/>
                <a:gd name="connsiteX20" fmla="*/ 8474 w 9983"/>
                <a:gd name="connsiteY20" fmla="*/ 4915 h 10000"/>
                <a:gd name="connsiteX21" fmla="*/ 8474 w 9983"/>
                <a:gd name="connsiteY21" fmla="*/ 2285 h 10000"/>
                <a:gd name="connsiteX22" fmla="*/ 5811 w 9983"/>
                <a:gd name="connsiteY22" fmla="*/ 11 h 10000"/>
                <a:gd name="connsiteX23" fmla="*/ 2449 w 9983"/>
                <a:gd name="connsiteY23" fmla="*/ 445 h 10000"/>
                <a:gd name="connsiteX24" fmla="*/ 1428 w 9983"/>
                <a:gd name="connsiteY24" fmla="*/ 4243 h 10000"/>
                <a:gd name="connsiteX0" fmla="*/ 832 w 9402"/>
                <a:gd name="connsiteY0" fmla="*/ 4243 h 10000"/>
                <a:gd name="connsiteX1" fmla="*/ 832 w 9402"/>
                <a:gd name="connsiteY1" fmla="*/ 4243 h 10000"/>
                <a:gd name="connsiteX2" fmla="*/ 812 w 9402"/>
                <a:gd name="connsiteY2" fmla="*/ 4180 h 10000"/>
                <a:gd name="connsiteX3" fmla="*/ 178 w 9402"/>
                <a:gd name="connsiteY3" fmla="*/ 4298 h 10000"/>
                <a:gd name="connsiteX4" fmla="*/ 178 w 9402"/>
                <a:gd name="connsiteY4" fmla="*/ 5151 h 10000"/>
                <a:gd name="connsiteX5" fmla="*/ 292 w 9402"/>
                <a:gd name="connsiteY5" fmla="*/ 5985 h 10000"/>
                <a:gd name="connsiteX6" fmla="*/ 1030 w 9402"/>
                <a:gd name="connsiteY6" fmla="*/ 6680 h 10000"/>
                <a:gd name="connsiteX7" fmla="*/ 1259 w 9402"/>
                <a:gd name="connsiteY7" fmla="*/ 6755 h 10000"/>
                <a:gd name="connsiteX8" fmla="*/ 1981 w 9402"/>
                <a:gd name="connsiteY8" fmla="*/ 8153 h 10000"/>
                <a:gd name="connsiteX9" fmla="*/ 2653 w 9402"/>
                <a:gd name="connsiteY9" fmla="*/ 8939 h 10000"/>
                <a:gd name="connsiteX10" fmla="*/ 3346 w 9402"/>
                <a:gd name="connsiteY10" fmla="*/ 9517 h 10000"/>
                <a:gd name="connsiteX11" fmla="*/ 4656 w 9402"/>
                <a:gd name="connsiteY11" fmla="*/ 10000 h 10000"/>
                <a:gd name="connsiteX12" fmla="*/ 6019 w 9402"/>
                <a:gd name="connsiteY12" fmla="*/ 9392 h 10000"/>
                <a:gd name="connsiteX13" fmla="*/ 6798 w 9402"/>
                <a:gd name="connsiteY13" fmla="*/ 8752 h 10000"/>
                <a:gd name="connsiteX14" fmla="*/ 7430 w 9402"/>
                <a:gd name="connsiteY14" fmla="*/ 7853 h 10000"/>
                <a:gd name="connsiteX15" fmla="*/ 7709 w 9402"/>
                <a:gd name="connsiteY15" fmla="*/ 6209 h 10000"/>
                <a:gd name="connsiteX16" fmla="*/ 8243 w 9402"/>
                <a:gd name="connsiteY16" fmla="*/ 6068 h 10000"/>
                <a:gd name="connsiteX17" fmla="*/ 9366 w 9402"/>
                <a:gd name="connsiteY17" fmla="*/ 4503 h 10000"/>
                <a:gd name="connsiteX18" fmla="*/ 9040 w 9402"/>
                <a:gd name="connsiteY18" fmla="*/ 3487 h 10000"/>
                <a:gd name="connsiteX19" fmla="*/ 8332 w 9402"/>
                <a:gd name="connsiteY19" fmla="*/ 3914 h 10000"/>
                <a:gd name="connsiteX20" fmla="*/ 7890 w 9402"/>
                <a:gd name="connsiteY20" fmla="*/ 4915 h 10000"/>
                <a:gd name="connsiteX21" fmla="*/ 7890 w 9402"/>
                <a:gd name="connsiteY21" fmla="*/ 2285 h 10000"/>
                <a:gd name="connsiteX22" fmla="*/ 5223 w 9402"/>
                <a:gd name="connsiteY22" fmla="*/ 11 h 10000"/>
                <a:gd name="connsiteX23" fmla="*/ 1855 w 9402"/>
                <a:gd name="connsiteY23" fmla="*/ 445 h 10000"/>
                <a:gd name="connsiteX24" fmla="*/ 832 w 9402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419 w 10109"/>
                <a:gd name="connsiteY5" fmla="*/ 5985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13"/>
                <a:gd name="connsiteY0" fmla="*/ 445 h 10000"/>
                <a:gd name="connsiteX1" fmla="*/ 993 w 10113"/>
                <a:gd name="connsiteY1" fmla="*/ 4243 h 10000"/>
                <a:gd name="connsiteX2" fmla="*/ 972 w 10113"/>
                <a:gd name="connsiteY2" fmla="*/ 4180 h 10000"/>
                <a:gd name="connsiteX3" fmla="*/ 297 w 10113"/>
                <a:gd name="connsiteY3" fmla="*/ 4298 h 10000"/>
                <a:gd name="connsiteX4" fmla="*/ 153 w 10113"/>
                <a:gd name="connsiteY4" fmla="*/ 4963 h 10000"/>
                <a:gd name="connsiteX5" fmla="*/ 803 w 10113"/>
                <a:gd name="connsiteY5" fmla="*/ 6220 h 10000"/>
                <a:gd name="connsiteX6" fmla="*/ 1204 w 10113"/>
                <a:gd name="connsiteY6" fmla="*/ 6680 h 10000"/>
                <a:gd name="connsiteX7" fmla="*/ 1447 w 10113"/>
                <a:gd name="connsiteY7" fmla="*/ 6755 h 10000"/>
                <a:gd name="connsiteX8" fmla="*/ 2215 w 10113"/>
                <a:gd name="connsiteY8" fmla="*/ 8153 h 10000"/>
                <a:gd name="connsiteX9" fmla="*/ 2930 w 10113"/>
                <a:gd name="connsiteY9" fmla="*/ 8939 h 10000"/>
                <a:gd name="connsiteX10" fmla="*/ 3667 w 10113"/>
                <a:gd name="connsiteY10" fmla="*/ 9517 h 10000"/>
                <a:gd name="connsiteX11" fmla="*/ 5060 w 10113"/>
                <a:gd name="connsiteY11" fmla="*/ 10000 h 10000"/>
                <a:gd name="connsiteX12" fmla="*/ 6510 w 10113"/>
                <a:gd name="connsiteY12" fmla="*/ 9392 h 10000"/>
                <a:gd name="connsiteX13" fmla="*/ 7338 w 10113"/>
                <a:gd name="connsiteY13" fmla="*/ 8752 h 10000"/>
                <a:gd name="connsiteX14" fmla="*/ 8011 w 10113"/>
                <a:gd name="connsiteY14" fmla="*/ 7853 h 10000"/>
                <a:gd name="connsiteX15" fmla="*/ 8307 w 10113"/>
                <a:gd name="connsiteY15" fmla="*/ 6209 h 10000"/>
                <a:gd name="connsiteX16" fmla="*/ 8875 w 10113"/>
                <a:gd name="connsiteY16" fmla="*/ 6068 h 10000"/>
                <a:gd name="connsiteX17" fmla="*/ 10070 w 10113"/>
                <a:gd name="connsiteY17" fmla="*/ 4503 h 10000"/>
                <a:gd name="connsiteX18" fmla="*/ 9771 w 10113"/>
                <a:gd name="connsiteY18" fmla="*/ 4005 h 10000"/>
                <a:gd name="connsiteX19" fmla="*/ 8970 w 10113"/>
                <a:gd name="connsiteY19" fmla="*/ 3914 h 10000"/>
                <a:gd name="connsiteX20" fmla="*/ 8500 w 10113"/>
                <a:gd name="connsiteY20" fmla="*/ 4915 h 10000"/>
                <a:gd name="connsiteX21" fmla="*/ 8500 w 10113"/>
                <a:gd name="connsiteY21" fmla="*/ 2285 h 10000"/>
                <a:gd name="connsiteX22" fmla="*/ 5663 w 10113"/>
                <a:gd name="connsiteY22" fmla="*/ 11 h 10000"/>
                <a:gd name="connsiteX23" fmla="*/ 2081 w 10113"/>
                <a:gd name="connsiteY23" fmla="*/ 445 h 10000"/>
                <a:gd name="connsiteX0" fmla="*/ 2081 w 9950"/>
                <a:gd name="connsiteY0" fmla="*/ 445 h 10000"/>
                <a:gd name="connsiteX1" fmla="*/ 993 w 9950"/>
                <a:gd name="connsiteY1" fmla="*/ 4243 h 10000"/>
                <a:gd name="connsiteX2" fmla="*/ 972 w 9950"/>
                <a:gd name="connsiteY2" fmla="*/ 4180 h 10000"/>
                <a:gd name="connsiteX3" fmla="*/ 297 w 9950"/>
                <a:gd name="connsiteY3" fmla="*/ 4298 h 10000"/>
                <a:gd name="connsiteX4" fmla="*/ 153 w 9950"/>
                <a:gd name="connsiteY4" fmla="*/ 4963 h 10000"/>
                <a:gd name="connsiteX5" fmla="*/ 803 w 9950"/>
                <a:gd name="connsiteY5" fmla="*/ 6220 h 10000"/>
                <a:gd name="connsiteX6" fmla="*/ 1204 w 9950"/>
                <a:gd name="connsiteY6" fmla="*/ 6680 h 10000"/>
                <a:gd name="connsiteX7" fmla="*/ 1447 w 9950"/>
                <a:gd name="connsiteY7" fmla="*/ 6755 h 10000"/>
                <a:gd name="connsiteX8" fmla="*/ 2215 w 9950"/>
                <a:gd name="connsiteY8" fmla="*/ 8153 h 10000"/>
                <a:gd name="connsiteX9" fmla="*/ 2930 w 9950"/>
                <a:gd name="connsiteY9" fmla="*/ 8939 h 10000"/>
                <a:gd name="connsiteX10" fmla="*/ 3667 w 9950"/>
                <a:gd name="connsiteY10" fmla="*/ 9517 h 10000"/>
                <a:gd name="connsiteX11" fmla="*/ 5060 w 9950"/>
                <a:gd name="connsiteY11" fmla="*/ 10000 h 10000"/>
                <a:gd name="connsiteX12" fmla="*/ 6510 w 9950"/>
                <a:gd name="connsiteY12" fmla="*/ 9392 h 10000"/>
                <a:gd name="connsiteX13" fmla="*/ 7338 w 9950"/>
                <a:gd name="connsiteY13" fmla="*/ 8752 h 10000"/>
                <a:gd name="connsiteX14" fmla="*/ 8011 w 9950"/>
                <a:gd name="connsiteY14" fmla="*/ 7853 h 10000"/>
                <a:gd name="connsiteX15" fmla="*/ 8307 w 9950"/>
                <a:gd name="connsiteY15" fmla="*/ 6209 h 10000"/>
                <a:gd name="connsiteX16" fmla="*/ 8875 w 9950"/>
                <a:gd name="connsiteY16" fmla="*/ 6068 h 10000"/>
                <a:gd name="connsiteX17" fmla="*/ 9878 w 9950"/>
                <a:gd name="connsiteY17" fmla="*/ 4833 h 10000"/>
                <a:gd name="connsiteX18" fmla="*/ 9771 w 9950"/>
                <a:gd name="connsiteY18" fmla="*/ 4005 h 10000"/>
                <a:gd name="connsiteX19" fmla="*/ 8970 w 9950"/>
                <a:gd name="connsiteY19" fmla="*/ 3914 h 10000"/>
                <a:gd name="connsiteX20" fmla="*/ 8500 w 9950"/>
                <a:gd name="connsiteY20" fmla="*/ 4915 h 10000"/>
                <a:gd name="connsiteX21" fmla="*/ 8500 w 9950"/>
                <a:gd name="connsiteY21" fmla="*/ 2285 h 10000"/>
                <a:gd name="connsiteX22" fmla="*/ 5663 w 9950"/>
                <a:gd name="connsiteY22" fmla="*/ 11 h 10000"/>
                <a:gd name="connsiteX23" fmla="*/ 2081 w 9950"/>
                <a:gd name="connsiteY23" fmla="*/ 445 h 10000"/>
                <a:gd name="connsiteX0" fmla="*/ 2091 w 9847"/>
                <a:gd name="connsiteY0" fmla="*/ 445 h 10000"/>
                <a:gd name="connsiteX1" fmla="*/ 998 w 9847"/>
                <a:gd name="connsiteY1" fmla="*/ 4243 h 10000"/>
                <a:gd name="connsiteX2" fmla="*/ 977 w 9847"/>
                <a:gd name="connsiteY2" fmla="*/ 4180 h 10000"/>
                <a:gd name="connsiteX3" fmla="*/ 298 w 9847"/>
                <a:gd name="connsiteY3" fmla="*/ 4298 h 10000"/>
                <a:gd name="connsiteX4" fmla="*/ 154 w 9847"/>
                <a:gd name="connsiteY4" fmla="*/ 4963 h 10000"/>
                <a:gd name="connsiteX5" fmla="*/ 807 w 9847"/>
                <a:gd name="connsiteY5" fmla="*/ 6220 h 10000"/>
                <a:gd name="connsiteX6" fmla="*/ 1210 w 9847"/>
                <a:gd name="connsiteY6" fmla="*/ 6680 h 10000"/>
                <a:gd name="connsiteX7" fmla="*/ 1454 w 9847"/>
                <a:gd name="connsiteY7" fmla="*/ 6755 h 10000"/>
                <a:gd name="connsiteX8" fmla="*/ 2226 w 9847"/>
                <a:gd name="connsiteY8" fmla="*/ 8153 h 10000"/>
                <a:gd name="connsiteX9" fmla="*/ 2945 w 9847"/>
                <a:gd name="connsiteY9" fmla="*/ 8939 h 10000"/>
                <a:gd name="connsiteX10" fmla="*/ 3685 w 9847"/>
                <a:gd name="connsiteY10" fmla="*/ 9517 h 10000"/>
                <a:gd name="connsiteX11" fmla="*/ 5085 w 9847"/>
                <a:gd name="connsiteY11" fmla="*/ 10000 h 10000"/>
                <a:gd name="connsiteX12" fmla="*/ 6543 w 9847"/>
                <a:gd name="connsiteY12" fmla="*/ 9392 h 10000"/>
                <a:gd name="connsiteX13" fmla="*/ 7375 w 9847"/>
                <a:gd name="connsiteY13" fmla="*/ 8752 h 10000"/>
                <a:gd name="connsiteX14" fmla="*/ 8051 w 9847"/>
                <a:gd name="connsiteY14" fmla="*/ 7853 h 10000"/>
                <a:gd name="connsiteX15" fmla="*/ 8349 w 9847"/>
                <a:gd name="connsiteY15" fmla="*/ 6209 h 10000"/>
                <a:gd name="connsiteX16" fmla="*/ 8920 w 9847"/>
                <a:gd name="connsiteY16" fmla="*/ 6068 h 10000"/>
                <a:gd name="connsiteX17" fmla="*/ 9591 w 9847"/>
                <a:gd name="connsiteY17" fmla="*/ 5163 h 10000"/>
                <a:gd name="connsiteX18" fmla="*/ 9820 w 9847"/>
                <a:gd name="connsiteY18" fmla="*/ 4005 h 10000"/>
                <a:gd name="connsiteX19" fmla="*/ 9015 w 9847"/>
                <a:gd name="connsiteY19" fmla="*/ 3914 h 10000"/>
                <a:gd name="connsiteX20" fmla="*/ 8543 w 9847"/>
                <a:gd name="connsiteY20" fmla="*/ 4915 h 10000"/>
                <a:gd name="connsiteX21" fmla="*/ 8543 w 9847"/>
                <a:gd name="connsiteY21" fmla="*/ 2285 h 10000"/>
                <a:gd name="connsiteX22" fmla="*/ 5691 w 9847"/>
                <a:gd name="connsiteY22" fmla="*/ 11 h 10000"/>
                <a:gd name="connsiteX23" fmla="*/ 2091 w 9847"/>
                <a:gd name="connsiteY23" fmla="*/ 445 h 10000"/>
                <a:gd name="connsiteX0" fmla="*/ 2123 w 10091"/>
                <a:gd name="connsiteY0" fmla="*/ 445 h 10000"/>
                <a:gd name="connsiteX1" fmla="*/ 1014 w 10091"/>
                <a:gd name="connsiteY1" fmla="*/ 4243 h 10000"/>
                <a:gd name="connsiteX2" fmla="*/ 992 w 10091"/>
                <a:gd name="connsiteY2" fmla="*/ 4180 h 10000"/>
                <a:gd name="connsiteX3" fmla="*/ 303 w 10091"/>
                <a:gd name="connsiteY3" fmla="*/ 4298 h 10000"/>
                <a:gd name="connsiteX4" fmla="*/ 156 w 10091"/>
                <a:gd name="connsiteY4" fmla="*/ 4963 h 10000"/>
                <a:gd name="connsiteX5" fmla="*/ 820 w 10091"/>
                <a:gd name="connsiteY5" fmla="*/ 6220 h 10000"/>
                <a:gd name="connsiteX6" fmla="*/ 1229 w 10091"/>
                <a:gd name="connsiteY6" fmla="*/ 6680 h 10000"/>
                <a:gd name="connsiteX7" fmla="*/ 1477 w 10091"/>
                <a:gd name="connsiteY7" fmla="*/ 6755 h 10000"/>
                <a:gd name="connsiteX8" fmla="*/ 2261 w 10091"/>
                <a:gd name="connsiteY8" fmla="*/ 8153 h 10000"/>
                <a:gd name="connsiteX9" fmla="*/ 2991 w 10091"/>
                <a:gd name="connsiteY9" fmla="*/ 8939 h 10000"/>
                <a:gd name="connsiteX10" fmla="*/ 3742 w 10091"/>
                <a:gd name="connsiteY10" fmla="*/ 9517 h 10000"/>
                <a:gd name="connsiteX11" fmla="*/ 5164 w 10091"/>
                <a:gd name="connsiteY11" fmla="*/ 10000 h 10000"/>
                <a:gd name="connsiteX12" fmla="*/ 6645 w 10091"/>
                <a:gd name="connsiteY12" fmla="*/ 9392 h 10000"/>
                <a:gd name="connsiteX13" fmla="*/ 7490 w 10091"/>
                <a:gd name="connsiteY13" fmla="*/ 8752 h 10000"/>
                <a:gd name="connsiteX14" fmla="*/ 8176 w 10091"/>
                <a:gd name="connsiteY14" fmla="*/ 7853 h 10000"/>
                <a:gd name="connsiteX15" fmla="*/ 8479 w 10091"/>
                <a:gd name="connsiteY15" fmla="*/ 6209 h 10000"/>
                <a:gd name="connsiteX16" fmla="*/ 9059 w 10091"/>
                <a:gd name="connsiteY16" fmla="*/ 6068 h 10000"/>
                <a:gd name="connsiteX17" fmla="*/ 9740 w 10091"/>
                <a:gd name="connsiteY17" fmla="*/ 5163 h 10000"/>
                <a:gd name="connsiteX18" fmla="*/ 10071 w 10091"/>
                <a:gd name="connsiteY18" fmla="*/ 4523 h 10000"/>
                <a:gd name="connsiteX19" fmla="*/ 9155 w 10091"/>
                <a:gd name="connsiteY19" fmla="*/ 3914 h 10000"/>
                <a:gd name="connsiteX20" fmla="*/ 8676 w 10091"/>
                <a:gd name="connsiteY20" fmla="*/ 4915 h 10000"/>
                <a:gd name="connsiteX21" fmla="*/ 8676 w 10091"/>
                <a:gd name="connsiteY21" fmla="*/ 2285 h 10000"/>
                <a:gd name="connsiteX22" fmla="*/ 5779 w 10091"/>
                <a:gd name="connsiteY22" fmla="*/ 11 h 10000"/>
                <a:gd name="connsiteX23" fmla="*/ 2123 w 10091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9059 w 10086"/>
                <a:gd name="connsiteY16" fmla="*/ 606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577 w 10086"/>
                <a:gd name="connsiteY15" fmla="*/ 6492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477 w 10088"/>
                <a:gd name="connsiteY7" fmla="*/ 6755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722 w 10088"/>
                <a:gd name="connsiteY7" fmla="*/ 6802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13 w 10078"/>
                <a:gd name="connsiteY0" fmla="*/ 445 h 10000"/>
                <a:gd name="connsiteX1" fmla="*/ 1004 w 10078"/>
                <a:gd name="connsiteY1" fmla="*/ 4243 h 10000"/>
                <a:gd name="connsiteX2" fmla="*/ 633 w 10078"/>
                <a:gd name="connsiteY2" fmla="*/ 4278 h 10000"/>
                <a:gd name="connsiteX3" fmla="*/ 293 w 10078"/>
                <a:gd name="connsiteY3" fmla="*/ 4298 h 10000"/>
                <a:gd name="connsiteX4" fmla="*/ 146 w 10078"/>
                <a:gd name="connsiteY4" fmla="*/ 4963 h 10000"/>
                <a:gd name="connsiteX5" fmla="*/ 810 w 10078"/>
                <a:gd name="connsiteY5" fmla="*/ 6220 h 10000"/>
                <a:gd name="connsiteX6" fmla="*/ 1219 w 10078"/>
                <a:gd name="connsiteY6" fmla="*/ 6680 h 10000"/>
                <a:gd name="connsiteX7" fmla="*/ 1712 w 10078"/>
                <a:gd name="connsiteY7" fmla="*/ 6802 h 10000"/>
                <a:gd name="connsiteX8" fmla="*/ 2251 w 10078"/>
                <a:gd name="connsiteY8" fmla="*/ 8153 h 10000"/>
                <a:gd name="connsiteX9" fmla="*/ 2981 w 10078"/>
                <a:gd name="connsiteY9" fmla="*/ 8939 h 10000"/>
                <a:gd name="connsiteX10" fmla="*/ 3732 w 10078"/>
                <a:gd name="connsiteY10" fmla="*/ 9517 h 10000"/>
                <a:gd name="connsiteX11" fmla="*/ 5154 w 10078"/>
                <a:gd name="connsiteY11" fmla="*/ 10000 h 10000"/>
                <a:gd name="connsiteX12" fmla="*/ 6635 w 10078"/>
                <a:gd name="connsiteY12" fmla="*/ 9392 h 10000"/>
                <a:gd name="connsiteX13" fmla="*/ 7480 w 10078"/>
                <a:gd name="connsiteY13" fmla="*/ 8752 h 10000"/>
                <a:gd name="connsiteX14" fmla="*/ 8166 w 10078"/>
                <a:gd name="connsiteY14" fmla="*/ 7853 h 10000"/>
                <a:gd name="connsiteX15" fmla="*/ 8567 w 10078"/>
                <a:gd name="connsiteY15" fmla="*/ 6492 h 10000"/>
                <a:gd name="connsiteX16" fmla="*/ 8951 w 10078"/>
                <a:gd name="connsiteY16" fmla="*/ 6398 h 10000"/>
                <a:gd name="connsiteX17" fmla="*/ 9730 w 10078"/>
                <a:gd name="connsiteY17" fmla="*/ 5163 h 10000"/>
                <a:gd name="connsiteX18" fmla="*/ 10061 w 10078"/>
                <a:gd name="connsiteY18" fmla="*/ 4523 h 10000"/>
                <a:gd name="connsiteX19" fmla="*/ 9194 w 10078"/>
                <a:gd name="connsiteY19" fmla="*/ 4009 h 10000"/>
                <a:gd name="connsiteX20" fmla="*/ 8666 w 10078"/>
                <a:gd name="connsiteY20" fmla="*/ 4915 h 10000"/>
                <a:gd name="connsiteX21" fmla="*/ 8666 w 10078"/>
                <a:gd name="connsiteY21" fmla="*/ 2285 h 10000"/>
                <a:gd name="connsiteX22" fmla="*/ 5769 w 10078"/>
                <a:gd name="connsiteY22" fmla="*/ 11 h 10000"/>
                <a:gd name="connsiteX23" fmla="*/ 2113 w 1007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21 w 10086"/>
                <a:gd name="connsiteY0" fmla="*/ 445 h 10000"/>
                <a:gd name="connsiteX1" fmla="*/ 1012 w 10086"/>
                <a:gd name="connsiteY1" fmla="*/ 4243 h 10000"/>
                <a:gd name="connsiteX2" fmla="*/ 301 w 10086"/>
                <a:gd name="connsiteY2" fmla="*/ 4298 h 10000"/>
                <a:gd name="connsiteX3" fmla="*/ 154 w 10086"/>
                <a:gd name="connsiteY3" fmla="*/ 4963 h 10000"/>
                <a:gd name="connsiteX4" fmla="*/ 818 w 10086"/>
                <a:gd name="connsiteY4" fmla="*/ 6220 h 10000"/>
                <a:gd name="connsiteX5" fmla="*/ 1227 w 10086"/>
                <a:gd name="connsiteY5" fmla="*/ 6680 h 10000"/>
                <a:gd name="connsiteX6" fmla="*/ 1720 w 10086"/>
                <a:gd name="connsiteY6" fmla="*/ 6802 h 10000"/>
                <a:gd name="connsiteX7" fmla="*/ 2259 w 10086"/>
                <a:gd name="connsiteY7" fmla="*/ 8153 h 10000"/>
                <a:gd name="connsiteX8" fmla="*/ 2989 w 10086"/>
                <a:gd name="connsiteY8" fmla="*/ 8939 h 10000"/>
                <a:gd name="connsiteX9" fmla="*/ 3740 w 10086"/>
                <a:gd name="connsiteY9" fmla="*/ 9517 h 10000"/>
                <a:gd name="connsiteX10" fmla="*/ 5162 w 10086"/>
                <a:gd name="connsiteY10" fmla="*/ 10000 h 10000"/>
                <a:gd name="connsiteX11" fmla="*/ 6643 w 10086"/>
                <a:gd name="connsiteY11" fmla="*/ 9392 h 10000"/>
                <a:gd name="connsiteX12" fmla="*/ 7488 w 10086"/>
                <a:gd name="connsiteY12" fmla="*/ 8752 h 10000"/>
                <a:gd name="connsiteX13" fmla="*/ 8174 w 10086"/>
                <a:gd name="connsiteY13" fmla="*/ 7853 h 10000"/>
                <a:gd name="connsiteX14" fmla="*/ 8575 w 10086"/>
                <a:gd name="connsiteY14" fmla="*/ 6492 h 10000"/>
                <a:gd name="connsiteX15" fmla="*/ 8959 w 10086"/>
                <a:gd name="connsiteY15" fmla="*/ 6398 h 10000"/>
                <a:gd name="connsiteX16" fmla="*/ 9738 w 10086"/>
                <a:gd name="connsiteY16" fmla="*/ 5163 h 10000"/>
                <a:gd name="connsiteX17" fmla="*/ 10069 w 10086"/>
                <a:gd name="connsiteY17" fmla="*/ 4523 h 10000"/>
                <a:gd name="connsiteX18" fmla="*/ 9202 w 10086"/>
                <a:gd name="connsiteY18" fmla="*/ 4009 h 10000"/>
                <a:gd name="connsiteX19" fmla="*/ 8674 w 10086"/>
                <a:gd name="connsiteY19" fmla="*/ 4915 h 10000"/>
                <a:gd name="connsiteX20" fmla="*/ 8674 w 10086"/>
                <a:gd name="connsiteY20" fmla="*/ 2285 h 10000"/>
                <a:gd name="connsiteX21" fmla="*/ 5777 w 10086"/>
                <a:gd name="connsiteY21" fmla="*/ 11 h 10000"/>
                <a:gd name="connsiteX22" fmla="*/ 2121 w 10086"/>
                <a:gd name="connsiteY22" fmla="*/ 445 h 10000"/>
                <a:gd name="connsiteX0" fmla="*/ 2133 w 10098"/>
                <a:gd name="connsiteY0" fmla="*/ 445 h 10000"/>
                <a:gd name="connsiteX1" fmla="*/ 1024 w 10098"/>
                <a:gd name="connsiteY1" fmla="*/ 4243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382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114"/>
                <a:gd name="connsiteY0" fmla="*/ 445 h 10000"/>
                <a:gd name="connsiteX1" fmla="*/ 1269 w 10114"/>
                <a:gd name="connsiteY1" fmla="*/ 4384 h 10000"/>
                <a:gd name="connsiteX2" fmla="*/ 313 w 10114"/>
                <a:gd name="connsiteY2" fmla="*/ 4298 h 10000"/>
                <a:gd name="connsiteX3" fmla="*/ 166 w 10114"/>
                <a:gd name="connsiteY3" fmla="*/ 4963 h 10000"/>
                <a:gd name="connsiteX4" fmla="*/ 830 w 10114"/>
                <a:gd name="connsiteY4" fmla="*/ 6220 h 10000"/>
                <a:gd name="connsiteX5" fmla="*/ 1239 w 10114"/>
                <a:gd name="connsiteY5" fmla="*/ 6680 h 10000"/>
                <a:gd name="connsiteX6" fmla="*/ 1732 w 10114"/>
                <a:gd name="connsiteY6" fmla="*/ 6802 h 10000"/>
                <a:gd name="connsiteX7" fmla="*/ 2271 w 10114"/>
                <a:gd name="connsiteY7" fmla="*/ 8153 h 10000"/>
                <a:gd name="connsiteX8" fmla="*/ 3001 w 10114"/>
                <a:gd name="connsiteY8" fmla="*/ 8939 h 10000"/>
                <a:gd name="connsiteX9" fmla="*/ 3752 w 10114"/>
                <a:gd name="connsiteY9" fmla="*/ 9517 h 10000"/>
                <a:gd name="connsiteX10" fmla="*/ 5174 w 10114"/>
                <a:gd name="connsiteY10" fmla="*/ 10000 h 10000"/>
                <a:gd name="connsiteX11" fmla="*/ 6655 w 10114"/>
                <a:gd name="connsiteY11" fmla="*/ 9392 h 10000"/>
                <a:gd name="connsiteX12" fmla="*/ 7500 w 10114"/>
                <a:gd name="connsiteY12" fmla="*/ 8752 h 10000"/>
                <a:gd name="connsiteX13" fmla="*/ 8186 w 10114"/>
                <a:gd name="connsiteY13" fmla="*/ 7853 h 10000"/>
                <a:gd name="connsiteX14" fmla="*/ 8587 w 10114"/>
                <a:gd name="connsiteY14" fmla="*/ 6492 h 10000"/>
                <a:gd name="connsiteX15" fmla="*/ 8971 w 10114"/>
                <a:gd name="connsiteY15" fmla="*/ 6398 h 10000"/>
                <a:gd name="connsiteX16" fmla="*/ 9750 w 10114"/>
                <a:gd name="connsiteY16" fmla="*/ 5163 h 10000"/>
                <a:gd name="connsiteX17" fmla="*/ 10081 w 10114"/>
                <a:gd name="connsiteY17" fmla="*/ 4382 h 10000"/>
                <a:gd name="connsiteX18" fmla="*/ 8920 w 10114"/>
                <a:gd name="connsiteY18" fmla="*/ 4150 h 10000"/>
                <a:gd name="connsiteX19" fmla="*/ 8686 w 10114"/>
                <a:gd name="connsiteY19" fmla="*/ 4915 h 10000"/>
                <a:gd name="connsiteX20" fmla="*/ 8686 w 10114"/>
                <a:gd name="connsiteY20" fmla="*/ 2285 h 10000"/>
                <a:gd name="connsiteX21" fmla="*/ 5789 w 10114"/>
                <a:gd name="connsiteY21" fmla="*/ 11 h 10000"/>
                <a:gd name="connsiteX22" fmla="*/ 2133 w 10114"/>
                <a:gd name="connsiteY22" fmla="*/ 445 h 10000"/>
                <a:gd name="connsiteX0" fmla="*/ 2133 w 9945"/>
                <a:gd name="connsiteY0" fmla="*/ 445 h 10000"/>
                <a:gd name="connsiteX1" fmla="*/ 1269 w 9945"/>
                <a:gd name="connsiteY1" fmla="*/ 4384 h 10000"/>
                <a:gd name="connsiteX2" fmla="*/ 313 w 9945"/>
                <a:gd name="connsiteY2" fmla="*/ 4298 h 10000"/>
                <a:gd name="connsiteX3" fmla="*/ 166 w 9945"/>
                <a:gd name="connsiteY3" fmla="*/ 4963 h 10000"/>
                <a:gd name="connsiteX4" fmla="*/ 830 w 9945"/>
                <a:gd name="connsiteY4" fmla="*/ 6220 h 10000"/>
                <a:gd name="connsiteX5" fmla="*/ 1239 w 9945"/>
                <a:gd name="connsiteY5" fmla="*/ 6680 h 10000"/>
                <a:gd name="connsiteX6" fmla="*/ 1732 w 9945"/>
                <a:gd name="connsiteY6" fmla="*/ 6802 h 10000"/>
                <a:gd name="connsiteX7" fmla="*/ 2271 w 9945"/>
                <a:gd name="connsiteY7" fmla="*/ 8153 h 10000"/>
                <a:gd name="connsiteX8" fmla="*/ 3001 w 9945"/>
                <a:gd name="connsiteY8" fmla="*/ 8939 h 10000"/>
                <a:gd name="connsiteX9" fmla="*/ 3752 w 9945"/>
                <a:gd name="connsiteY9" fmla="*/ 9517 h 10000"/>
                <a:gd name="connsiteX10" fmla="*/ 5174 w 9945"/>
                <a:gd name="connsiteY10" fmla="*/ 10000 h 10000"/>
                <a:gd name="connsiteX11" fmla="*/ 6655 w 9945"/>
                <a:gd name="connsiteY11" fmla="*/ 9392 h 10000"/>
                <a:gd name="connsiteX12" fmla="*/ 7500 w 9945"/>
                <a:gd name="connsiteY12" fmla="*/ 8752 h 10000"/>
                <a:gd name="connsiteX13" fmla="*/ 8186 w 9945"/>
                <a:gd name="connsiteY13" fmla="*/ 7853 h 10000"/>
                <a:gd name="connsiteX14" fmla="*/ 8587 w 9945"/>
                <a:gd name="connsiteY14" fmla="*/ 6492 h 10000"/>
                <a:gd name="connsiteX15" fmla="*/ 8971 w 9945"/>
                <a:gd name="connsiteY15" fmla="*/ 6398 h 10000"/>
                <a:gd name="connsiteX16" fmla="*/ 9750 w 9945"/>
                <a:gd name="connsiteY16" fmla="*/ 5163 h 10000"/>
                <a:gd name="connsiteX17" fmla="*/ 9885 w 9945"/>
                <a:gd name="connsiteY17" fmla="*/ 4382 h 10000"/>
                <a:gd name="connsiteX18" fmla="*/ 8920 w 9945"/>
                <a:gd name="connsiteY18" fmla="*/ 4150 h 10000"/>
                <a:gd name="connsiteX19" fmla="*/ 8686 w 9945"/>
                <a:gd name="connsiteY19" fmla="*/ 4915 h 10000"/>
                <a:gd name="connsiteX20" fmla="*/ 8686 w 9945"/>
                <a:gd name="connsiteY20" fmla="*/ 2285 h 10000"/>
                <a:gd name="connsiteX21" fmla="*/ 5789 w 9945"/>
                <a:gd name="connsiteY21" fmla="*/ 11 h 10000"/>
                <a:gd name="connsiteX22" fmla="*/ 2133 w 9945"/>
                <a:gd name="connsiteY22" fmla="*/ 445 h 10000"/>
                <a:gd name="connsiteX0" fmla="*/ 2145 w 9993"/>
                <a:gd name="connsiteY0" fmla="*/ 445 h 10000"/>
                <a:gd name="connsiteX1" fmla="*/ 1276 w 9993"/>
                <a:gd name="connsiteY1" fmla="*/ 4384 h 10000"/>
                <a:gd name="connsiteX2" fmla="*/ 315 w 9993"/>
                <a:gd name="connsiteY2" fmla="*/ 4298 h 10000"/>
                <a:gd name="connsiteX3" fmla="*/ 167 w 9993"/>
                <a:gd name="connsiteY3" fmla="*/ 4963 h 10000"/>
                <a:gd name="connsiteX4" fmla="*/ 835 w 9993"/>
                <a:gd name="connsiteY4" fmla="*/ 6220 h 10000"/>
                <a:gd name="connsiteX5" fmla="*/ 1246 w 9993"/>
                <a:gd name="connsiteY5" fmla="*/ 6680 h 10000"/>
                <a:gd name="connsiteX6" fmla="*/ 1742 w 9993"/>
                <a:gd name="connsiteY6" fmla="*/ 6802 h 10000"/>
                <a:gd name="connsiteX7" fmla="*/ 2284 w 9993"/>
                <a:gd name="connsiteY7" fmla="*/ 8153 h 10000"/>
                <a:gd name="connsiteX8" fmla="*/ 3018 w 9993"/>
                <a:gd name="connsiteY8" fmla="*/ 8939 h 10000"/>
                <a:gd name="connsiteX9" fmla="*/ 3773 w 9993"/>
                <a:gd name="connsiteY9" fmla="*/ 9517 h 10000"/>
                <a:gd name="connsiteX10" fmla="*/ 5203 w 9993"/>
                <a:gd name="connsiteY10" fmla="*/ 10000 h 10000"/>
                <a:gd name="connsiteX11" fmla="*/ 6692 w 9993"/>
                <a:gd name="connsiteY11" fmla="*/ 9392 h 10000"/>
                <a:gd name="connsiteX12" fmla="*/ 7541 w 9993"/>
                <a:gd name="connsiteY12" fmla="*/ 8752 h 10000"/>
                <a:gd name="connsiteX13" fmla="*/ 8231 w 9993"/>
                <a:gd name="connsiteY13" fmla="*/ 7853 h 10000"/>
                <a:gd name="connsiteX14" fmla="*/ 8634 w 9993"/>
                <a:gd name="connsiteY14" fmla="*/ 6492 h 10000"/>
                <a:gd name="connsiteX15" fmla="*/ 9021 w 9993"/>
                <a:gd name="connsiteY15" fmla="*/ 6398 h 10000"/>
                <a:gd name="connsiteX16" fmla="*/ 9804 w 9993"/>
                <a:gd name="connsiteY16" fmla="*/ 5163 h 10000"/>
                <a:gd name="connsiteX17" fmla="*/ 9940 w 9993"/>
                <a:gd name="connsiteY17" fmla="*/ 4382 h 10000"/>
                <a:gd name="connsiteX18" fmla="*/ 9073 w 9993"/>
                <a:gd name="connsiteY18" fmla="*/ 4325 h 10000"/>
                <a:gd name="connsiteX19" fmla="*/ 8969 w 9993"/>
                <a:gd name="connsiteY19" fmla="*/ 4150 h 10000"/>
                <a:gd name="connsiteX20" fmla="*/ 8734 w 9993"/>
                <a:gd name="connsiteY20" fmla="*/ 4915 h 10000"/>
                <a:gd name="connsiteX21" fmla="*/ 8734 w 9993"/>
                <a:gd name="connsiteY21" fmla="*/ 2285 h 10000"/>
                <a:gd name="connsiteX22" fmla="*/ 5821 w 9993"/>
                <a:gd name="connsiteY22" fmla="*/ 11 h 10000"/>
                <a:gd name="connsiteX23" fmla="*/ 2145 w 9993"/>
                <a:gd name="connsiteY23" fmla="*/ 445 h 10000"/>
                <a:gd name="connsiteX0" fmla="*/ 2147 w 10000"/>
                <a:gd name="connsiteY0" fmla="*/ 445 h 10000"/>
                <a:gd name="connsiteX1" fmla="*/ 1277 w 10000"/>
                <a:gd name="connsiteY1" fmla="*/ 4384 h 10000"/>
                <a:gd name="connsiteX2" fmla="*/ 315 w 10000"/>
                <a:gd name="connsiteY2" fmla="*/ 4298 h 10000"/>
                <a:gd name="connsiteX3" fmla="*/ 167 w 10000"/>
                <a:gd name="connsiteY3" fmla="*/ 4963 h 10000"/>
                <a:gd name="connsiteX4" fmla="*/ 836 w 10000"/>
                <a:gd name="connsiteY4" fmla="*/ 6220 h 10000"/>
                <a:gd name="connsiteX5" fmla="*/ 1247 w 10000"/>
                <a:gd name="connsiteY5" fmla="*/ 6680 h 10000"/>
                <a:gd name="connsiteX6" fmla="*/ 1743 w 10000"/>
                <a:gd name="connsiteY6" fmla="*/ 6802 h 10000"/>
                <a:gd name="connsiteX7" fmla="*/ 2286 w 10000"/>
                <a:gd name="connsiteY7" fmla="*/ 8153 h 10000"/>
                <a:gd name="connsiteX8" fmla="*/ 3020 w 10000"/>
                <a:gd name="connsiteY8" fmla="*/ 8939 h 10000"/>
                <a:gd name="connsiteX9" fmla="*/ 3776 w 10000"/>
                <a:gd name="connsiteY9" fmla="*/ 9517 h 10000"/>
                <a:gd name="connsiteX10" fmla="*/ 5207 w 10000"/>
                <a:gd name="connsiteY10" fmla="*/ 10000 h 10000"/>
                <a:gd name="connsiteX11" fmla="*/ 6697 w 10000"/>
                <a:gd name="connsiteY11" fmla="*/ 9392 h 10000"/>
                <a:gd name="connsiteX12" fmla="*/ 7546 w 10000"/>
                <a:gd name="connsiteY12" fmla="*/ 8752 h 10000"/>
                <a:gd name="connsiteX13" fmla="*/ 8237 w 10000"/>
                <a:gd name="connsiteY13" fmla="*/ 7853 h 10000"/>
                <a:gd name="connsiteX14" fmla="*/ 8640 w 10000"/>
                <a:gd name="connsiteY14" fmla="*/ 6492 h 10000"/>
                <a:gd name="connsiteX15" fmla="*/ 9027 w 10000"/>
                <a:gd name="connsiteY15" fmla="*/ 6398 h 10000"/>
                <a:gd name="connsiteX16" fmla="*/ 9811 w 10000"/>
                <a:gd name="connsiteY16" fmla="*/ 5163 h 10000"/>
                <a:gd name="connsiteX17" fmla="*/ 9947 w 10000"/>
                <a:gd name="connsiteY17" fmla="*/ 4382 h 10000"/>
                <a:gd name="connsiteX18" fmla="*/ 9079 w 10000"/>
                <a:gd name="connsiteY18" fmla="*/ 4325 h 10000"/>
                <a:gd name="connsiteX19" fmla="*/ 8975 w 10000"/>
                <a:gd name="connsiteY19" fmla="*/ 4150 h 10000"/>
                <a:gd name="connsiteX20" fmla="*/ 8740 w 10000"/>
                <a:gd name="connsiteY20" fmla="*/ 4915 h 10000"/>
                <a:gd name="connsiteX21" fmla="*/ 8740 w 10000"/>
                <a:gd name="connsiteY21" fmla="*/ 2285 h 10000"/>
                <a:gd name="connsiteX22" fmla="*/ 7769 w 10000"/>
                <a:gd name="connsiteY22" fmla="*/ 564 h 10000"/>
                <a:gd name="connsiteX23" fmla="*/ 5825 w 10000"/>
                <a:gd name="connsiteY23" fmla="*/ 11 h 10000"/>
                <a:gd name="connsiteX24" fmla="*/ 2147 w 10000"/>
                <a:gd name="connsiteY24" fmla="*/ 445 h 10000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743 w 10000"/>
                <a:gd name="connsiteY6" fmla="*/ 7190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970 w 10000"/>
                <a:gd name="connsiteY6" fmla="*/ 7624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094 w 9947"/>
                <a:gd name="connsiteY0" fmla="*/ 833 h 10388"/>
                <a:gd name="connsiteX1" fmla="*/ 1224 w 9947"/>
                <a:gd name="connsiteY1" fmla="*/ 4772 h 10388"/>
                <a:gd name="connsiteX2" fmla="*/ 565 w 9947"/>
                <a:gd name="connsiteY2" fmla="*/ 4975 h 10388"/>
                <a:gd name="connsiteX3" fmla="*/ 114 w 9947"/>
                <a:gd name="connsiteY3" fmla="*/ 5351 h 10388"/>
                <a:gd name="connsiteX4" fmla="*/ 783 w 9947"/>
                <a:gd name="connsiteY4" fmla="*/ 6608 h 10388"/>
                <a:gd name="connsiteX5" fmla="*/ 1194 w 9947"/>
                <a:gd name="connsiteY5" fmla="*/ 7068 h 10388"/>
                <a:gd name="connsiteX6" fmla="*/ 1917 w 9947"/>
                <a:gd name="connsiteY6" fmla="*/ 7624 h 10388"/>
                <a:gd name="connsiteX7" fmla="*/ 2233 w 9947"/>
                <a:gd name="connsiteY7" fmla="*/ 8541 h 10388"/>
                <a:gd name="connsiteX8" fmla="*/ 2967 w 9947"/>
                <a:gd name="connsiteY8" fmla="*/ 9327 h 10388"/>
                <a:gd name="connsiteX9" fmla="*/ 3723 w 9947"/>
                <a:gd name="connsiteY9" fmla="*/ 9905 h 10388"/>
                <a:gd name="connsiteX10" fmla="*/ 5154 w 9947"/>
                <a:gd name="connsiteY10" fmla="*/ 10388 h 10388"/>
                <a:gd name="connsiteX11" fmla="*/ 6644 w 9947"/>
                <a:gd name="connsiteY11" fmla="*/ 9780 h 10388"/>
                <a:gd name="connsiteX12" fmla="*/ 7493 w 9947"/>
                <a:gd name="connsiteY12" fmla="*/ 9140 h 10388"/>
                <a:gd name="connsiteX13" fmla="*/ 8184 w 9947"/>
                <a:gd name="connsiteY13" fmla="*/ 8241 h 10388"/>
                <a:gd name="connsiteX14" fmla="*/ 8587 w 9947"/>
                <a:gd name="connsiteY14" fmla="*/ 6880 h 10388"/>
                <a:gd name="connsiteX15" fmla="*/ 8974 w 9947"/>
                <a:gd name="connsiteY15" fmla="*/ 6786 h 10388"/>
                <a:gd name="connsiteX16" fmla="*/ 9758 w 9947"/>
                <a:gd name="connsiteY16" fmla="*/ 5551 h 10388"/>
                <a:gd name="connsiteX17" fmla="*/ 9894 w 9947"/>
                <a:gd name="connsiteY17" fmla="*/ 4770 h 10388"/>
                <a:gd name="connsiteX18" fmla="*/ 9026 w 9947"/>
                <a:gd name="connsiteY18" fmla="*/ 4713 h 10388"/>
                <a:gd name="connsiteX19" fmla="*/ 8922 w 9947"/>
                <a:gd name="connsiteY19" fmla="*/ 4538 h 10388"/>
                <a:gd name="connsiteX20" fmla="*/ 8687 w 9947"/>
                <a:gd name="connsiteY20" fmla="*/ 5303 h 10388"/>
                <a:gd name="connsiteX21" fmla="*/ 8687 w 9947"/>
                <a:gd name="connsiteY21" fmla="*/ 2673 h 10388"/>
                <a:gd name="connsiteX22" fmla="*/ 7716 w 9947"/>
                <a:gd name="connsiteY22" fmla="*/ 952 h 10388"/>
                <a:gd name="connsiteX23" fmla="*/ 5696 w 9947"/>
                <a:gd name="connsiteY23" fmla="*/ 1 h 10388"/>
                <a:gd name="connsiteX24" fmla="*/ 2094 w 9947"/>
                <a:gd name="connsiteY24" fmla="*/ 833 h 10388"/>
                <a:gd name="connsiteX0" fmla="*/ 1875 w 9770"/>
                <a:gd name="connsiteY0" fmla="*/ 802 h 10000"/>
                <a:gd name="connsiteX1" fmla="*/ 1001 w 9770"/>
                <a:gd name="connsiteY1" fmla="*/ 4594 h 10000"/>
                <a:gd name="connsiteX2" fmla="*/ 338 w 9770"/>
                <a:gd name="connsiteY2" fmla="*/ 4789 h 10000"/>
                <a:gd name="connsiteX3" fmla="*/ 151 w 9770"/>
                <a:gd name="connsiteY3" fmla="*/ 5290 h 10000"/>
                <a:gd name="connsiteX4" fmla="*/ 557 w 9770"/>
                <a:gd name="connsiteY4" fmla="*/ 6361 h 10000"/>
                <a:gd name="connsiteX5" fmla="*/ 970 w 9770"/>
                <a:gd name="connsiteY5" fmla="*/ 6804 h 10000"/>
                <a:gd name="connsiteX6" fmla="*/ 1697 w 9770"/>
                <a:gd name="connsiteY6" fmla="*/ 7339 h 10000"/>
                <a:gd name="connsiteX7" fmla="*/ 2015 w 9770"/>
                <a:gd name="connsiteY7" fmla="*/ 8222 h 10000"/>
                <a:gd name="connsiteX8" fmla="*/ 2753 w 9770"/>
                <a:gd name="connsiteY8" fmla="*/ 8979 h 10000"/>
                <a:gd name="connsiteX9" fmla="*/ 3513 w 9770"/>
                <a:gd name="connsiteY9" fmla="*/ 9535 h 10000"/>
                <a:gd name="connsiteX10" fmla="*/ 4951 w 9770"/>
                <a:gd name="connsiteY10" fmla="*/ 10000 h 10000"/>
                <a:gd name="connsiteX11" fmla="*/ 6449 w 9770"/>
                <a:gd name="connsiteY11" fmla="*/ 9415 h 10000"/>
                <a:gd name="connsiteX12" fmla="*/ 7303 w 9770"/>
                <a:gd name="connsiteY12" fmla="*/ 8799 h 10000"/>
                <a:gd name="connsiteX13" fmla="*/ 7998 w 9770"/>
                <a:gd name="connsiteY13" fmla="*/ 7933 h 10000"/>
                <a:gd name="connsiteX14" fmla="*/ 8403 w 9770"/>
                <a:gd name="connsiteY14" fmla="*/ 6623 h 10000"/>
                <a:gd name="connsiteX15" fmla="*/ 8792 w 9770"/>
                <a:gd name="connsiteY15" fmla="*/ 6533 h 10000"/>
                <a:gd name="connsiteX16" fmla="*/ 9580 w 9770"/>
                <a:gd name="connsiteY16" fmla="*/ 5344 h 10000"/>
                <a:gd name="connsiteX17" fmla="*/ 9717 w 9770"/>
                <a:gd name="connsiteY17" fmla="*/ 4592 h 10000"/>
                <a:gd name="connsiteX18" fmla="*/ 8844 w 9770"/>
                <a:gd name="connsiteY18" fmla="*/ 4537 h 10000"/>
                <a:gd name="connsiteX19" fmla="*/ 8740 w 9770"/>
                <a:gd name="connsiteY19" fmla="*/ 4369 h 10000"/>
                <a:gd name="connsiteX20" fmla="*/ 8503 w 9770"/>
                <a:gd name="connsiteY20" fmla="*/ 5105 h 10000"/>
                <a:gd name="connsiteX21" fmla="*/ 8503 w 9770"/>
                <a:gd name="connsiteY21" fmla="*/ 2573 h 10000"/>
                <a:gd name="connsiteX22" fmla="*/ 7527 w 9770"/>
                <a:gd name="connsiteY22" fmla="*/ 916 h 10000"/>
                <a:gd name="connsiteX23" fmla="*/ 5496 w 9770"/>
                <a:gd name="connsiteY23" fmla="*/ 1 h 10000"/>
                <a:gd name="connsiteX24" fmla="*/ 1875 w 9770"/>
                <a:gd name="connsiteY24" fmla="*/ 802 h 10000"/>
                <a:gd name="connsiteX0" fmla="*/ 1764 w 9845"/>
                <a:gd name="connsiteY0" fmla="*/ 802 h 10000"/>
                <a:gd name="connsiteX1" fmla="*/ 870 w 9845"/>
                <a:gd name="connsiteY1" fmla="*/ 4594 h 10000"/>
                <a:gd name="connsiteX2" fmla="*/ 191 w 9845"/>
                <a:gd name="connsiteY2" fmla="*/ 4789 h 10000"/>
                <a:gd name="connsiteX3" fmla="*/ 0 w 9845"/>
                <a:gd name="connsiteY3" fmla="*/ 5290 h 10000"/>
                <a:gd name="connsiteX4" fmla="*/ 415 w 9845"/>
                <a:gd name="connsiteY4" fmla="*/ 6361 h 10000"/>
                <a:gd name="connsiteX5" fmla="*/ 838 w 9845"/>
                <a:gd name="connsiteY5" fmla="*/ 6804 h 10000"/>
                <a:gd name="connsiteX6" fmla="*/ 1582 w 9845"/>
                <a:gd name="connsiteY6" fmla="*/ 7339 h 10000"/>
                <a:gd name="connsiteX7" fmla="*/ 1907 w 9845"/>
                <a:gd name="connsiteY7" fmla="*/ 8222 h 10000"/>
                <a:gd name="connsiteX8" fmla="*/ 2663 w 9845"/>
                <a:gd name="connsiteY8" fmla="*/ 8979 h 10000"/>
                <a:gd name="connsiteX9" fmla="*/ 3441 w 9845"/>
                <a:gd name="connsiteY9" fmla="*/ 9535 h 10000"/>
                <a:gd name="connsiteX10" fmla="*/ 4913 w 9845"/>
                <a:gd name="connsiteY10" fmla="*/ 10000 h 10000"/>
                <a:gd name="connsiteX11" fmla="*/ 6446 w 9845"/>
                <a:gd name="connsiteY11" fmla="*/ 9415 h 10000"/>
                <a:gd name="connsiteX12" fmla="*/ 7320 w 9845"/>
                <a:gd name="connsiteY12" fmla="*/ 8799 h 10000"/>
                <a:gd name="connsiteX13" fmla="*/ 8031 w 9845"/>
                <a:gd name="connsiteY13" fmla="*/ 7933 h 10000"/>
                <a:gd name="connsiteX14" fmla="*/ 8446 w 9845"/>
                <a:gd name="connsiteY14" fmla="*/ 6623 h 10000"/>
                <a:gd name="connsiteX15" fmla="*/ 8844 w 9845"/>
                <a:gd name="connsiteY15" fmla="*/ 6533 h 10000"/>
                <a:gd name="connsiteX16" fmla="*/ 9651 w 9845"/>
                <a:gd name="connsiteY16" fmla="*/ 5344 h 10000"/>
                <a:gd name="connsiteX17" fmla="*/ 9791 w 9845"/>
                <a:gd name="connsiteY17" fmla="*/ 4592 h 10000"/>
                <a:gd name="connsiteX18" fmla="*/ 8897 w 9845"/>
                <a:gd name="connsiteY18" fmla="*/ 4537 h 10000"/>
                <a:gd name="connsiteX19" fmla="*/ 8791 w 9845"/>
                <a:gd name="connsiteY19" fmla="*/ 4369 h 10000"/>
                <a:gd name="connsiteX20" fmla="*/ 8548 w 9845"/>
                <a:gd name="connsiteY20" fmla="*/ 5105 h 10000"/>
                <a:gd name="connsiteX21" fmla="*/ 8548 w 9845"/>
                <a:gd name="connsiteY21" fmla="*/ 2573 h 10000"/>
                <a:gd name="connsiteX22" fmla="*/ 7549 w 9845"/>
                <a:gd name="connsiteY22" fmla="*/ 916 h 10000"/>
                <a:gd name="connsiteX23" fmla="*/ 5470 w 9845"/>
                <a:gd name="connsiteY23" fmla="*/ 1 h 10000"/>
                <a:gd name="connsiteX24" fmla="*/ 1764 w 9845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2573 h 10000"/>
                <a:gd name="connsiteX21" fmla="*/ 7668 w 10000"/>
                <a:gd name="connsiteY21" fmla="*/ 916 h 10000"/>
                <a:gd name="connsiteX22" fmla="*/ 5556 w 10000"/>
                <a:gd name="connsiteY22" fmla="*/ 1 h 10000"/>
                <a:gd name="connsiteX23" fmla="*/ 1792 w 10000"/>
                <a:gd name="connsiteY23" fmla="*/ 802 h 10000"/>
                <a:gd name="connsiteX0" fmla="*/ 1792 w 9970"/>
                <a:gd name="connsiteY0" fmla="*/ 802 h 10000"/>
                <a:gd name="connsiteX1" fmla="*/ 884 w 9970"/>
                <a:gd name="connsiteY1" fmla="*/ 4594 h 10000"/>
                <a:gd name="connsiteX2" fmla="*/ 194 w 9970"/>
                <a:gd name="connsiteY2" fmla="*/ 4789 h 10000"/>
                <a:gd name="connsiteX3" fmla="*/ 0 w 9970"/>
                <a:gd name="connsiteY3" fmla="*/ 5290 h 10000"/>
                <a:gd name="connsiteX4" fmla="*/ 264 w 9970"/>
                <a:gd name="connsiteY4" fmla="*/ 6187 h 10000"/>
                <a:gd name="connsiteX5" fmla="*/ 851 w 9970"/>
                <a:gd name="connsiteY5" fmla="*/ 6804 h 10000"/>
                <a:gd name="connsiteX6" fmla="*/ 1607 w 9970"/>
                <a:gd name="connsiteY6" fmla="*/ 7339 h 10000"/>
                <a:gd name="connsiteX7" fmla="*/ 1937 w 9970"/>
                <a:gd name="connsiteY7" fmla="*/ 8222 h 10000"/>
                <a:gd name="connsiteX8" fmla="*/ 2705 w 9970"/>
                <a:gd name="connsiteY8" fmla="*/ 8979 h 10000"/>
                <a:gd name="connsiteX9" fmla="*/ 3495 w 9970"/>
                <a:gd name="connsiteY9" fmla="*/ 9535 h 10000"/>
                <a:gd name="connsiteX10" fmla="*/ 4990 w 9970"/>
                <a:gd name="connsiteY10" fmla="*/ 10000 h 10000"/>
                <a:gd name="connsiteX11" fmla="*/ 6547 w 9970"/>
                <a:gd name="connsiteY11" fmla="*/ 9415 h 10000"/>
                <a:gd name="connsiteX12" fmla="*/ 7435 w 9970"/>
                <a:gd name="connsiteY12" fmla="*/ 8799 h 10000"/>
                <a:gd name="connsiteX13" fmla="*/ 8157 w 9970"/>
                <a:gd name="connsiteY13" fmla="*/ 7933 h 10000"/>
                <a:gd name="connsiteX14" fmla="*/ 8579 w 9970"/>
                <a:gd name="connsiteY14" fmla="*/ 6623 h 10000"/>
                <a:gd name="connsiteX15" fmla="*/ 8983 w 9970"/>
                <a:gd name="connsiteY15" fmla="*/ 6533 h 10000"/>
                <a:gd name="connsiteX16" fmla="*/ 9803 w 9970"/>
                <a:gd name="connsiteY16" fmla="*/ 5344 h 10000"/>
                <a:gd name="connsiteX17" fmla="*/ 9945 w 9970"/>
                <a:gd name="connsiteY17" fmla="*/ 4592 h 10000"/>
                <a:gd name="connsiteX18" fmla="*/ 9448 w 9970"/>
                <a:gd name="connsiteY18" fmla="*/ 4292 h 10000"/>
                <a:gd name="connsiteX19" fmla="*/ 9037 w 9970"/>
                <a:gd name="connsiteY19" fmla="*/ 4537 h 10000"/>
                <a:gd name="connsiteX20" fmla="*/ 8929 w 9970"/>
                <a:gd name="connsiteY20" fmla="*/ 4369 h 10000"/>
                <a:gd name="connsiteX21" fmla="*/ 8683 w 9970"/>
                <a:gd name="connsiteY21" fmla="*/ 2573 h 10000"/>
                <a:gd name="connsiteX22" fmla="*/ 7668 w 9970"/>
                <a:gd name="connsiteY22" fmla="*/ 916 h 10000"/>
                <a:gd name="connsiteX23" fmla="*/ 5556 w 9970"/>
                <a:gd name="connsiteY23" fmla="*/ 1 h 10000"/>
                <a:gd name="connsiteX24" fmla="*/ 1792 w 9970"/>
                <a:gd name="connsiteY24" fmla="*/ 802 h 10000"/>
                <a:gd name="connsiteX0" fmla="*/ 1797 w 9844"/>
                <a:gd name="connsiteY0" fmla="*/ 802 h 10000"/>
                <a:gd name="connsiteX1" fmla="*/ 887 w 9844"/>
                <a:gd name="connsiteY1" fmla="*/ 4594 h 10000"/>
                <a:gd name="connsiteX2" fmla="*/ 195 w 9844"/>
                <a:gd name="connsiteY2" fmla="*/ 4789 h 10000"/>
                <a:gd name="connsiteX3" fmla="*/ 0 w 9844"/>
                <a:gd name="connsiteY3" fmla="*/ 5290 h 10000"/>
                <a:gd name="connsiteX4" fmla="*/ 265 w 9844"/>
                <a:gd name="connsiteY4" fmla="*/ 6187 h 10000"/>
                <a:gd name="connsiteX5" fmla="*/ 854 w 9844"/>
                <a:gd name="connsiteY5" fmla="*/ 6804 h 10000"/>
                <a:gd name="connsiteX6" fmla="*/ 1612 w 9844"/>
                <a:gd name="connsiteY6" fmla="*/ 7339 h 10000"/>
                <a:gd name="connsiteX7" fmla="*/ 1943 w 9844"/>
                <a:gd name="connsiteY7" fmla="*/ 8222 h 10000"/>
                <a:gd name="connsiteX8" fmla="*/ 2713 w 9844"/>
                <a:gd name="connsiteY8" fmla="*/ 8979 h 10000"/>
                <a:gd name="connsiteX9" fmla="*/ 3506 w 9844"/>
                <a:gd name="connsiteY9" fmla="*/ 9535 h 10000"/>
                <a:gd name="connsiteX10" fmla="*/ 5005 w 9844"/>
                <a:gd name="connsiteY10" fmla="*/ 10000 h 10000"/>
                <a:gd name="connsiteX11" fmla="*/ 6567 w 9844"/>
                <a:gd name="connsiteY11" fmla="*/ 9415 h 10000"/>
                <a:gd name="connsiteX12" fmla="*/ 7457 w 9844"/>
                <a:gd name="connsiteY12" fmla="*/ 8799 h 10000"/>
                <a:gd name="connsiteX13" fmla="*/ 8182 w 9844"/>
                <a:gd name="connsiteY13" fmla="*/ 7933 h 10000"/>
                <a:gd name="connsiteX14" fmla="*/ 8605 w 9844"/>
                <a:gd name="connsiteY14" fmla="*/ 6623 h 10000"/>
                <a:gd name="connsiteX15" fmla="*/ 9010 w 9844"/>
                <a:gd name="connsiteY15" fmla="*/ 6533 h 10000"/>
                <a:gd name="connsiteX16" fmla="*/ 9832 w 9844"/>
                <a:gd name="connsiteY16" fmla="*/ 5344 h 10000"/>
                <a:gd name="connsiteX17" fmla="*/ 9476 w 9844"/>
                <a:gd name="connsiteY17" fmla="*/ 4292 h 10000"/>
                <a:gd name="connsiteX18" fmla="*/ 9064 w 9844"/>
                <a:gd name="connsiteY18" fmla="*/ 4537 h 10000"/>
                <a:gd name="connsiteX19" fmla="*/ 8956 w 9844"/>
                <a:gd name="connsiteY19" fmla="*/ 4369 h 10000"/>
                <a:gd name="connsiteX20" fmla="*/ 8709 w 9844"/>
                <a:gd name="connsiteY20" fmla="*/ 2573 h 10000"/>
                <a:gd name="connsiteX21" fmla="*/ 7691 w 9844"/>
                <a:gd name="connsiteY21" fmla="*/ 916 h 10000"/>
                <a:gd name="connsiteX22" fmla="*/ 5573 w 9844"/>
                <a:gd name="connsiteY22" fmla="*/ 1 h 10000"/>
                <a:gd name="connsiteX23" fmla="*/ 1797 w 9844"/>
                <a:gd name="connsiteY23" fmla="*/ 802 h 10000"/>
                <a:gd name="connsiteX0" fmla="*/ 1825 w 11841"/>
                <a:gd name="connsiteY0" fmla="*/ 802 h 10000"/>
                <a:gd name="connsiteX1" fmla="*/ 901 w 11841"/>
                <a:gd name="connsiteY1" fmla="*/ 4594 h 10000"/>
                <a:gd name="connsiteX2" fmla="*/ 198 w 11841"/>
                <a:gd name="connsiteY2" fmla="*/ 4789 h 10000"/>
                <a:gd name="connsiteX3" fmla="*/ 0 w 11841"/>
                <a:gd name="connsiteY3" fmla="*/ 5290 h 10000"/>
                <a:gd name="connsiteX4" fmla="*/ 269 w 11841"/>
                <a:gd name="connsiteY4" fmla="*/ 6187 h 10000"/>
                <a:gd name="connsiteX5" fmla="*/ 868 w 11841"/>
                <a:gd name="connsiteY5" fmla="*/ 6804 h 10000"/>
                <a:gd name="connsiteX6" fmla="*/ 1638 w 11841"/>
                <a:gd name="connsiteY6" fmla="*/ 7339 h 10000"/>
                <a:gd name="connsiteX7" fmla="*/ 1974 w 11841"/>
                <a:gd name="connsiteY7" fmla="*/ 8222 h 10000"/>
                <a:gd name="connsiteX8" fmla="*/ 2756 w 11841"/>
                <a:gd name="connsiteY8" fmla="*/ 8979 h 10000"/>
                <a:gd name="connsiteX9" fmla="*/ 3562 w 11841"/>
                <a:gd name="connsiteY9" fmla="*/ 9535 h 10000"/>
                <a:gd name="connsiteX10" fmla="*/ 5084 w 11841"/>
                <a:gd name="connsiteY10" fmla="*/ 10000 h 10000"/>
                <a:gd name="connsiteX11" fmla="*/ 6671 w 11841"/>
                <a:gd name="connsiteY11" fmla="*/ 9415 h 10000"/>
                <a:gd name="connsiteX12" fmla="*/ 7575 w 11841"/>
                <a:gd name="connsiteY12" fmla="*/ 8799 h 10000"/>
                <a:gd name="connsiteX13" fmla="*/ 8312 w 11841"/>
                <a:gd name="connsiteY13" fmla="*/ 7933 h 10000"/>
                <a:gd name="connsiteX14" fmla="*/ 8741 w 11841"/>
                <a:gd name="connsiteY14" fmla="*/ 6623 h 10000"/>
                <a:gd name="connsiteX15" fmla="*/ 9153 w 11841"/>
                <a:gd name="connsiteY15" fmla="*/ 6533 h 10000"/>
                <a:gd name="connsiteX16" fmla="*/ 11839 w 11841"/>
                <a:gd name="connsiteY16" fmla="*/ 5623 h 10000"/>
                <a:gd name="connsiteX17" fmla="*/ 9626 w 11841"/>
                <a:gd name="connsiteY17" fmla="*/ 4292 h 10000"/>
                <a:gd name="connsiteX18" fmla="*/ 9208 w 11841"/>
                <a:gd name="connsiteY18" fmla="*/ 4537 h 10000"/>
                <a:gd name="connsiteX19" fmla="*/ 9098 w 11841"/>
                <a:gd name="connsiteY19" fmla="*/ 4369 h 10000"/>
                <a:gd name="connsiteX20" fmla="*/ 8847 w 11841"/>
                <a:gd name="connsiteY20" fmla="*/ 2573 h 10000"/>
                <a:gd name="connsiteX21" fmla="*/ 7813 w 11841"/>
                <a:gd name="connsiteY21" fmla="*/ 916 h 10000"/>
                <a:gd name="connsiteX22" fmla="*/ 5661 w 11841"/>
                <a:gd name="connsiteY22" fmla="*/ 1 h 10000"/>
                <a:gd name="connsiteX23" fmla="*/ 1825 w 11841"/>
                <a:gd name="connsiteY23" fmla="*/ 802 h 10000"/>
                <a:gd name="connsiteX0" fmla="*/ 1825 w 9749"/>
                <a:gd name="connsiteY0" fmla="*/ 802 h 10000"/>
                <a:gd name="connsiteX1" fmla="*/ 901 w 9749"/>
                <a:gd name="connsiteY1" fmla="*/ 4594 h 10000"/>
                <a:gd name="connsiteX2" fmla="*/ 198 w 9749"/>
                <a:gd name="connsiteY2" fmla="*/ 4789 h 10000"/>
                <a:gd name="connsiteX3" fmla="*/ 0 w 9749"/>
                <a:gd name="connsiteY3" fmla="*/ 5290 h 10000"/>
                <a:gd name="connsiteX4" fmla="*/ 269 w 9749"/>
                <a:gd name="connsiteY4" fmla="*/ 6187 h 10000"/>
                <a:gd name="connsiteX5" fmla="*/ 868 w 9749"/>
                <a:gd name="connsiteY5" fmla="*/ 6804 h 10000"/>
                <a:gd name="connsiteX6" fmla="*/ 1638 w 9749"/>
                <a:gd name="connsiteY6" fmla="*/ 7339 h 10000"/>
                <a:gd name="connsiteX7" fmla="*/ 1974 w 9749"/>
                <a:gd name="connsiteY7" fmla="*/ 8222 h 10000"/>
                <a:gd name="connsiteX8" fmla="*/ 2756 w 9749"/>
                <a:gd name="connsiteY8" fmla="*/ 8979 h 10000"/>
                <a:gd name="connsiteX9" fmla="*/ 3562 w 9749"/>
                <a:gd name="connsiteY9" fmla="*/ 9535 h 10000"/>
                <a:gd name="connsiteX10" fmla="*/ 5084 w 9749"/>
                <a:gd name="connsiteY10" fmla="*/ 10000 h 10000"/>
                <a:gd name="connsiteX11" fmla="*/ 6671 w 9749"/>
                <a:gd name="connsiteY11" fmla="*/ 9415 h 10000"/>
                <a:gd name="connsiteX12" fmla="*/ 7575 w 9749"/>
                <a:gd name="connsiteY12" fmla="*/ 8799 h 10000"/>
                <a:gd name="connsiteX13" fmla="*/ 8312 w 9749"/>
                <a:gd name="connsiteY13" fmla="*/ 7933 h 10000"/>
                <a:gd name="connsiteX14" fmla="*/ 8741 w 9749"/>
                <a:gd name="connsiteY14" fmla="*/ 6623 h 10000"/>
                <a:gd name="connsiteX15" fmla="*/ 9153 w 9749"/>
                <a:gd name="connsiteY15" fmla="*/ 6533 h 10000"/>
                <a:gd name="connsiteX16" fmla="*/ 9706 w 9749"/>
                <a:gd name="connsiteY16" fmla="*/ 5623 h 10000"/>
                <a:gd name="connsiteX17" fmla="*/ 9626 w 9749"/>
                <a:gd name="connsiteY17" fmla="*/ 4292 h 10000"/>
                <a:gd name="connsiteX18" fmla="*/ 9208 w 9749"/>
                <a:gd name="connsiteY18" fmla="*/ 4537 h 10000"/>
                <a:gd name="connsiteX19" fmla="*/ 9098 w 9749"/>
                <a:gd name="connsiteY19" fmla="*/ 4369 h 10000"/>
                <a:gd name="connsiteX20" fmla="*/ 8847 w 9749"/>
                <a:gd name="connsiteY20" fmla="*/ 2573 h 10000"/>
                <a:gd name="connsiteX21" fmla="*/ 7813 w 9749"/>
                <a:gd name="connsiteY21" fmla="*/ 916 h 10000"/>
                <a:gd name="connsiteX22" fmla="*/ 5661 w 9749"/>
                <a:gd name="connsiteY22" fmla="*/ 1 h 10000"/>
                <a:gd name="connsiteX23" fmla="*/ 1825 w 9749"/>
                <a:gd name="connsiteY23" fmla="*/ 802 h 10000"/>
                <a:gd name="connsiteX0" fmla="*/ 1872 w 10202"/>
                <a:gd name="connsiteY0" fmla="*/ 802 h 10000"/>
                <a:gd name="connsiteX1" fmla="*/ 924 w 10202"/>
                <a:gd name="connsiteY1" fmla="*/ 4594 h 10000"/>
                <a:gd name="connsiteX2" fmla="*/ 203 w 10202"/>
                <a:gd name="connsiteY2" fmla="*/ 4789 h 10000"/>
                <a:gd name="connsiteX3" fmla="*/ 0 w 10202"/>
                <a:gd name="connsiteY3" fmla="*/ 5290 h 10000"/>
                <a:gd name="connsiteX4" fmla="*/ 276 w 10202"/>
                <a:gd name="connsiteY4" fmla="*/ 6187 h 10000"/>
                <a:gd name="connsiteX5" fmla="*/ 890 w 10202"/>
                <a:gd name="connsiteY5" fmla="*/ 6804 h 10000"/>
                <a:gd name="connsiteX6" fmla="*/ 1680 w 10202"/>
                <a:gd name="connsiteY6" fmla="*/ 7339 h 10000"/>
                <a:gd name="connsiteX7" fmla="*/ 2025 w 10202"/>
                <a:gd name="connsiteY7" fmla="*/ 8222 h 10000"/>
                <a:gd name="connsiteX8" fmla="*/ 2827 w 10202"/>
                <a:gd name="connsiteY8" fmla="*/ 8979 h 10000"/>
                <a:gd name="connsiteX9" fmla="*/ 3654 w 10202"/>
                <a:gd name="connsiteY9" fmla="*/ 9535 h 10000"/>
                <a:gd name="connsiteX10" fmla="*/ 5215 w 10202"/>
                <a:gd name="connsiteY10" fmla="*/ 10000 h 10000"/>
                <a:gd name="connsiteX11" fmla="*/ 6843 w 10202"/>
                <a:gd name="connsiteY11" fmla="*/ 9415 h 10000"/>
                <a:gd name="connsiteX12" fmla="*/ 7770 w 10202"/>
                <a:gd name="connsiteY12" fmla="*/ 8799 h 10000"/>
                <a:gd name="connsiteX13" fmla="*/ 8526 w 10202"/>
                <a:gd name="connsiteY13" fmla="*/ 7933 h 10000"/>
                <a:gd name="connsiteX14" fmla="*/ 8966 w 10202"/>
                <a:gd name="connsiteY14" fmla="*/ 6623 h 10000"/>
                <a:gd name="connsiteX15" fmla="*/ 9389 w 10202"/>
                <a:gd name="connsiteY15" fmla="*/ 6533 h 10000"/>
                <a:gd name="connsiteX16" fmla="*/ 9956 w 10202"/>
                <a:gd name="connsiteY16" fmla="*/ 5623 h 10000"/>
                <a:gd name="connsiteX17" fmla="*/ 10202 w 10202"/>
                <a:gd name="connsiteY17" fmla="*/ 4779 h 10000"/>
                <a:gd name="connsiteX18" fmla="*/ 9874 w 10202"/>
                <a:gd name="connsiteY18" fmla="*/ 4292 h 10000"/>
                <a:gd name="connsiteX19" fmla="*/ 9445 w 10202"/>
                <a:gd name="connsiteY19" fmla="*/ 4537 h 10000"/>
                <a:gd name="connsiteX20" fmla="*/ 9332 w 10202"/>
                <a:gd name="connsiteY20" fmla="*/ 4369 h 10000"/>
                <a:gd name="connsiteX21" fmla="*/ 9075 w 10202"/>
                <a:gd name="connsiteY21" fmla="*/ 2573 h 10000"/>
                <a:gd name="connsiteX22" fmla="*/ 8014 w 10202"/>
                <a:gd name="connsiteY22" fmla="*/ 916 h 10000"/>
                <a:gd name="connsiteX23" fmla="*/ 5807 w 10202"/>
                <a:gd name="connsiteY23" fmla="*/ 1 h 10000"/>
                <a:gd name="connsiteX24" fmla="*/ 1872 w 10202"/>
                <a:gd name="connsiteY24" fmla="*/ 802 h 10000"/>
                <a:gd name="connsiteX0" fmla="*/ 1872 w 10272"/>
                <a:gd name="connsiteY0" fmla="*/ 802 h 10000"/>
                <a:gd name="connsiteX1" fmla="*/ 924 w 10272"/>
                <a:gd name="connsiteY1" fmla="*/ 4594 h 10000"/>
                <a:gd name="connsiteX2" fmla="*/ 203 w 10272"/>
                <a:gd name="connsiteY2" fmla="*/ 4789 h 10000"/>
                <a:gd name="connsiteX3" fmla="*/ 0 w 10272"/>
                <a:gd name="connsiteY3" fmla="*/ 5290 h 10000"/>
                <a:gd name="connsiteX4" fmla="*/ 276 w 10272"/>
                <a:gd name="connsiteY4" fmla="*/ 6187 h 10000"/>
                <a:gd name="connsiteX5" fmla="*/ 890 w 10272"/>
                <a:gd name="connsiteY5" fmla="*/ 6804 h 10000"/>
                <a:gd name="connsiteX6" fmla="*/ 1680 w 10272"/>
                <a:gd name="connsiteY6" fmla="*/ 7339 h 10000"/>
                <a:gd name="connsiteX7" fmla="*/ 2025 w 10272"/>
                <a:gd name="connsiteY7" fmla="*/ 8222 h 10000"/>
                <a:gd name="connsiteX8" fmla="*/ 2827 w 10272"/>
                <a:gd name="connsiteY8" fmla="*/ 8979 h 10000"/>
                <a:gd name="connsiteX9" fmla="*/ 3654 w 10272"/>
                <a:gd name="connsiteY9" fmla="*/ 9535 h 10000"/>
                <a:gd name="connsiteX10" fmla="*/ 5215 w 10272"/>
                <a:gd name="connsiteY10" fmla="*/ 10000 h 10000"/>
                <a:gd name="connsiteX11" fmla="*/ 6843 w 10272"/>
                <a:gd name="connsiteY11" fmla="*/ 9415 h 10000"/>
                <a:gd name="connsiteX12" fmla="*/ 7770 w 10272"/>
                <a:gd name="connsiteY12" fmla="*/ 8799 h 10000"/>
                <a:gd name="connsiteX13" fmla="*/ 8526 w 10272"/>
                <a:gd name="connsiteY13" fmla="*/ 7933 h 10000"/>
                <a:gd name="connsiteX14" fmla="*/ 8966 w 10272"/>
                <a:gd name="connsiteY14" fmla="*/ 6623 h 10000"/>
                <a:gd name="connsiteX15" fmla="*/ 9389 w 10272"/>
                <a:gd name="connsiteY15" fmla="*/ 6533 h 10000"/>
                <a:gd name="connsiteX16" fmla="*/ 9956 w 10272"/>
                <a:gd name="connsiteY16" fmla="*/ 5623 h 10000"/>
                <a:gd name="connsiteX17" fmla="*/ 10202 w 10272"/>
                <a:gd name="connsiteY17" fmla="*/ 4779 h 10000"/>
                <a:gd name="connsiteX18" fmla="*/ 10245 w 10272"/>
                <a:gd name="connsiteY18" fmla="*/ 4292 h 10000"/>
                <a:gd name="connsiteX19" fmla="*/ 9445 w 10272"/>
                <a:gd name="connsiteY19" fmla="*/ 4537 h 10000"/>
                <a:gd name="connsiteX20" fmla="*/ 9332 w 10272"/>
                <a:gd name="connsiteY20" fmla="*/ 4369 h 10000"/>
                <a:gd name="connsiteX21" fmla="*/ 9075 w 10272"/>
                <a:gd name="connsiteY21" fmla="*/ 2573 h 10000"/>
                <a:gd name="connsiteX22" fmla="*/ 8014 w 10272"/>
                <a:gd name="connsiteY22" fmla="*/ 916 h 10000"/>
                <a:gd name="connsiteX23" fmla="*/ 5807 w 10272"/>
                <a:gd name="connsiteY23" fmla="*/ 1 h 10000"/>
                <a:gd name="connsiteX24" fmla="*/ 1872 w 10272"/>
                <a:gd name="connsiteY24" fmla="*/ 802 h 10000"/>
                <a:gd name="connsiteX0" fmla="*/ 1872 w 10263"/>
                <a:gd name="connsiteY0" fmla="*/ 802 h 10000"/>
                <a:gd name="connsiteX1" fmla="*/ 924 w 10263"/>
                <a:gd name="connsiteY1" fmla="*/ 4594 h 10000"/>
                <a:gd name="connsiteX2" fmla="*/ 203 w 10263"/>
                <a:gd name="connsiteY2" fmla="*/ 4789 h 10000"/>
                <a:gd name="connsiteX3" fmla="*/ 0 w 10263"/>
                <a:gd name="connsiteY3" fmla="*/ 5290 h 10000"/>
                <a:gd name="connsiteX4" fmla="*/ 276 w 10263"/>
                <a:gd name="connsiteY4" fmla="*/ 6187 h 10000"/>
                <a:gd name="connsiteX5" fmla="*/ 890 w 10263"/>
                <a:gd name="connsiteY5" fmla="*/ 6804 h 10000"/>
                <a:gd name="connsiteX6" fmla="*/ 1680 w 10263"/>
                <a:gd name="connsiteY6" fmla="*/ 7339 h 10000"/>
                <a:gd name="connsiteX7" fmla="*/ 2025 w 10263"/>
                <a:gd name="connsiteY7" fmla="*/ 8222 h 10000"/>
                <a:gd name="connsiteX8" fmla="*/ 2827 w 10263"/>
                <a:gd name="connsiteY8" fmla="*/ 8979 h 10000"/>
                <a:gd name="connsiteX9" fmla="*/ 3654 w 10263"/>
                <a:gd name="connsiteY9" fmla="*/ 9535 h 10000"/>
                <a:gd name="connsiteX10" fmla="*/ 5215 w 10263"/>
                <a:gd name="connsiteY10" fmla="*/ 10000 h 10000"/>
                <a:gd name="connsiteX11" fmla="*/ 6843 w 10263"/>
                <a:gd name="connsiteY11" fmla="*/ 9415 h 10000"/>
                <a:gd name="connsiteX12" fmla="*/ 7770 w 10263"/>
                <a:gd name="connsiteY12" fmla="*/ 8799 h 10000"/>
                <a:gd name="connsiteX13" fmla="*/ 8526 w 10263"/>
                <a:gd name="connsiteY13" fmla="*/ 7933 h 10000"/>
                <a:gd name="connsiteX14" fmla="*/ 8966 w 10263"/>
                <a:gd name="connsiteY14" fmla="*/ 6623 h 10000"/>
                <a:gd name="connsiteX15" fmla="*/ 9389 w 10263"/>
                <a:gd name="connsiteY15" fmla="*/ 6533 h 10000"/>
                <a:gd name="connsiteX16" fmla="*/ 9956 w 10263"/>
                <a:gd name="connsiteY16" fmla="*/ 5623 h 10000"/>
                <a:gd name="connsiteX17" fmla="*/ 10202 w 10263"/>
                <a:gd name="connsiteY17" fmla="*/ 4779 h 10000"/>
                <a:gd name="connsiteX18" fmla="*/ 10245 w 10263"/>
                <a:gd name="connsiteY18" fmla="*/ 4292 h 10000"/>
                <a:gd name="connsiteX19" fmla="*/ 9660 w 10263"/>
                <a:gd name="connsiteY19" fmla="*/ 4152 h 10000"/>
                <a:gd name="connsiteX20" fmla="*/ 9445 w 10263"/>
                <a:gd name="connsiteY20" fmla="*/ 4537 h 10000"/>
                <a:gd name="connsiteX21" fmla="*/ 9332 w 10263"/>
                <a:gd name="connsiteY21" fmla="*/ 4369 h 10000"/>
                <a:gd name="connsiteX22" fmla="*/ 9075 w 10263"/>
                <a:gd name="connsiteY22" fmla="*/ 2573 h 10000"/>
                <a:gd name="connsiteX23" fmla="*/ 8014 w 10263"/>
                <a:gd name="connsiteY23" fmla="*/ 916 h 10000"/>
                <a:gd name="connsiteX24" fmla="*/ 5807 w 10263"/>
                <a:gd name="connsiteY24" fmla="*/ 1 h 10000"/>
                <a:gd name="connsiteX25" fmla="*/ 1872 w 10263"/>
                <a:gd name="connsiteY25" fmla="*/ 802 h 10000"/>
                <a:gd name="connsiteX0" fmla="*/ 1872 w 13132"/>
                <a:gd name="connsiteY0" fmla="*/ 802 h 10000"/>
                <a:gd name="connsiteX1" fmla="*/ 924 w 13132"/>
                <a:gd name="connsiteY1" fmla="*/ 4594 h 10000"/>
                <a:gd name="connsiteX2" fmla="*/ 203 w 13132"/>
                <a:gd name="connsiteY2" fmla="*/ 4789 h 10000"/>
                <a:gd name="connsiteX3" fmla="*/ 0 w 13132"/>
                <a:gd name="connsiteY3" fmla="*/ 5290 h 10000"/>
                <a:gd name="connsiteX4" fmla="*/ 276 w 13132"/>
                <a:gd name="connsiteY4" fmla="*/ 6187 h 10000"/>
                <a:gd name="connsiteX5" fmla="*/ 890 w 13132"/>
                <a:gd name="connsiteY5" fmla="*/ 6804 h 10000"/>
                <a:gd name="connsiteX6" fmla="*/ 1680 w 13132"/>
                <a:gd name="connsiteY6" fmla="*/ 7339 h 10000"/>
                <a:gd name="connsiteX7" fmla="*/ 2025 w 13132"/>
                <a:gd name="connsiteY7" fmla="*/ 8222 h 10000"/>
                <a:gd name="connsiteX8" fmla="*/ 2827 w 13132"/>
                <a:gd name="connsiteY8" fmla="*/ 8979 h 10000"/>
                <a:gd name="connsiteX9" fmla="*/ 3654 w 13132"/>
                <a:gd name="connsiteY9" fmla="*/ 9535 h 10000"/>
                <a:gd name="connsiteX10" fmla="*/ 5215 w 13132"/>
                <a:gd name="connsiteY10" fmla="*/ 10000 h 10000"/>
                <a:gd name="connsiteX11" fmla="*/ 6843 w 13132"/>
                <a:gd name="connsiteY11" fmla="*/ 9415 h 10000"/>
                <a:gd name="connsiteX12" fmla="*/ 7770 w 13132"/>
                <a:gd name="connsiteY12" fmla="*/ 8799 h 10000"/>
                <a:gd name="connsiteX13" fmla="*/ 8526 w 13132"/>
                <a:gd name="connsiteY13" fmla="*/ 7933 h 10000"/>
                <a:gd name="connsiteX14" fmla="*/ 8966 w 13132"/>
                <a:gd name="connsiteY14" fmla="*/ 6623 h 10000"/>
                <a:gd name="connsiteX15" fmla="*/ 9389 w 13132"/>
                <a:gd name="connsiteY15" fmla="*/ 6533 h 10000"/>
                <a:gd name="connsiteX16" fmla="*/ 9956 w 13132"/>
                <a:gd name="connsiteY16" fmla="*/ 5623 h 10000"/>
                <a:gd name="connsiteX17" fmla="*/ 13132 w 13132"/>
                <a:gd name="connsiteY17" fmla="*/ 5650 h 10000"/>
                <a:gd name="connsiteX18" fmla="*/ 10245 w 13132"/>
                <a:gd name="connsiteY18" fmla="*/ 4292 h 10000"/>
                <a:gd name="connsiteX19" fmla="*/ 9660 w 13132"/>
                <a:gd name="connsiteY19" fmla="*/ 4152 h 10000"/>
                <a:gd name="connsiteX20" fmla="*/ 9445 w 13132"/>
                <a:gd name="connsiteY20" fmla="*/ 4537 h 10000"/>
                <a:gd name="connsiteX21" fmla="*/ 9332 w 13132"/>
                <a:gd name="connsiteY21" fmla="*/ 4369 h 10000"/>
                <a:gd name="connsiteX22" fmla="*/ 9075 w 13132"/>
                <a:gd name="connsiteY22" fmla="*/ 2573 h 10000"/>
                <a:gd name="connsiteX23" fmla="*/ 8014 w 13132"/>
                <a:gd name="connsiteY23" fmla="*/ 916 h 10000"/>
                <a:gd name="connsiteX24" fmla="*/ 5807 w 13132"/>
                <a:gd name="connsiteY24" fmla="*/ 1 h 10000"/>
                <a:gd name="connsiteX25" fmla="*/ 1872 w 13132"/>
                <a:gd name="connsiteY25" fmla="*/ 802 h 10000"/>
                <a:gd name="connsiteX0" fmla="*/ 1872 w 10325"/>
                <a:gd name="connsiteY0" fmla="*/ 802 h 10000"/>
                <a:gd name="connsiteX1" fmla="*/ 924 w 10325"/>
                <a:gd name="connsiteY1" fmla="*/ 4594 h 10000"/>
                <a:gd name="connsiteX2" fmla="*/ 203 w 10325"/>
                <a:gd name="connsiteY2" fmla="*/ 4789 h 10000"/>
                <a:gd name="connsiteX3" fmla="*/ 0 w 10325"/>
                <a:gd name="connsiteY3" fmla="*/ 5290 h 10000"/>
                <a:gd name="connsiteX4" fmla="*/ 276 w 10325"/>
                <a:gd name="connsiteY4" fmla="*/ 6187 h 10000"/>
                <a:gd name="connsiteX5" fmla="*/ 890 w 10325"/>
                <a:gd name="connsiteY5" fmla="*/ 6804 h 10000"/>
                <a:gd name="connsiteX6" fmla="*/ 1680 w 10325"/>
                <a:gd name="connsiteY6" fmla="*/ 7339 h 10000"/>
                <a:gd name="connsiteX7" fmla="*/ 2025 w 10325"/>
                <a:gd name="connsiteY7" fmla="*/ 8222 h 10000"/>
                <a:gd name="connsiteX8" fmla="*/ 2827 w 10325"/>
                <a:gd name="connsiteY8" fmla="*/ 8979 h 10000"/>
                <a:gd name="connsiteX9" fmla="*/ 3654 w 10325"/>
                <a:gd name="connsiteY9" fmla="*/ 9535 h 10000"/>
                <a:gd name="connsiteX10" fmla="*/ 5215 w 10325"/>
                <a:gd name="connsiteY10" fmla="*/ 10000 h 10000"/>
                <a:gd name="connsiteX11" fmla="*/ 6843 w 10325"/>
                <a:gd name="connsiteY11" fmla="*/ 9415 h 10000"/>
                <a:gd name="connsiteX12" fmla="*/ 7770 w 10325"/>
                <a:gd name="connsiteY12" fmla="*/ 8799 h 10000"/>
                <a:gd name="connsiteX13" fmla="*/ 8526 w 10325"/>
                <a:gd name="connsiteY13" fmla="*/ 7933 h 10000"/>
                <a:gd name="connsiteX14" fmla="*/ 8966 w 10325"/>
                <a:gd name="connsiteY14" fmla="*/ 6623 h 10000"/>
                <a:gd name="connsiteX15" fmla="*/ 9389 w 10325"/>
                <a:gd name="connsiteY15" fmla="*/ 6533 h 10000"/>
                <a:gd name="connsiteX16" fmla="*/ 9956 w 10325"/>
                <a:gd name="connsiteY16" fmla="*/ 5623 h 10000"/>
                <a:gd name="connsiteX17" fmla="*/ 10325 w 10325"/>
                <a:gd name="connsiteY17" fmla="*/ 4988 h 10000"/>
                <a:gd name="connsiteX18" fmla="*/ 10245 w 10325"/>
                <a:gd name="connsiteY18" fmla="*/ 4292 h 10000"/>
                <a:gd name="connsiteX19" fmla="*/ 9660 w 10325"/>
                <a:gd name="connsiteY19" fmla="*/ 4152 h 10000"/>
                <a:gd name="connsiteX20" fmla="*/ 9445 w 10325"/>
                <a:gd name="connsiteY20" fmla="*/ 4537 h 10000"/>
                <a:gd name="connsiteX21" fmla="*/ 9332 w 10325"/>
                <a:gd name="connsiteY21" fmla="*/ 4369 h 10000"/>
                <a:gd name="connsiteX22" fmla="*/ 9075 w 10325"/>
                <a:gd name="connsiteY22" fmla="*/ 2573 h 10000"/>
                <a:gd name="connsiteX23" fmla="*/ 8014 w 10325"/>
                <a:gd name="connsiteY23" fmla="*/ 916 h 10000"/>
                <a:gd name="connsiteX24" fmla="*/ 5807 w 10325"/>
                <a:gd name="connsiteY24" fmla="*/ 1 h 10000"/>
                <a:gd name="connsiteX25" fmla="*/ 1872 w 10325"/>
                <a:gd name="connsiteY25" fmla="*/ 802 h 10000"/>
                <a:gd name="connsiteX0" fmla="*/ 1872 w 12804"/>
                <a:gd name="connsiteY0" fmla="*/ 802 h 10000"/>
                <a:gd name="connsiteX1" fmla="*/ 924 w 12804"/>
                <a:gd name="connsiteY1" fmla="*/ 4594 h 10000"/>
                <a:gd name="connsiteX2" fmla="*/ 203 w 12804"/>
                <a:gd name="connsiteY2" fmla="*/ 4789 h 10000"/>
                <a:gd name="connsiteX3" fmla="*/ 0 w 12804"/>
                <a:gd name="connsiteY3" fmla="*/ 5290 h 10000"/>
                <a:gd name="connsiteX4" fmla="*/ 276 w 12804"/>
                <a:gd name="connsiteY4" fmla="*/ 6187 h 10000"/>
                <a:gd name="connsiteX5" fmla="*/ 890 w 12804"/>
                <a:gd name="connsiteY5" fmla="*/ 6804 h 10000"/>
                <a:gd name="connsiteX6" fmla="*/ 1680 w 12804"/>
                <a:gd name="connsiteY6" fmla="*/ 7339 h 10000"/>
                <a:gd name="connsiteX7" fmla="*/ 2025 w 12804"/>
                <a:gd name="connsiteY7" fmla="*/ 8222 h 10000"/>
                <a:gd name="connsiteX8" fmla="*/ 2827 w 12804"/>
                <a:gd name="connsiteY8" fmla="*/ 8979 h 10000"/>
                <a:gd name="connsiteX9" fmla="*/ 3654 w 12804"/>
                <a:gd name="connsiteY9" fmla="*/ 9535 h 10000"/>
                <a:gd name="connsiteX10" fmla="*/ 5215 w 12804"/>
                <a:gd name="connsiteY10" fmla="*/ 10000 h 10000"/>
                <a:gd name="connsiteX11" fmla="*/ 6843 w 12804"/>
                <a:gd name="connsiteY11" fmla="*/ 9415 h 10000"/>
                <a:gd name="connsiteX12" fmla="*/ 7770 w 12804"/>
                <a:gd name="connsiteY12" fmla="*/ 8799 h 10000"/>
                <a:gd name="connsiteX13" fmla="*/ 8526 w 12804"/>
                <a:gd name="connsiteY13" fmla="*/ 7933 h 10000"/>
                <a:gd name="connsiteX14" fmla="*/ 8966 w 12804"/>
                <a:gd name="connsiteY14" fmla="*/ 6623 h 10000"/>
                <a:gd name="connsiteX15" fmla="*/ 9389 w 12804"/>
                <a:gd name="connsiteY15" fmla="*/ 6533 h 10000"/>
                <a:gd name="connsiteX16" fmla="*/ 9956 w 12804"/>
                <a:gd name="connsiteY16" fmla="*/ 5623 h 10000"/>
                <a:gd name="connsiteX17" fmla="*/ 10325 w 12804"/>
                <a:gd name="connsiteY17" fmla="*/ 4988 h 10000"/>
                <a:gd name="connsiteX18" fmla="*/ 12803 w 12804"/>
                <a:gd name="connsiteY18" fmla="*/ 3108 h 10000"/>
                <a:gd name="connsiteX19" fmla="*/ 9660 w 12804"/>
                <a:gd name="connsiteY19" fmla="*/ 4152 h 10000"/>
                <a:gd name="connsiteX20" fmla="*/ 9445 w 12804"/>
                <a:gd name="connsiteY20" fmla="*/ 4537 h 10000"/>
                <a:gd name="connsiteX21" fmla="*/ 9332 w 12804"/>
                <a:gd name="connsiteY21" fmla="*/ 4369 h 10000"/>
                <a:gd name="connsiteX22" fmla="*/ 9075 w 12804"/>
                <a:gd name="connsiteY22" fmla="*/ 2573 h 10000"/>
                <a:gd name="connsiteX23" fmla="*/ 8014 w 12804"/>
                <a:gd name="connsiteY23" fmla="*/ 916 h 10000"/>
                <a:gd name="connsiteX24" fmla="*/ 5807 w 12804"/>
                <a:gd name="connsiteY24" fmla="*/ 1 h 10000"/>
                <a:gd name="connsiteX25" fmla="*/ 1872 w 12804"/>
                <a:gd name="connsiteY25" fmla="*/ 802 h 10000"/>
                <a:gd name="connsiteX0" fmla="*/ 1872 w 10424"/>
                <a:gd name="connsiteY0" fmla="*/ 802 h 10000"/>
                <a:gd name="connsiteX1" fmla="*/ 924 w 10424"/>
                <a:gd name="connsiteY1" fmla="*/ 4594 h 10000"/>
                <a:gd name="connsiteX2" fmla="*/ 203 w 10424"/>
                <a:gd name="connsiteY2" fmla="*/ 4789 h 10000"/>
                <a:gd name="connsiteX3" fmla="*/ 0 w 10424"/>
                <a:gd name="connsiteY3" fmla="*/ 5290 h 10000"/>
                <a:gd name="connsiteX4" fmla="*/ 276 w 10424"/>
                <a:gd name="connsiteY4" fmla="*/ 6187 h 10000"/>
                <a:gd name="connsiteX5" fmla="*/ 890 w 10424"/>
                <a:gd name="connsiteY5" fmla="*/ 6804 h 10000"/>
                <a:gd name="connsiteX6" fmla="*/ 1680 w 10424"/>
                <a:gd name="connsiteY6" fmla="*/ 7339 h 10000"/>
                <a:gd name="connsiteX7" fmla="*/ 2025 w 10424"/>
                <a:gd name="connsiteY7" fmla="*/ 8222 h 10000"/>
                <a:gd name="connsiteX8" fmla="*/ 2827 w 10424"/>
                <a:gd name="connsiteY8" fmla="*/ 8979 h 10000"/>
                <a:gd name="connsiteX9" fmla="*/ 3654 w 10424"/>
                <a:gd name="connsiteY9" fmla="*/ 9535 h 10000"/>
                <a:gd name="connsiteX10" fmla="*/ 5215 w 10424"/>
                <a:gd name="connsiteY10" fmla="*/ 10000 h 10000"/>
                <a:gd name="connsiteX11" fmla="*/ 6843 w 10424"/>
                <a:gd name="connsiteY11" fmla="*/ 9415 h 10000"/>
                <a:gd name="connsiteX12" fmla="*/ 7770 w 10424"/>
                <a:gd name="connsiteY12" fmla="*/ 8799 h 10000"/>
                <a:gd name="connsiteX13" fmla="*/ 8526 w 10424"/>
                <a:gd name="connsiteY13" fmla="*/ 7933 h 10000"/>
                <a:gd name="connsiteX14" fmla="*/ 8966 w 10424"/>
                <a:gd name="connsiteY14" fmla="*/ 6623 h 10000"/>
                <a:gd name="connsiteX15" fmla="*/ 9389 w 10424"/>
                <a:gd name="connsiteY15" fmla="*/ 6533 h 10000"/>
                <a:gd name="connsiteX16" fmla="*/ 9956 w 10424"/>
                <a:gd name="connsiteY16" fmla="*/ 5623 h 10000"/>
                <a:gd name="connsiteX17" fmla="*/ 10325 w 10424"/>
                <a:gd name="connsiteY17" fmla="*/ 4988 h 10000"/>
                <a:gd name="connsiteX18" fmla="*/ 10410 w 10424"/>
                <a:gd name="connsiteY18" fmla="*/ 4327 h 10000"/>
                <a:gd name="connsiteX19" fmla="*/ 9660 w 10424"/>
                <a:gd name="connsiteY19" fmla="*/ 4152 h 10000"/>
                <a:gd name="connsiteX20" fmla="*/ 9445 w 10424"/>
                <a:gd name="connsiteY20" fmla="*/ 4537 h 10000"/>
                <a:gd name="connsiteX21" fmla="*/ 9332 w 10424"/>
                <a:gd name="connsiteY21" fmla="*/ 4369 h 10000"/>
                <a:gd name="connsiteX22" fmla="*/ 9075 w 10424"/>
                <a:gd name="connsiteY22" fmla="*/ 2573 h 10000"/>
                <a:gd name="connsiteX23" fmla="*/ 8014 w 10424"/>
                <a:gd name="connsiteY23" fmla="*/ 916 h 10000"/>
                <a:gd name="connsiteX24" fmla="*/ 5807 w 10424"/>
                <a:gd name="connsiteY24" fmla="*/ 1 h 10000"/>
                <a:gd name="connsiteX25" fmla="*/ 1872 w 1042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93 w 10548"/>
                <a:gd name="connsiteY2" fmla="*/ 2898 h 10000"/>
                <a:gd name="connsiteX3" fmla="*/ 368 w 10548"/>
                <a:gd name="connsiteY3" fmla="*/ 4684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2389 w 10941"/>
                <a:gd name="connsiteY0" fmla="*/ 802 h 10000"/>
                <a:gd name="connsiteX1" fmla="*/ 1441 w 10941"/>
                <a:gd name="connsiteY1" fmla="*/ 4594 h 10000"/>
                <a:gd name="connsiteX2" fmla="*/ 686 w 10941"/>
                <a:gd name="connsiteY2" fmla="*/ 2898 h 10000"/>
                <a:gd name="connsiteX3" fmla="*/ 18 w 10941"/>
                <a:gd name="connsiteY3" fmla="*/ 4440 h 10000"/>
                <a:gd name="connsiteX4" fmla="*/ 393 w 10941"/>
                <a:gd name="connsiteY4" fmla="*/ 5290 h 10000"/>
                <a:gd name="connsiteX5" fmla="*/ 793 w 10941"/>
                <a:gd name="connsiteY5" fmla="*/ 6187 h 10000"/>
                <a:gd name="connsiteX6" fmla="*/ 1407 w 10941"/>
                <a:gd name="connsiteY6" fmla="*/ 6804 h 10000"/>
                <a:gd name="connsiteX7" fmla="*/ 2197 w 10941"/>
                <a:gd name="connsiteY7" fmla="*/ 7339 h 10000"/>
                <a:gd name="connsiteX8" fmla="*/ 2542 w 10941"/>
                <a:gd name="connsiteY8" fmla="*/ 8222 h 10000"/>
                <a:gd name="connsiteX9" fmla="*/ 3344 w 10941"/>
                <a:gd name="connsiteY9" fmla="*/ 8979 h 10000"/>
                <a:gd name="connsiteX10" fmla="*/ 4171 w 10941"/>
                <a:gd name="connsiteY10" fmla="*/ 9535 h 10000"/>
                <a:gd name="connsiteX11" fmla="*/ 5732 w 10941"/>
                <a:gd name="connsiteY11" fmla="*/ 10000 h 10000"/>
                <a:gd name="connsiteX12" fmla="*/ 7360 w 10941"/>
                <a:gd name="connsiteY12" fmla="*/ 9415 h 10000"/>
                <a:gd name="connsiteX13" fmla="*/ 8287 w 10941"/>
                <a:gd name="connsiteY13" fmla="*/ 8799 h 10000"/>
                <a:gd name="connsiteX14" fmla="*/ 9043 w 10941"/>
                <a:gd name="connsiteY14" fmla="*/ 7933 h 10000"/>
                <a:gd name="connsiteX15" fmla="*/ 9483 w 10941"/>
                <a:gd name="connsiteY15" fmla="*/ 6623 h 10000"/>
                <a:gd name="connsiteX16" fmla="*/ 9906 w 10941"/>
                <a:gd name="connsiteY16" fmla="*/ 6533 h 10000"/>
                <a:gd name="connsiteX17" fmla="*/ 10473 w 10941"/>
                <a:gd name="connsiteY17" fmla="*/ 5623 h 10000"/>
                <a:gd name="connsiteX18" fmla="*/ 10842 w 10941"/>
                <a:gd name="connsiteY18" fmla="*/ 4988 h 10000"/>
                <a:gd name="connsiteX19" fmla="*/ 10927 w 10941"/>
                <a:gd name="connsiteY19" fmla="*/ 4327 h 10000"/>
                <a:gd name="connsiteX20" fmla="*/ 10177 w 10941"/>
                <a:gd name="connsiteY20" fmla="*/ 4152 h 10000"/>
                <a:gd name="connsiteX21" fmla="*/ 9962 w 10941"/>
                <a:gd name="connsiteY21" fmla="*/ 4537 h 10000"/>
                <a:gd name="connsiteX22" fmla="*/ 9849 w 10941"/>
                <a:gd name="connsiteY22" fmla="*/ 4369 h 10000"/>
                <a:gd name="connsiteX23" fmla="*/ 9592 w 10941"/>
                <a:gd name="connsiteY23" fmla="*/ 2573 h 10000"/>
                <a:gd name="connsiteX24" fmla="*/ 8531 w 10941"/>
                <a:gd name="connsiteY24" fmla="*/ 916 h 10000"/>
                <a:gd name="connsiteX25" fmla="*/ 6324 w 10941"/>
                <a:gd name="connsiteY25" fmla="*/ 1 h 10000"/>
                <a:gd name="connsiteX26" fmla="*/ 2389 w 10941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743 w 10998"/>
                <a:gd name="connsiteY2" fmla="*/ 2898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214 w 10766"/>
                <a:gd name="connsiteY0" fmla="*/ 802 h 10000"/>
                <a:gd name="connsiteX1" fmla="*/ 1266 w 10766"/>
                <a:gd name="connsiteY1" fmla="*/ 4594 h 10000"/>
                <a:gd name="connsiteX2" fmla="*/ 635 w 10766"/>
                <a:gd name="connsiteY2" fmla="*/ 4779 h 10000"/>
                <a:gd name="connsiteX3" fmla="*/ 338 w 10766"/>
                <a:gd name="connsiteY3" fmla="*/ 4893 h 10000"/>
                <a:gd name="connsiteX4" fmla="*/ 218 w 10766"/>
                <a:gd name="connsiteY4" fmla="*/ 5290 h 10000"/>
                <a:gd name="connsiteX5" fmla="*/ 618 w 10766"/>
                <a:gd name="connsiteY5" fmla="*/ 6187 h 10000"/>
                <a:gd name="connsiteX6" fmla="*/ 1232 w 10766"/>
                <a:gd name="connsiteY6" fmla="*/ 6804 h 10000"/>
                <a:gd name="connsiteX7" fmla="*/ 2022 w 10766"/>
                <a:gd name="connsiteY7" fmla="*/ 7339 h 10000"/>
                <a:gd name="connsiteX8" fmla="*/ 2367 w 10766"/>
                <a:gd name="connsiteY8" fmla="*/ 8222 h 10000"/>
                <a:gd name="connsiteX9" fmla="*/ 3169 w 10766"/>
                <a:gd name="connsiteY9" fmla="*/ 8979 h 10000"/>
                <a:gd name="connsiteX10" fmla="*/ 3996 w 10766"/>
                <a:gd name="connsiteY10" fmla="*/ 9535 h 10000"/>
                <a:gd name="connsiteX11" fmla="*/ 5557 w 10766"/>
                <a:gd name="connsiteY11" fmla="*/ 10000 h 10000"/>
                <a:gd name="connsiteX12" fmla="*/ 7185 w 10766"/>
                <a:gd name="connsiteY12" fmla="*/ 9415 h 10000"/>
                <a:gd name="connsiteX13" fmla="*/ 8112 w 10766"/>
                <a:gd name="connsiteY13" fmla="*/ 8799 h 10000"/>
                <a:gd name="connsiteX14" fmla="*/ 8868 w 10766"/>
                <a:gd name="connsiteY14" fmla="*/ 7933 h 10000"/>
                <a:gd name="connsiteX15" fmla="*/ 9308 w 10766"/>
                <a:gd name="connsiteY15" fmla="*/ 6623 h 10000"/>
                <a:gd name="connsiteX16" fmla="*/ 9731 w 10766"/>
                <a:gd name="connsiteY16" fmla="*/ 6533 h 10000"/>
                <a:gd name="connsiteX17" fmla="*/ 10298 w 10766"/>
                <a:gd name="connsiteY17" fmla="*/ 5623 h 10000"/>
                <a:gd name="connsiteX18" fmla="*/ 10667 w 10766"/>
                <a:gd name="connsiteY18" fmla="*/ 4988 h 10000"/>
                <a:gd name="connsiteX19" fmla="*/ 10752 w 10766"/>
                <a:gd name="connsiteY19" fmla="*/ 4327 h 10000"/>
                <a:gd name="connsiteX20" fmla="*/ 10002 w 10766"/>
                <a:gd name="connsiteY20" fmla="*/ 4152 h 10000"/>
                <a:gd name="connsiteX21" fmla="*/ 9787 w 10766"/>
                <a:gd name="connsiteY21" fmla="*/ 4537 h 10000"/>
                <a:gd name="connsiteX22" fmla="*/ 9674 w 10766"/>
                <a:gd name="connsiteY22" fmla="*/ 4369 h 10000"/>
                <a:gd name="connsiteX23" fmla="*/ 9417 w 10766"/>
                <a:gd name="connsiteY23" fmla="*/ 2573 h 10000"/>
                <a:gd name="connsiteX24" fmla="*/ 8356 w 10766"/>
                <a:gd name="connsiteY24" fmla="*/ 916 h 10000"/>
                <a:gd name="connsiteX25" fmla="*/ 6149 w 10766"/>
                <a:gd name="connsiteY25" fmla="*/ 1 h 10000"/>
                <a:gd name="connsiteX26" fmla="*/ 2214 w 10766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17 w 10548"/>
                <a:gd name="connsiteY2" fmla="*/ 4779 h 10000"/>
                <a:gd name="connsiteX3" fmla="*/ 120 w 10548"/>
                <a:gd name="connsiteY3" fmla="*/ 4893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85 w 10548"/>
                <a:gd name="connsiteY2" fmla="*/ 4615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6 w 11738"/>
                <a:gd name="connsiteY0" fmla="*/ 802 h 10000"/>
                <a:gd name="connsiteX1" fmla="*/ 2238 w 11738"/>
                <a:gd name="connsiteY1" fmla="*/ 4594 h 10000"/>
                <a:gd name="connsiteX2" fmla="*/ 31 w 11738"/>
                <a:gd name="connsiteY2" fmla="*/ 3744 h 10000"/>
                <a:gd name="connsiteX3" fmla="*/ 1066 w 11738"/>
                <a:gd name="connsiteY3" fmla="*/ 5220 h 10000"/>
                <a:gd name="connsiteX4" fmla="*/ 1590 w 11738"/>
                <a:gd name="connsiteY4" fmla="*/ 6187 h 10000"/>
                <a:gd name="connsiteX5" fmla="*/ 2204 w 11738"/>
                <a:gd name="connsiteY5" fmla="*/ 6804 h 10000"/>
                <a:gd name="connsiteX6" fmla="*/ 2994 w 11738"/>
                <a:gd name="connsiteY6" fmla="*/ 7339 h 10000"/>
                <a:gd name="connsiteX7" fmla="*/ 3339 w 11738"/>
                <a:gd name="connsiteY7" fmla="*/ 8222 h 10000"/>
                <a:gd name="connsiteX8" fmla="*/ 4141 w 11738"/>
                <a:gd name="connsiteY8" fmla="*/ 8979 h 10000"/>
                <a:gd name="connsiteX9" fmla="*/ 4968 w 11738"/>
                <a:gd name="connsiteY9" fmla="*/ 9535 h 10000"/>
                <a:gd name="connsiteX10" fmla="*/ 6529 w 11738"/>
                <a:gd name="connsiteY10" fmla="*/ 10000 h 10000"/>
                <a:gd name="connsiteX11" fmla="*/ 8157 w 11738"/>
                <a:gd name="connsiteY11" fmla="*/ 9415 h 10000"/>
                <a:gd name="connsiteX12" fmla="*/ 9084 w 11738"/>
                <a:gd name="connsiteY12" fmla="*/ 8799 h 10000"/>
                <a:gd name="connsiteX13" fmla="*/ 9840 w 11738"/>
                <a:gd name="connsiteY13" fmla="*/ 7933 h 10000"/>
                <a:gd name="connsiteX14" fmla="*/ 10280 w 11738"/>
                <a:gd name="connsiteY14" fmla="*/ 6623 h 10000"/>
                <a:gd name="connsiteX15" fmla="*/ 10703 w 11738"/>
                <a:gd name="connsiteY15" fmla="*/ 6533 h 10000"/>
                <a:gd name="connsiteX16" fmla="*/ 11270 w 11738"/>
                <a:gd name="connsiteY16" fmla="*/ 5623 h 10000"/>
                <a:gd name="connsiteX17" fmla="*/ 11639 w 11738"/>
                <a:gd name="connsiteY17" fmla="*/ 4988 h 10000"/>
                <a:gd name="connsiteX18" fmla="*/ 11724 w 11738"/>
                <a:gd name="connsiteY18" fmla="*/ 4327 h 10000"/>
                <a:gd name="connsiteX19" fmla="*/ 10974 w 11738"/>
                <a:gd name="connsiteY19" fmla="*/ 4152 h 10000"/>
                <a:gd name="connsiteX20" fmla="*/ 10759 w 11738"/>
                <a:gd name="connsiteY20" fmla="*/ 4537 h 10000"/>
                <a:gd name="connsiteX21" fmla="*/ 10646 w 11738"/>
                <a:gd name="connsiteY21" fmla="*/ 4369 h 10000"/>
                <a:gd name="connsiteX22" fmla="*/ 10389 w 11738"/>
                <a:gd name="connsiteY22" fmla="*/ 2573 h 10000"/>
                <a:gd name="connsiteX23" fmla="*/ 9328 w 11738"/>
                <a:gd name="connsiteY23" fmla="*/ 916 h 10000"/>
                <a:gd name="connsiteX24" fmla="*/ 7121 w 11738"/>
                <a:gd name="connsiteY24" fmla="*/ 1 h 10000"/>
                <a:gd name="connsiteX25" fmla="*/ 3186 w 11738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314 w 10672"/>
                <a:gd name="connsiteY6" fmla="*/ 8396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649 w 10672"/>
                <a:gd name="connsiteY5" fmla="*/ 7827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45 w 10672"/>
                <a:gd name="connsiteY16" fmla="*/ 5762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637 w 10738"/>
                <a:gd name="connsiteY15" fmla="*/ 6533 h 10000"/>
                <a:gd name="connsiteX16" fmla="*/ 10245 w 10738"/>
                <a:gd name="connsiteY16" fmla="*/ 5762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9637 w 10739"/>
                <a:gd name="connsiteY15" fmla="*/ 6533 h 10000"/>
                <a:gd name="connsiteX16" fmla="*/ 10245 w 10739"/>
                <a:gd name="connsiteY16" fmla="*/ 5762 h 10000"/>
                <a:gd name="connsiteX17" fmla="*/ 10738 w 10739"/>
                <a:gd name="connsiteY17" fmla="*/ 4988 h 10000"/>
                <a:gd name="connsiteX18" fmla="*/ 10658 w 10739"/>
                <a:gd name="connsiteY18" fmla="*/ 4327 h 10000"/>
                <a:gd name="connsiteX19" fmla="*/ 9908 w 10739"/>
                <a:gd name="connsiteY19" fmla="*/ 4152 h 10000"/>
                <a:gd name="connsiteX20" fmla="*/ 9693 w 10739"/>
                <a:gd name="connsiteY20" fmla="*/ 4537 h 10000"/>
                <a:gd name="connsiteX21" fmla="*/ 9580 w 10739"/>
                <a:gd name="connsiteY21" fmla="*/ 4369 h 10000"/>
                <a:gd name="connsiteX22" fmla="*/ 9323 w 10739"/>
                <a:gd name="connsiteY22" fmla="*/ 2573 h 10000"/>
                <a:gd name="connsiteX23" fmla="*/ 8262 w 10739"/>
                <a:gd name="connsiteY23" fmla="*/ 916 h 10000"/>
                <a:gd name="connsiteX24" fmla="*/ 6055 w 10739"/>
                <a:gd name="connsiteY24" fmla="*/ 1 h 10000"/>
                <a:gd name="connsiteX25" fmla="*/ 2120 w 10739"/>
                <a:gd name="connsiteY25" fmla="*/ 802 h 10000"/>
                <a:gd name="connsiteX0" fmla="*/ 2120 w 10742"/>
                <a:gd name="connsiteY0" fmla="*/ 802 h 10000"/>
                <a:gd name="connsiteX1" fmla="*/ 1172 w 10742"/>
                <a:gd name="connsiteY1" fmla="*/ 4594 h 10000"/>
                <a:gd name="connsiteX2" fmla="*/ 0 w 10742"/>
                <a:gd name="connsiteY2" fmla="*/ 5220 h 10000"/>
                <a:gd name="connsiteX3" fmla="*/ 524 w 10742"/>
                <a:gd name="connsiteY3" fmla="*/ 6187 h 10000"/>
                <a:gd name="connsiteX4" fmla="*/ 1138 w 10742"/>
                <a:gd name="connsiteY4" fmla="*/ 6804 h 10000"/>
                <a:gd name="connsiteX5" fmla="*/ 1598 w 10742"/>
                <a:gd name="connsiteY5" fmla="*/ 7165 h 10000"/>
                <a:gd name="connsiteX6" fmla="*/ 1904 w 10742"/>
                <a:gd name="connsiteY6" fmla="*/ 7322 h 10000"/>
                <a:gd name="connsiteX7" fmla="*/ 2449 w 10742"/>
                <a:gd name="connsiteY7" fmla="*/ 8396 h 10000"/>
                <a:gd name="connsiteX8" fmla="*/ 3075 w 10742"/>
                <a:gd name="connsiteY8" fmla="*/ 8979 h 10000"/>
                <a:gd name="connsiteX9" fmla="*/ 3902 w 10742"/>
                <a:gd name="connsiteY9" fmla="*/ 9535 h 10000"/>
                <a:gd name="connsiteX10" fmla="*/ 5463 w 10742"/>
                <a:gd name="connsiteY10" fmla="*/ 10000 h 10000"/>
                <a:gd name="connsiteX11" fmla="*/ 7091 w 10742"/>
                <a:gd name="connsiteY11" fmla="*/ 9415 h 10000"/>
                <a:gd name="connsiteX12" fmla="*/ 8018 w 10742"/>
                <a:gd name="connsiteY12" fmla="*/ 8799 h 10000"/>
                <a:gd name="connsiteX13" fmla="*/ 8774 w 10742"/>
                <a:gd name="connsiteY13" fmla="*/ 7933 h 10000"/>
                <a:gd name="connsiteX14" fmla="*/ 9214 w 10742"/>
                <a:gd name="connsiteY14" fmla="*/ 6623 h 10000"/>
                <a:gd name="connsiteX15" fmla="*/ 9637 w 10742"/>
                <a:gd name="connsiteY15" fmla="*/ 6533 h 10000"/>
                <a:gd name="connsiteX16" fmla="*/ 10369 w 10742"/>
                <a:gd name="connsiteY16" fmla="*/ 5901 h 10000"/>
                <a:gd name="connsiteX17" fmla="*/ 10738 w 10742"/>
                <a:gd name="connsiteY17" fmla="*/ 4988 h 10000"/>
                <a:gd name="connsiteX18" fmla="*/ 10658 w 10742"/>
                <a:gd name="connsiteY18" fmla="*/ 4327 h 10000"/>
                <a:gd name="connsiteX19" fmla="*/ 9908 w 10742"/>
                <a:gd name="connsiteY19" fmla="*/ 4152 h 10000"/>
                <a:gd name="connsiteX20" fmla="*/ 9693 w 10742"/>
                <a:gd name="connsiteY20" fmla="*/ 4537 h 10000"/>
                <a:gd name="connsiteX21" fmla="*/ 9580 w 10742"/>
                <a:gd name="connsiteY21" fmla="*/ 4369 h 10000"/>
                <a:gd name="connsiteX22" fmla="*/ 9323 w 10742"/>
                <a:gd name="connsiteY22" fmla="*/ 2573 h 10000"/>
                <a:gd name="connsiteX23" fmla="*/ 8262 w 10742"/>
                <a:gd name="connsiteY23" fmla="*/ 916 h 10000"/>
                <a:gd name="connsiteX24" fmla="*/ 6055 w 10742"/>
                <a:gd name="connsiteY24" fmla="*/ 1 h 10000"/>
                <a:gd name="connsiteX25" fmla="*/ 2120 w 10742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10369 w 10739"/>
                <a:gd name="connsiteY15" fmla="*/ 5901 h 10000"/>
                <a:gd name="connsiteX16" fmla="*/ 10738 w 10739"/>
                <a:gd name="connsiteY16" fmla="*/ 4988 h 10000"/>
                <a:gd name="connsiteX17" fmla="*/ 10658 w 10739"/>
                <a:gd name="connsiteY17" fmla="*/ 4327 h 10000"/>
                <a:gd name="connsiteX18" fmla="*/ 9908 w 10739"/>
                <a:gd name="connsiteY18" fmla="*/ 4152 h 10000"/>
                <a:gd name="connsiteX19" fmla="*/ 9693 w 10739"/>
                <a:gd name="connsiteY19" fmla="*/ 4537 h 10000"/>
                <a:gd name="connsiteX20" fmla="*/ 9580 w 10739"/>
                <a:gd name="connsiteY20" fmla="*/ 4369 h 10000"/>
                <a:gd name="connsiteX21" fmla="*/ 9323 w 10739"/>
                <a:gd name="connsiteY21" fmla="*/ 2573 h 10000"/>
                <a:gd name="connsiteX22" fmla="*/ 8262 w 10739"/>
                <a:gd name="connsiteY22" fmla="*/ 916 h 10000"/>
                <a:gd name="connsiteX23" fmla="*/ 6055 w 10739"/>
                <a:gd name="connsiteY23" fmla="*/ 1 h 10000"/>
                <a:gd name="connsiteX24" fmla="*/ 2120 w 10739"/>
                <a:gd name="connsiteY24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717 w 10738"/>
                <a:gd name="connsiteY15" fmla="*/ 6570 h 10000"/>
                <a:gd name="connsiteX16" fmla="*/ 10369 w 10738"/>
                <a:gd name="connsiteY16" fmla="*/ 5901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8"/>
                <a:gd name="connsiteY0" fmla="*/ 802 h 9864"/>
                <a:gd name="connsiteX1" fmla="*/ 1172 w 10738"/>
                <a:gd name="connsiteY1" fmla="*/ 4594 h 9864"/>
                <a:gd name="connsiteX2" fmla="*/ 0 w 10738"/>
                <a:gd name="connsiteY2" fmla="*/ 5220 h 9864"/>
                <a:gd name="connsiteX3" fmla="*/ 524 w 10738"/>
                <a:gd name="connsiteY3" fmla="*/ 6187 h 9864"/>
                <a:gd name="connsiteX4" fmla="*/ 1138 w 10738"/>
                <a:gd name="connsiteY4" fmla="*/ 6804 h 9864"/>
                <a:gd name="connsiteX5" fmla="*/ 1598 w 10738"/>
                <a:gd name="connsiteY5" fmla="*/ 7165 h 9864"/>
                <a:gd name="connsiteX6" fmla="*/ 1904 w 10738"/>
                <a:gd name="connsiteY6" fmla="*/ 7322 h 9864"/>
                <a:gd name="connsiteX7" fmla="*/ 2449 w 10738"/>
                <a:gd name="connsiteY7" fmla="*/ 8396 h 9864"/>
                <a:gd name="connsiteX8" fmla="*/ 3075 w 10738"/>
                <a:gd name="connsiteY8" fmla="*/ 8979 h 9864"/>
                <a:gd name="connsiteX9" fmla="*/ 3902 w 10738"/>
                <a:gd name="connsiteY9" fmla="*/ 9535 h 9864"/>
                <a:gd name="connsiteX10" fmla="*/ 4926 w 10738"/>
                <a:gd name="connsiteY10" fmla="*/ 9864 h 9864"/>
                <a:gd name="connsiteX11" fmla="*/ 7091 w 10738"/>
                <a:gd name="connsiteY11" fmla="*/ 9415 h 9864"/>
                <a:gd name="connsiteX12" fmla="*/ 8018 w 10738"/>
                <a:gd name="connsiteY12" fmla="*/ 8799 h 9864"/>
                <a:gd name="connsiteX13" fmla="*/ 8774 w 10738"/>
                <a:gd name="connsiteY13" fmla="*/ 7933 h 9864"/>
                <a:gd name="connsiteX14" fmla="*/ 9214 w 10738"/>
                <a:gd name="connsiteY14" fmla="*/ 6623 h 9864"/>
                <a:gd name="connsiteX15" fmla="*/ 9717 w 10738"/>
                <a:gd name="connsiteY15" fmla="*/ 6570 h 9864"/>
                <a:gd name="connsiteX16" fmla="*/ 10369 w 10738"/>
                <a:gd name="connsiteY16" fmla="*/ 5901 h 9864"/>
                <a:gd name="connsiteX17" fmla="*/ 10738 w 10738"/>
                <a:gd name="connsiteY17" fmla="*/ 4988 h 9864"/>
                <a:gd name="connsiteX18" fmla="*/ 10658 w 10738"/>
                <a:gd name="connsiteY18" fmla="*/ 4327 h 9864"/>
                <a:gd name="connsiteX19" fmla="*/ 9908 w 10738"/>
                <a:gd name="connsiteY19" fmla="*/ 4152 h 9864"/>
                <a:gd name="connsiteX20" fmla="*/ 9693 w 10738"/>
                <a:gd name="connsiteY20" fmla="*/ 4537 h 9864"/>
                <a:gd name="connsiteX21" fmla="*/ 9580 w 10738"/>
                <a:gd name="connsiteY21" fmla="*/ 4369 h 9864"/>
                <a:gd name="connsiteX22" fmla="*/ 9323 w 10738"/>
                <a:gd name="connsiteY22" fmla="*/ 2573 h 9864"/>
                <a:gd name="connsiteX23" fmla="*/ 8262 w 10738"/>
                <a:gd name="connsiteY23" fmla="*/ 916 h 9864"/>
                <a:gd name="connsiteX24" fmla="*/ 6055 w 10738"/>
                <a:gd name="connsiteY24" fmla="*/ 1 h 9864"/>
                <a:gd name="connsiteX25" fmla="*/ 2120 w 10738"/>
                <a:gd name="connsiteY25" fmla="*/ 802 h 986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79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177 w 10000"/>
                <a:gd name="connsiteY20" fmla="*/ 4347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18"/>
                <a:gd name="connsiteY0" fmla="*/ 813 h 10034"/>
                <a:gd name="connsiteX1" fmla="*/ 1091 w 10018"/>
                <a:gd name="connsiteY1" fmla="*/ 4657 h 10034"/>
                <a:gd name="connsiteX2" fmla="*/ 0 w 10018"/>
                <a:gd name="connsiteY2" fmla="*/ 5292 h 10034"/>
                <a:gd name="connsiteX3" fmla="*/ 488 w 10018"/>
                <a:gd name="connsiteY3" fmla="*/ 6272 h 10034"/>
                <a:gd name="connsiteX4" fmla="*/ 1060 w 10018"/>
                <a:gd name="connsiteY4" fmla="*/ 6898 h 10034"/>
                <a:gd name="connsiteX5" fmla="*/ 1488 w 10018"/>
                <a:gd name="connsiteY5" fmla="*/ 7264 h 10034"/>
                <a:gd name="connsiteX6" fmla="*/ 1773 w 10018"/>
                <a:gd name="connsiteY6" fmla="*/ 7423 h 10034"/>
                <a:gd name="connsiteX7" fmla="*/ 2281 w 10018"/>
                <a:gd name="connsiteY7" fmla="*/ 8512 h 10034"/>
                <a:gd name="connsiteX8" fmla="*/ 2864 w 10018"/>
                <a:gd name="connsiteY8" fmla="*/ 9103 h 10034"/>
                <a:gd name="connsiteX9" fmla="*/ 3634 w 10018"/>
                <a:gd name="connsiteY9" fmla="*/ 9666 h 10034"/>
                <a:gd name="connsiteX10" fmla="*/ 4587 w 10018"/>
                <a:gd name="connsiteY10" fmla="*/ 10000 h 10034"/>
                <a:gd name="connsiteX11" fmla="*/ 5945 w 10018"/>
                <a:gd name="connsiteY11" fmla="*/ 9973 h 10034"/>
                <a:gd name="connsiteX12" fmla="*/ 6604 w 10018"/>
                <a:gd name="connsiteY12" fmla="*/ 9545 h 10034"/>
                <a:gd name="connsiteX13" fmla="*/ 7467 w 10018"/>
                <a:gd name="connsiteY13" fmla="*/ 8920 h 10034"/>
                <a:gd name="connsiteX14" fmla="*/ 8171 w 10018"/>
                <a:gd name="connsiteY14" fmla="*/ 8042 h 10034"/>
                <a:gd name="connsiteX15" fmla="*/ 8581 w 10018"/>
                <a:gd name="connsiteY15" fmla="*/ 6714 h 10034"/>
                <a:gd name="connsiteX16" fmla="*/ 9049 w 10018"/>
                <a:gd name="connsiteY16" fmla="*/ 6661 h 10034"/>
                <a:gd name="connsiteX17" fmla="*/ 9656 w 10018"/>
                <a:gd name="connsiteY17" fmla="*/ 5982 h 10034"/>
                <a:gd name="connsiteX18" fmla="*/ 10000 w 10018"/>
                <a:gd name="connsiteY18" fmla="*/ 5057 h 10034"/>
                <a:gd name="connsiteX19" fmla="*/ 9925 w 10018"/>
                <a:gd name="connsiteY19" fmla="*/ 4387 h 10034"/>
                <a:gd name="connsiteX20" fmla="*/ 9027 w 10018"/>
                <a:gd name="connsiteY20" fmla="*/ 4600 h 10034"/>
                <a:gd name="connsiteX21" fmla="*/ 8922 w 10018"/>
                <a:gd name="connsiteY21" fmla="*/ 4429 h 10034"/>
                <a:gd name="connsiteX22" fmla="*/ 8682 w 10018"/>
                <a:gd name="connsiteY22" fmla="*/ 2608 h 10034"/>
                <a:gd name="connsiteX23" fmla="*/ 7694 w 10018"/>
                <a:gd name="connsiteY23" fmla="*/ 929 h 10034"/>
                <a:gd name="connsiteX24" fmla="*/ 5639 w 10018"/>
                <a:gd name="connsiteY24" fmla="*/ 1 h 10034"/>
                <a:gd name="connsiteX25" fmla="*/ 1974 w 10018"/>
                <a:gd name="connsiteY25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241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9049 w 10098"/>
                <a:gd name="connsiteY16" fmla="*/ 6661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30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8949 w 10098"/>
                <a:gd name="connsiteY16" fmla="*/ 6845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9149 w 10098"/>
                <a:gd name="connsiteY16" fmla="*/ 6799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9104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8171 w 10164"/>
                <a:gd name="connsiteY13" fmla="*/ 8272 h 10031"/>
                <a:gd name="connsiteX14" fmla="*/ 8581 w 10164"/>
                <a:gd name="connsiteY14" fmla="*/ 7128 h 10031"/>
                <a:gd name="connsiteX15" fmla="*/ 9099 w 10164"/>
                <a:gd name="connsiteY15" fmla="*/ 7121 h 10031"/>
                <a:gd name="connsiteX16" fmla="*/ 9856 w 10164"/>
                <a:gd name="connsiteY16" fmla="*/ 6028 h 10031"/>
                <a:gd name="connsiteX17" fmla="*/ 10150 w 10164"/>
                <a:gd name="connsiteY17" fmla="*/ 5287 h 10031"/>
                <a:gd name="connsiteX18" fmla="*/ 10097 w 10164"/>
                <a:gd name="connsiteY18" fmla="*/ 4777 h 10031"/>
                <a:gd name="connsiteX19" fmla="*/ 9925 w 10164"/>
                <a:gd name="connsiteY19" fmla="*/ 4387 h 10031"/>
                <a:gd name="connsiteX20" fmla="*/ 9347 w 10164"/>
                <a:gd name="connsiteY20" fmla="*/ 4364 h 10031"/>
                <a:gd name="connsiteX21" fmla="*/ 9027 w 10164"/>
                <a:gd name="connsiteY21" fmla="*/ 4600 h 10031"/>
                <a:gd name="connsiteX22" fmla="*/ 8922 w 10164"/>
                <a:gd name="connsiteY22" fmla="*/ 4429 h 10031"/>
                <a:gd name="connsiteX23" fmla="*/ 8682 w 10164"/>
                <a:gd name="connsiteY23" fmla="*/ 2608 h 10031"/>
                <a:gd name="connsiteX24" fmla="*/ 7694 w 10164"/>
                <a:gd name="connsiteY24" fmla="*/ 929 h 10031"/>
                <a:gd name="connsiteX25" fmla="*/ 5639 w 10164"/>
                <a:gd name="connsiteY25" fmla="*/ 1 h 10031"/>
                <a:gd name="connsiteX26" fmla="*/ 1974 w 10164"/>
                <a:gd name="connsiteY26" fmla="*/ 813 h 10031"/>
                <a:gd name="connsiteX0" fmla="*/ 2161 w 10351"/>
                <a:gd name="connsiteY0" fmla="*/ 813 h 10031"/>
                <a:gd name="connsiteX1" fmla="*/ 1278 w 10351"/>
                <a:gd name="connsiteY1" fmla="*/ 4657 h 10031"/>
                <a:gd name="connsiteX2" fmla="*/ 0 w 10351"/>
                <a:gd name="connsiteY2" fmla="*/ 5292 h 10031"/>
                <a:gd name="connsiteX3" fmla="*/ 675 w 10351"/>
                <a:gd name="connsiteY3" fmla="*/ 6272 h 10031"/>
                <a:gd name="connsiteX4" fmla="*/ 1397 w 10351"/>
                <a:gd name="connsiteY4" fmla="*/ 6898 h 10031"/>
                <a:gd name="connsiteX5" fmla="*/ 1675 w 10351"/>
                <a:gd name="connsiteY5" fmla="*/ 7264 h 10031"/>
                <a:gd name="connsiteX6" fmla="*/ 1960 w 10351"/>
                <a:gd name="connsiteY6" fmla="*/ 7423 h 10031"/>
                <a:gd name="connsiteX7" fmla="*/ 2468 w 10351"/>
                <a:gd name="connsiteY7" fmla="*/ 8512 h 10031"/>
                <a:gd name="connsiteX8" fmla="*/ 3251 w 10351"/>
                <a:gd name="connsiteY8" fmla="*/ 9103 h 10031"/>
                <a:gd name="connsiteX9" fmla="*/ 4021 w 10351"/>
                <a:gd name="connsiteY9" fmla="*/ 9712 h 10031"/>
                <a:gd name="connsiteX10" fmla="*/ 4774 w 10351"/>
                <a:gd name="connsiteY10" fmla="*/ 10000 h 10031"/>
                <a:gd name="connsiteX11" fmla="*/ 6132 w 10351"/>
                <a:gd name="connsiteY11" fmla="*/ 9973 h 10031"/>
                <a:gd name="connsiteX12" fmla="*/ 6791 w 10351"/>
                <a:gd name="connsiteY12" fmla="*/ 9545 h 10031"/>
                <a:gd name="connsiteX13" fmla="*/ 8358 w 10351"/>
                <a:gd name="connsiteY13" fmla="*/ 8272 h 10031"/>
                <a:gd name="connsiteX14" fmla="*/ 8768 w 10351"/>
                <a:gd name="connsiteY14" fmla="*/ 7128 h 10031"/>
                <a:gd name="connsiteX15" fmla="*/ 9286 w 10351"/>
                <a:gd name="connsiteY15" fmla="*/ 7121 h 10031"/>
                <a:gd name="connsiteX16" fmla="*/ 10043 w 10351"/>
                <a:gd name="connsiteY16" fmla="*/ 6028 h 10031"/>
                <a:gd name="connsiteX17" fmla="*/ 10337 w 10351"/>
                <a:gd name="connsiteY17" fmla="*/ 5287 h 10031"/>
                <a:gd name="connsiteX18" fmla="*/ 10284 w 10351"/>
                <a:gd name="connsiteY18" fmla="*/ 4777 h 10031"/>
                <a:gd name="connsiteX19" fmla="*/ 10112 w 10351"/>
                <a:gd name="connsiteY19" fmla="*/ 4387 h 10031"/>
                <a:gd name="connsiteX20" fmla="*/ 9534 w 10351"/>
                <a:gd name="connsiteY20" fmla="*/ 4364 h 10031"/>
                <a:gd name="connsiteX21" fmla="*/ 9214 w 10351"/>
                <a:gd name="connsiteY21" fmla="*/ 4600 h 10031"/>
                <a:gd name="connsiteX22" fmla="*/ 9109 w 10351"/>
                <a:gd name="connsiteY22" fmla="*/ 4429 h 10031"/>
                <a:gd name="connsiteX23" fmla="*/ 8869 w 10351"/>
                <a:gd name="connsiteY23" fmla="*/ 2608 h 10031"/>
                <a:gd name="connsiteX24" fmla="*/ 7881 w 10351"/>
                <a:gd name="connsiteY24" fmla="*/ 929 h 10031"/>
                <a:gd name="connsiteX25" fmla="*/ 5826 w 10351"/>
                <a:gd name="connsiteY25" fmla="*/ 1 h 10031"/>
                <a:gd name="connsiteX26" fmla="*/ 2161 w 10351"/>
                <a:gd name="connsiteY26" fmla="*/ 813 h 10031"/>
                <a:gd name="connsiteX0" fmla="*/ 2161 w 10472"/>
                <a:gd name="connsiteY0" fmla="*/ 813 h 10031"/>
                <a:gd name="connsiteX1" fmla="*/ 1278 w 10472"/>
                <a:gd name="connsiteY1" fmla="*/ 4657 h 10031"/>
                <a:gd name="connsiteX2" fmla="*/ 0 w 10472"/>
                <a:gd name="connsiteY2" fmla="*/ 5292 h 10031"/>
                <a:gd name="connsiteX3" fmla="*/ 675 w 10472"/>
                <a:gd name="connsiteY3" fmla="*/ 6272 h 10031"/>
                <a:gd name="connsiteX4" fmla="*/ 1397 w 10472"/>
                <a:gd name="connsiteY4" fmla="*/ 6898 h 10031"/>
                <a:gd name="connsiteX5" fmla="*/ 1675 w 10472"/>
                <a:gd name="connsiteY5" fmla="*/ 7264 h 10031"/>
                <a:gd name="connsiteX6" fmla="*/ 1960 w 10472"/>
                <a:gd name="connsiteY6" fmla="*/ 7423 h 10031"/>
                <a:gd name="connsiteX7" fmla="*/ 2468 w 10472"/>
                <a:gd name="connsiteY7" fmla="*/ 8512 h 10031"/>
                <a:gd name="connsiteX8" fmla="*/ 3251 w 10472"/>
                <a:gd name="connsiteY8" fmla="*/ 9103 h 10031"/>
                <a:gd name="connsiteX9" fmla="*/ 4021 w 10472"/>
                <a:gd name="connsiteY9" fmla="*/ 9712 h 10031"/>
                <a:gd name="connsiteX10" fmla="*/ 4774 w 10472"/>
                <a:gd name="connsiteY10" fmla="*/ 10000 h 10031"/>
                <a:gd name="connsiteX11" fmla="*/ 6132 w 10472"/>
                <a:gd name="connsiteY11" fmla="*/ 9973 h 10031"/>
                <a:gd name="connsiteX12" fmla="*/ 6791 w 10472"/>
                <a:gd name="connsiteY12" fmla="*/ 9545 h 10031"/>
                <a:gd name="connsiteX13" fmla="*/ 8358 w 10472"/>
                <a:gd name="connsiteY13" fmla="*/ 8272 h 10031"/>
                <a:gd name="connsiteX14" fmla="*/ 8768 w 10472"/>
                <a:gd name="connsiteY14" fmla="*/ 7128 h 10031"/>
                <a:gd name="connsiteX15" fmla="*/ 9286 w 10472"/>
                <a:gd name="connsiteY15" fmla="*/ 7121 h 10031"/>
                <a:gd name="connsiteX16" fmla="*/ 10043 w 10472"/>
                <a:gd name="connsiteY16" fmla="*/ 6028 h 10031"/>
                <a:gd name="connsiteX17" fmla="*/ 10337 w 10472"/>
                <a:gd name="connsiteY17" fmla="*/ 5287 h 10031"/>
                <a:gd name="connsiteX18" fmla="*/ 10471 w 10472"/>
                <a:gd name="connsiteY18" fmla="*/ 4834 h 10031"/>
                <a:gd name="connsiteX19" fmla="*/ 10112 w 10472"/>
                <a:gd name="connsiteY19" fmla="*/ 4387 h 10031"/>
                <a:gd name="connsiteX20" fmla="*/ 9534 w 10472"/>
                <a:gd name="connsiteY20" fmla="*/ 4364 h 10031"/>
                <a:gd name="connsiteX21" fmla="*/ 9214 w 10472"/>
                <a:gd name="connsiteY21" fmla="*/ 4600 h 10031"/>
                <a:gd name="connsiteX22" fmla="*/ 9109 w 10472"/>
                <a:gd name="connsiteY22" fmla="*/ 4429 h 10031"/>
                <a:gd name="connsiteX23" fmla="*/ 8869 w 10472"/>
                <a:gd name="connsiteY23" fmla="*/ 2608 h 10031"/>
                <a:gd name="connsiteX24" fmla="*/ 7881 w 10472"/>
                <a:gd name="connsiteY24" fmla="*/ 929 h 10031"/>
                <a:gd name="connsiteX25" fmla="*/ 5826 w 10472"/>
                <a:gd name="connsiteY25" fmla="*/ 1 h 10031"/>
                <a:gd name="connsiteX26" fmla="*/ 2161 w 10472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043 w 10595"/>
                <a:gd name="connsiteY16" fmla="*/ 6028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230 w 10595"/>
                <a:gd name="connsiteY16" fmla="*/ 6200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501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652"/>
                <a:gd name="connsiteY0" fmla="*/ 813 h 10031"/>
                <a:gd name="connsiteX1" fmla="*/ 1278 w 10652"/>
                <a:gd name="connsiteY1" fmla="*/ 4657 h 10031"/>
                <a:gd name="connsiteX2" fmla="*/ 0 w 10652"/>
                <a:gd name="connsiteY2" fmla="*/ 5292 h 10031"/>
                <a:gd name="connsiteX3" fmla="*/ 675 w 10652"/>
                <a:gd name="connsiteY3" fmla="*/ 6501 h 10031"/>
                <a:gd name="connsiteX4" fmla="*/ 1675 w 10652"/>
                <a:gd name="connsiteY4" fmla="*/ 7264 h 10031"/>
                <a:gd name="connsiteX5" fmla="*/ 1960 w 10652"/>
                <a:gd name="connsiteY5" fmla="*/ 7423 h 10031"/>
                <a:gd name="connsiteX6" fmla="*/ 2468 w 10652"/>
                <a:gd name="connsiteY6" fmla="*/ 8512 h 10031"/>
                <a:gd name="connsiteX7" fmla="*/ 3251 w 10652"/>
                <a:gd name="connsiteY7" fmla="*/ 9103 h 10031"/>
                <a:gd name="connsiteX8" fmla="*/ 4021 w 10652"/>
                <a:gd name="connsiteY8" fmla="*/ 9712 h 10031"/>
                <a:gd name="connsiteX9" fmla="*/ 4774 w 10652"/>
                <a:gd name="connsiteY9" fmla="*/ 10000 h 10031"/>
                <a:gd name="connsiteX10" fmla="*/ 6132 w 10652"/>
                <a:gd name="connsiteY10" fmla="*/ 9973 h 10031"/>
                <a:gd name="connsiteX11" fmla="*/ 6791 w 10652"/>
                <a:gd name="connsiteY11" fmla="*/ 9545 h 10031"/>
                <a:gd name="connsiteX12" fmla="*/ 8358 w 10652"/>
                <a:gd name="connsiteY12" fmla="*/ 8272 h 10031"/>
                <a:gd name="connsiteX13" fmla="*/ 8768 w 10652"/>
                <a:gd name="connsiteY13" fmla="*/ 7128 h 10031"/>
                <a:gd name="connsiteX14" fmla="*/ 9286 w 10652"/>
                <a:gd name="connsiteY14" fmla="*/ 7121 h 10031"/>
                <a:gd name="connsiteX15" fmla="*/ 10586 w 10652"/>
                <a:gd name="connsiteY15" fmla="*/ 5459 h 10031"/>
                <a:gd name="connsiteX16" fmla="*/ 10471 w 10652"/>
                <a:gd name="connsiteY16" fmla="*/ 4834 h 10031"/>
                <a:gd name="connsiteX17" fmla="*/ 10112 w 10652"/>
                <a:gd name="connsiteY17" fmla="*/ 4387 h 10031"/>
                <a:gd name="connsiteX18" fmla="*/ 9534 w 10652"/>
                <a:gd name="connsiteY18" fmla="*/ 4364 h 10031"/>
                <a:gd name="connsiteX19" fmla="*/ 9214 w 10652"/>
                <a:gd name="connsiteY19" fmla="*/ 4600 h 10031"/>
                <a:gd name="connsiteX20" fmla="*/ 9109 w 10652"/>
                <a:gd name="connsiteY20" fmla="*/ 4429 h 10031"/>
                <a:gd name="connsiteX21" fmla="*/ 8869 w 10652"/>
                <a:gd name="connsiteY21" fmla="*/ 2608 h 10031"/>
                <a:gd name="connsiteX22" fmla="*/ 7881 w 10652"/>
                <a:gd name="connsiteY22" fmla="*/ 929 h 10031"/>
                <a:gd name="connsiteX23" fmla="*/ 5826 w 10652"/>
                <a:gd name="connsiteY23" fmla="*/ 1 h 10031"/>
                <a:gd name="connsiteX24" fmla="*/ 2161 w 10652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2468 w 10514"/>
                <a:gd name="connsiteY6" fmla="*/ 8512 h 10031"/>
                <a:gd name="connsiteX7" fmla="*/ 3251 w 10514"/>
                <a:gd name="connsiteY7" fmla="*/ 9103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768 w 10514"/>
                <a:gd name="connsiteY13" fmla="*/ 7128 h 10031"/>
                <a:gd name="connsiteX14" fmla="*/ 9286 w 10514"/>
                <a:gd name="connsiteY14" fmla="*/ 7121 h 10031"/>
                <a:gd name="connsiteX15" fmla="*/ 10399 w 10514"/>
                <a:gd name="connsiteY15" fmla="*/ 5860 h 10031"/>
                <a:gd name="connsiteX16" fmla="*/ 10471 w 10514"/>
                <a:gd name="connsiteY16" fmla="*/ 4834 h 10031"/>
                <a:gd name="connsiteX17" fmla="*/ 10112 w 10514"/>
                <a:gd name="connsiteY17" fmla="*/ 4387 h 10031"/>
                <a:gd name="connsiteX18" fmla="*/ 9534 w 10514"/>
                <a:gd name="connsiteY18" fmla="*/ 4364 h 10031"/>
                <a:gd name="connsiteX19" fmla="*/ 9214 w 10514"/>
                <a:gd name="connsiteY19" fmla="*/ 4600 h 10031"/>
                <a:gd name="connsiteX20" fmla="*/ 9109 w 10514"/>
                <a:gd name="connsiteY20" fmla="*/ 4429 h 10031"/>
                <a:gd name="connsiteX21" fmla="*/ 8869 w 10514"/>
                <a:gd name="connsiteY21" fmla="*/ 2608 h 10031"/>
                <a:gd name="connsiteX22" fmla="*/ 7881 w 10514"/>
                <a:gd name="connsiteY22" fmla="*/ 929 h 10031"/>
                <a:gd name="connsiteX23" fmla="*/ 5826 w 10514"/>
                <a:gd name="connsiteY23" fmla="*/ 1 h 10031"/>
                <a:gd name="connsiteX24" fmla="*/ 2161 w 10514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7352 w 10514"/>
                <a:gd name="connsiteY11" fmla="*/ 9086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514" h="10031">
                  <a:moveTo>
                    <a:pt x="2161" y="813"/>
                  </a:moveTo>
                  <a:cubicBezTo>
                    <a:pt x="1349" y="1501"/>
                    <a:pt x="1469" y="4049"/>
                    <a:pt x="1278" y="4657"/>
                  </a:cubicBezTo>
                  <a:cubicBezTo>
                    <a:pt x="-50" y="4309"/>
                    <a:pt x="101" y="5022"/>
                    <a:pt x="0" y="5292"/>
                  </a:cubicBezTo>
                  <a:cubicBezTo>
                    <a:pt x="272" y="6055"/>
                    <a:pt x="338" y="5972"/>
                    <a:pt x="675" y="6501"/>
                  </a:cubicBezTo>
                  <a:cubicBezTo>
                    <a:pt x="954" y="6830"/>
                    <a:pt x="1336" y="7282"/>
                    <a:pt x="1550" y="7436"/>
                  </a:cubicBezTo>
                  <a:cubicBezTo>
                    <a:pt x="1764" y="7590"/>
                    <a:pt x="1890" y="7316"/>
                    <a:pt x="1960" y="7423"/>
                  </a:cubicBezTo>
                  <a:cubicBezTo>
                    <a:pt x="2030" y="7530"/>
                    <a:pt x="1700" y="6464"/>
                    <a:pt x="1785" y="6645"/>
                  </a:cubicBezTo>
                  <a:cubicBezTo>
                    <a:pt x="1870" y="6827"/>
                    <a:pt x="2095" y="8001"/>
                    <a:pt x="2468" y="8512"/>
                  </a:cubicBezTo>
                  <a:cubicBezTo>
                    <a:pt x="2841" y="9023"/>
                    <a:pt x="3637" y="9464"/>
                    <a:pt x="4021" y="9712"/>
                  </a:cubicBezTo>
                  <a:cubicBezTo>
                    <a:pt x="4405" y="9960"/>
                    <a:pt x="4422" y="9957"/>
                    <a:pt x="4774" y="10000"/>
                  </a:cubicBezTo>
                  <a:cubicBezTo>
                    <a:pt x="5126" y="10043"/>
                    <a:pt x="5796" y="10049"/>
                    <a:pt x="6132" y="9973"/>
                  </a:cubicBezTo>
                  <a:cubicBezTo>
                    <a:pt x="6468" y="9897"/>
                    <a:pt x="6981" y="9369"/>
                    <a:pt x="7352" y="9086"/>
                  </a:cubicBezTo>
                  <a:cubicBezTo>
                    <a:pt x="7723" y="8803"/>
                    <a:pt x="8070" y="8574"/>
                    <a:pt x="8358" y="8272"/>
                  </a:cubicBezTo>
                  <a:cubicBezTo>
                    <a:pt x="8646" y="7970"/>
                    <a:pt x="8827" y="6664"/>
                    <a:pt x="8895" y="6473"/>
                  </a:cubicBezTo>
                  <a:cubicBezTo>
                    <a:pt x="8963" y="6282"/>
                    <a:pt x="8703" y="7020"/>
                    <a:pt x="8768" y="7128"/>
                  </a:cubicBezTo>
                  <a:cubicBezTo>
                    <a:pt x="8833" y="7236"/>
                    <a:pt x="8857" y="7288"/>
                    <a:pt x="9286" y="7121"/>
                  </a:cubicBezTo>
                  <a:cubicBezTo>
                    <a:pt x="9589" y="6843"/>
                    <a:pt x="10202" y="6241"/>
                    <a:pt x="10399" y="5860"/>
                  </a:cubicBezTo>
                  <a:cubicBezTo>
                    <a:pt x="10596" y="5479"/>
                    <a:pt x="10483" y="4976"/>
                    <a:pt x="10471" y="4834"/>
                  </a:cubicBezTo>
                  <a:cubicBezTo>
                    <a:pt x="10459" y="4692"/>
                    <a:pt x="10212" y="4456"/>
                    <a:pt x="10112" y="4387"/>
                  </a:cubicBezTo>
                  <a:cubicBezTo>
                    <a:pt x="10012" y="4318"/>
                    <a:pt x="9684" y="4329"/>
                    <a:pt x="9534" y="4364"/>
                  </a:cubicBezTo>
                  <a:cubicBezTo>
                    <a:pt x="9384" y="4399"/>
                    <a:pt x="9310" y="4612"/>
                    <a:pt x="9214" y="4600"/>
                  </a:cubicBezTo>
                  <a:cubicBezTo>
                    <a:pt x="9137" y="4595"/>
                    <a:pt x="9208" y="4310"/>
                    <a:pt x="9109" y="4429"/>
                  </a:cubicBezTo>
                  <a:cubicBezTo>
                    <a:pt x="9052" y="4098"/>
                    <a:pt x="9073" y="3192"/>
                    <a:pt x="8869" y="2608"/>
                  </a:cubicBezTo>
                  <a:cubicBezTo>
                    <a:pt x="8703" y="1901"/>
                    <a:pt x="8378" y="1299"/>
                    <a:pt x="7881" y="929"/>
                  </a:cubicBezTo>
                  <a:cubicBezTo>
                    <a:pt x="7389" y="560"/>
                    <a:pt x="6741" y="62"/>
                    <a:pt x="5826" y="1"/>
                  </a:cubicBezTo>
                  <a:cubicBezTo>
                    <a:pt x="4388" y="-33"/>
                    <a:pt x="2802" y="389"/>
                    <a:pt x="2161" y="813"/>
                  </a:cubicBezTo>
                  <a:close/>
                </a:path>
              </a:pathLst>
            </a:custGeom>
            <a:solidFill>
              <a:srgbClr val="F9B6A1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239" name="Freeform 40"/>
            <p:cNvSpPr>
              <a:spLocks/>
            </p:cNvSpPr>
            <p:nvPr/>
          </p:nvSpPr>
          <p:spPr bwMode="auto">
            <a:xfrm>
              <a:off x="-2136814" y="1886849"/>
              <a:ext cx="481013" cy="154245"/>
            </a:xfrm>
            <a:custGeom>
              <a:avLst/>
              <a:gdLst>
                <a:gd name="T0" fmla="*/ 244 w 244"/>
                <a:gd name="T1" fmla="*/ 104 h 158"/>
                <a:gd name="T2" fmla="*/ 244 w 244"/>
                <a:gd name="T3" fmla="*/ 104 h 158"/>
                <a:gd name="T4" fmla="*/ 0 w 244"/>
                <a:gd name="T5" fmla="*/ 158 h 158"/>
                <a:gd name="connsiteX0" fmla="*/ 10000 w 12202"/>
                <a:gd name="connsiteY0" fmla="*/ 1388 h 4806"/>
                <a:gd name="connsiteX1" fmla="*/ 12202 w 12202"/>
                <a:gd name="connsiteY1" fmla="*/ 3516 h 4806"/>
                <a:gd name="connsiteX2" fmla="*/ 0 w 12202"/>
                <a:gd name="connsiteY2" fmla="*/ 4806 h 4806"/>
                <a:gd name="connsiteX0" fmla="*/ 10000 w 10000"/>
                <a:gd name="connsiteY0" fmla="*/ 7315 h 9999"/>
                <a:gd name="connsiteX1" fmla="*/ 0 w 10000"/>
                <a:gd name="connsiteY1" fmla="*/ 9999 h 9999"/>
                <a:gd name="connsiteX0" fmla="*/ 10000 w 10000"/>
                <a:gd name="connsiteY0" fmla="*/ 9621 h 12305"/>
                <a:gd name="connsiteX1" fmla="*/ 6654 w 10000"/>
                <a:gd name="connsiteY1" fmla="*/ 246 h 12305"/>
                <a:gd name="connsiteX2" fmla="*/ 0 w 10000"/>
                <a:gd name="connsiteY2" fmla="*/ 12305 h 12305"/>
                <a:gd name="connsiteX0" fmla="*/ 10000 w 14141"/>
                <a:gd name="connsiteY0" fmla="*/ 10968 h 13652"/>
                <a:gd name="connsiteX1" fmla="*/ 14098 w 14141"/>
                <a:gd name="connsiteY1" fmla="*/ 761 h 13652"/>
                <a:gd name="connsiteX2" fmla="*/ 6654 w 14141"/>
                <a:gd name="connsiteY2" fmla="*/ 1593 h 13652"/>
                <a:gd name="connsiteX3" fmla="*/ 0 w 14141"/>
                <a:gd name="connsiteY3" fmla="*/ 13652 h 13652"/>
                <a:gd name="connsiteX0" fmla="*/ 10000 w 14141"/>
                <a:gd name="connsiteY0" fmla="*/ 28132 h 30816"/>
                <a:gd name="connsiteX1" fmla="*/ 14098 w 14141"/>
                <a:gd name="connsiteY1" fmla="*/ 17925 h 30816"/>
                <a:gd name="connsiteX2" fmla="*/ 6654 w 14141"/>
                <a:gd name="connsiteY2" fmla="*/ 18757 h 30816"/>
                <a:gd name="connsiteX3" fmla="*/ 0 w 14141"/>
                <a:gd name="connsiteY3" fmla="*/ 30816 h 30816"/>
                <a:gd name="connsiteX0" fmla="*/ 10000 w 14141"/>
                <a:gd name="connsiteY0" fmla="*/ 10797 h 13481"/>
                <a:gd name="connsiteX1" fmla="*/ 14098 w 14141"/>
                <a:gd name="connsiteY1" fmla="*/ 590 h 13481"/>
                <a:gd name="connsiteX2" fmla="*/ 6654 w 14141"/>
                <a:gd name="connsiteY2" fmla="*/ 1422 h 13481"/>
                <a:gd name="connsiteX3" fmla="*/ 0 w 14141"/>
                <a:gd name="connsiteY3" fmla="*/ 13481 h 13481"/>
                <a:gd name="connsiteX0" fmla="*/ 10000 w 14141"/>
                <a:gd name="connsiteY0" fmla="*/ 11328 h 14012"/>
                <a:gd name="connsiteX1" fmla="*/ 14098 w 14141"/>
                <a:gd name="connsiteY1" fmla="*/ 1121 h 14012"/>
                <a:gd name="connsiteX2" fmla="*/ 6654 w 14141"/>
                <a:gd name="connsiteY2" fmla="*/ 1953 h 14012"/>
                <a:gd name="connsiteX3" fmla="*/ 0 w 14141"/>
                <a:gd name="connsiteY3" fmla="*/ 14012 h 14012"/>
                <a:gd name="connsiteX0" fmla="*/ 10000 w 10000"/>
                <a:gd name="connsiteY0" fmla="*/ 11328 h 14012"/>
                <a:gd name="connsiteX1" fmla="*/ 6654 w 10000"/>
                <a:gd name="connsiteY1" fmla="*/ 1953 h 14012"/>
                <a:gd name="connsiteX2" fmla="*/ 0 w 10000"/>
                <a:gd name="connsiteY2" fmla="*/ 14012 h 14012"/>
                <a:gd name="connsiteX0" fmla="*/ 10000 w 12109"/>
                <a:gd name="connsiteY0" fmla="*/ 8494 h 11178"/>
                <a:gd name="connsiteX1" fmla="*/ 10940 w 12109"/>
                <a:gd name="connsiteY1" fmla="*/ 5249 h 11178"/>
                <a:gd name="connsiteX2" fmla="*/ 0 w 12109"/>
                <a:gd name="connsiteY2" fmla="*/ 11178 h 11178"/>
                <a:gd name="connsiteX0" fmla="*/ 10000 w 11415"/>
                <a:gd name="connsiteY0" fmla="*/ 9900 h 12584"/>
                <a:gd name="connsiteX1" fmla="*/ 10940 w 11415"/>
                <a:gd name="connsiteY1" fmla="*/ 6655 h 12584"/>
                <a:gd name="connsiteX2" fmla="*/ 0 w 11415"/>
                <a:gd name="connsiteY2" fmla="*/ 12584 h 12584"/>
                <a:gd name="connsiteX0" fmla="*/ 10940 w 10940"/>
                <a:gd name="connsiteY0" fmla="*/ 6655 h 12584"/>
                <a:gd name="connsiteX1" fmla="*/ 0 w 10940"/>
                <a:gd name="connsiteY1" fmla="*/ 12584 h 12584"/>
                <a:gd name="connsiteX0" fmla="*/ 10263 w 10263"/>
                <a:gd name="connsiteY0" fmla="*/ 8196 h 11521"/>
                <a:gd name="connsiteX1" fmla="*/ 0 w 10263"/>
                <a:gd name="connsiteY1" fmla="*/ 11521 h 11521"/>
                <a:gd name="connsiteX0" fmla="*/ 10263 w 10263"/>
                <a:gd name="connsiteY0" fmla="*/ 9583 h 12908"/>
                <a:gd name="connsiteX1" fmla="*/ 9044 w 10263"/>
                <a:gd name="connsiteY1" fmla="*/ 2027 h 12908"/>
                <a:gd name="connsiteX2" fmla="*/ 0 w 10263"/>
                <a:gd name="connsiteY2" fmla="*/ 12908 h 12908"/>
                <a:gd name="connsiteX0" fmla="*/ 10263 w 10263"/>
                <a:gd name="connsiteY0" fmla="*/ 9134 h 12459"/>
                <a:gd name="connsiteX1" fmla="*/ 9044 w 10263"/>
                <a:gd name="connsiteY1" fmla="*/ 1578 h 12459"/>
                <a:gd name="connsiteX2" fmla="*/ 4367 w 10263"/>
                <a:gd name="connsiteY2" fmla="*/ 962 h 12459"/>
                <a:gd name="connsiteX3" fmla="*/ 0 w 10263"/>
                <a:gd name="connsiteY3" fmla="*/ 12459 h 12459"/>
                <a:gd name="connsiteX0" fmla="*/ 10263 w 10263"/>
                <a:gd name="connsiteY0" fmla="*/ 8827 h 12152"/>
                <a:gd name="connsiteX1" fmla="*/ 7658 w 10263"/>
                <a:gd name="connsiteY1" fmla="*/ 2591 h 12152"/>
                <a:gd name="connsiteX2" fmla="*/ 4367 w 10263"/>
                <a:gd name="connsiteY2" fmla="*/ 655 h 12152"/>
                <a:gd name="connsiteX3" fmla="*/ 0 w 10263"/>
                <a:gd name="connsiteY3" fmla="*/ 12152 h 12152"/>
                <a:gd name="connsiteX0" fmla="*/ 10956 w 10956"/>
                <a:gd name="connsiteY0" fmla="*/ 8827 h 12152"/>
                <a:gd name="connsiteX1" fmla="*/ 8351 w 10956"/>
                <a:gd name="connsiteY1" fmla="*/ 2591 h 12152"/>
                <a:gd name="connsiteX2" fmla="*/ 5060 w 10956"/>
                <a:gd name="connsiteY2" fmla="*/ 655 h 12152"/>
                <a:gd name="connsiteX3" fmla="*/ 0 w 10956"/>
                <a:gd name="connsiteY3" fmla="*/ 12152 h 12152"/>
                <a:gd name="connsiteX0" fmla="*/ 10956 w 10956"/>
                <a:gd name="connsiteY0" fmla="*/ 7412 h 10737"/>
                <a:gd name="connsiteX1" fmla="*/ 8351 w 10956"/>
                <a:gd name="connsiteY1" fmla="*/ 1176 h 10737"/>
                <a:gd name="connsiteX2" fmla="*/ 3846 w 10956"/>
                <a:gd name="connsiteY2" fmla="*/ 1216 h 10737"/>
                <a:gd name="connsiteX3" fmla="*/ 0 w 10956"/>
                <a:gd name="connsiteY3" fmla="*/ 10737 h 10737"/>
                <a:gd name="connsiteX0" fmla="*/ 10956 w 10956"/>
                <a:gd name="connsiteY0" fmla="*/ 8730 h 12055"/>
                <a:gd name="connsiteX1" fmla="*/ 8524 w 10956"/>
                <a:gd name="connsiteY1" fmla="*/ 515 h 12055"/>
                <a:gd name="connsiteX2" fmla="*/ 3846 w 10956"/>
                <a:gd name="connsiteY2" fmla="*/ 2534 h 12055"/>
                <a:gd name="connsiteX3" fmla="*/ 0 w 10956"/>
                <a:gd name="connsiteY3" fmla="*/ 12055 h 12055"/>
                <a:gd name="connsiteX0" fmla="*/ 10956 w 10956"/>
                <a:gd name="connsiteY0" fmla="*/ 9392 h 12717"/>
                <a:gd name="connsiteX1" fmla="*/ 8524 w 10956"/>
                <a:gd name="connsiteY1" fmla="*/ 1177 h 12717"/>
                <a:gd name="connsiteX2" fmla="*/ 4713 w 10956"/>
                <a:gd name="connsiteY2" fmla="*/ 1212 h 12717"/>
                <a:gd name="connsiteX3" fmla="*/ 0 w 10956"/>
                <a:gd name="connsiteY3" fmla="*/ 12717 h 12717"/>
                <a:gd name="connsiteX0" fmla="*/ 10956 w 10956"/>
                <a:gd name="connsiteY0" fmla="*/ 9063 h 12388"/>
                <a:gd name="connsiteX1" fmla="*/ 8524 w 10956"/>
                <a:gd name="connsiteY1" fmla="*/ 848 h 12388"/>
                <a:gd name="connsiteX2" fmla="*/ 4336 w 10956"/>
                <a:gd name="connsiteY2" fmla="*/ 1599 h 12388"/>
                <a:gd name="connsiteX3" fmla="*/ 0 w 10956"/>
                <a:gd name="connsiteY3" fmla="*/ 12388 h 12388"/>
                <a:gd name="connsiteX0" fmla="*/ 11408 w 11408"/>
                <a:gd name="connsiteY0" fmla="*/ 9063 h 12388"/>
                <a:gd name="connsiteX1" fmla="*/ 8524 w 11408"/>
                <a:gd name="connsiteY1" fmla="*/ 848 h 12388"/>
                <a:gd name="connsiteX2" fmla="*/ 4336 w 11408"/>
                <a:gd name="connsiteY2" fmla="*/ 1599 h 12388"/>
                <a:gd name="connsiteX3" fmla="*/ 0 w 11408"/>
                <a:gd name="connsiteY3" fmla="*/ 12388 h 12388"/>
                <a:gd name="connsiteX0" fmla="*/ 11408 w 11408"/>
                <a:gd name="connsiteY0" fmla="*/ 10702 h 14027"/>
                <a:gd name="connsiteX1" fmla="*/ 8524 w 11408"/>
                <a:gd name="connsiteY1" fmla="*/ 2487 h 14027"/>
                <a:gd name="connsiteX2" fmla="*/ 4110 w 11408"/>
                <a:gd name="connsiteY2" fmla="*/ 675 h 14027"/>
                <a:gd name="connsiteX3" fmla="*/ 0 w 11408"/>
                <a:gd name="connsiteY3" fmla="*/ 14027 h 14027"/>
                <a:gd name="connsiteX0" fmla="*/ 11408 w 11408"/>
                <a:gd name="connsiteY0" fmla="*/ 11179 h 14504"/>
                <a:gd name="connsiteX1" fmla="*/ 9202 w 11408"/>
                <a:gd name="connsiteY1" fmla="*/ 1255 h 14504"/>
                <a:gd name="connsiteX2" fmla="*/ 4110 w 11408"/>
                <a:gd name="connsiteY2" fmla="*/ 1152 h 14504"/>
                <a:gd name="connsiteX3" fmla="*/ 0 w 11408"/>
                <a:gd name="connsiteY3" fmla="*/ 14504 h 1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8" h="14504">
                  <a:moveTo>
                    <a:pt x="11408" y="11179"/>
                  </a:moveTo>
                  <a:cubicBezTo>
                    <a:pt x="11032" y="10252"/>
                    <a:pt x="9672" y="2414"/>
                    <a:pt x="9202" y="1255"/>
                  </a:cubicBezTo>
                  <a:cubicBezTo>
                    <a:pt x="8277" y="-107"/>
                    <a:pt x="5617" y="-662"/>
                    <a:pt x="4110" y="1152"/>
                  </a:cubicBezTo>
                  <a:cubicBezTo>
                    <a:pt x="2603" y="2966"/>
                    <a:pt x="785" y="12588"/>
                    <a:pt x="0" y="14504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0" name="Freeform 41"/>
            <p:cNvSpPr>
              <a:spLocks/>
            </p:cNvSpPr>
            <p:nvPr/>
          </p:nvSpPr>
          <p:spPr bwMode="auto">
            <a:xfrm>
              <a:off x="-1516101" y="1863456"/>
              <a:ext cx="484188" cy="151895"/>
            </a:xfrm>
            <a:custGeom>
              <a:avLst/>
              <a:gdLst>
                <a:gd name="T0" fmla="*/ 0 w 249"/>
                <a:gd name="T1" fmla="*/ 116 h 187"/>
                <a:gd name="T2" fmla="*/ 0 w 249"/>
                <a:gd name="T3" fmla="*/ 116 h 187"/>
                <a:gd name="T4" fmla="*/ 249 w 249"/>
                <a:gd name="T5" fmla="*/ 187 h 187"/>
                <a:gd name="connsiteX0" fmla="*/ 1900 w 11900"/>
                <a:gd name="connsiteY0" fmla="*/ 1117 h 4914"/>
                <a:gd name="connsiteX1" fmla="*/ 0 w 11900"/>
                <a:gd name="connsiteY1" fmla="*/ 3273 h 4914"/>
                <a:gd name="connsiteX2" fmla="*/ 11900 w 11900"/>
                <a:gd name="connsiteY2" fmla="*/ 4914 h 4914"/>
                <a:gd name="connsiteX0" fmla="*/ 0 w 10000"/>
                <a:gd name="connsiteY0" fmla="*/ 6661 h 10000"/>
                <a:gd name="connsiteX1" fmla="*/ 10000 w 10000"/>
                <a:gd name="connsiteY1" fmla="*/ 10000 h 10000"/>
                <a:gd name="connsiteX0" fmla="*/ 0 w 10000"/>
                <a:gd name="connsiteY0" fmla="*/ 7837 h 11176"/>
                <a:gd name="connsiteX1" fmla="*/ 7816 w 10000"/>
                <a:gd name="connsiteY1" fmla="*/ 1125 h 11176"/>
                <a:gd name="connsiteX2" fmla="*/ 10000 w 10000"/>
                <a:gd name="connsiteY2" fmla="*/ 11176 h 11176"/>
                <a:gd name="connsiteX0" fmla="*/ 0 w 10000"/>
                <a:gd name="connsiteY0" fmla="*/ 7879 h 11218"/>
                <a:gd name="connsiteX1" fmla="*/ 3150 w 10000"/>
                <a:gd name="connsiteY1" fmla="*/ 583 h 11218"/>
                <a:gd name="connsiteX2" fmla="*/ 7816 w 10000"/>
                <a:gd name="connsiteY2" fmla="*/ 1167 h 11218"/>
                <a:gd name="connsiteX3" fmla="*/ 10000 w 10000"/>
                <a:gd name="connsiteY3" fmla="*/ 11218 h 11218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7774 h 11113"/>
                <a:gd name="connsiteX1" fmla="*/ 3150 w 10000"/>
                <a:gd name="connsiteY1" fmla="*/ 478 h 11113"/>
                <a:gd name="connsiteX2" fmla="*/ 7525 w 10000"/>
                <a:gd name="connsiteY2" fmla="*/ 1072 h 11113"/>
                <a:gd name="connsiteX3" fmla="*/ 10000 w 10000"/>
                <a:gd name="connsiteY3" fmla="*/ 11113 h 11113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8565 h 11904"/>
                <a:gd name="connsiteX1" fmla="*/ 5337 w 10000"/>
                <a:gd name="connsiteY1" fmla="*/ 25 h 11904"/>
                <a:gd name="connsiteX2" fmla="*/ 10000 w 10000"/>
                <a:gd name="connsiteY2" fmla="*/ 11904 h 11904"/>
                <a:gd name="connsiteX0" fmla="*/ 0 w 10000"/>
                <a:gd name="connsiteY0" fmla="*/ 7323 h 10662"/>
                <a:gd name="connsiteX1" fmla="*/ 3879 w 10000"/>
                <a:gd name="connsiteY1" fmla="*/ 30 h 10662"/>
                <a:gd name="connsiteX2" fmla="*/ 10000 w 10000"/>
                <a:gd name="connsiteY2" fmla="*/ 10662 h 10662"/>
                <a:gd name="connsiteX0" fmla="*/ 0 w 10000"/>
                <a:gd name="connsiteY0" fmla="*/ 8194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000"/>
                <a:gd name="connsiteY0" fmla="*/ 11320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292"/>
                <a:gd name="connsiteY0" fmla="*/ 11320 h 11320"/>
                <a:gd name="connsiteX1" fmla="*/ 3879 w 10292"/>
                <a:gd name="connsiteY1" fmla="*/ 901 h 11320"/>
                <a:gd name="connsiteX2" fmla="*/ 7087 w 10292"/>
                <a:gd name="connsiteY2" fmla="*/ 873 h 11320"/>
                <a:gd name="connsiteX3" fmla="*/ 10292 w 10292"/>
                <a:gd name="connsiteY3" fmla="*/ 9657 h 11320"/>
                <a:gd name="connsiteX0" fmla="*/ 0 w 9658"/>
                <a:gd name="connsiteY0" fmla="*/ 11320 h 11320"/>
                <a:gd name="connsiteX1" fmla="*/ 3245 w 9658"/>
                <a:gd name="connsiteY1" fmla="*/ 901 h 11320"/>
                <a:gd name="connsiteX2" fmla="*/ 6453 w 9658"/>
                <a:gd name="connsiteY2" fmla="*/ 873 h 11320"/>
                <a:gd name="connsiteX3" fmla="*/ 9658 w 9658"/>
                <a:gd name="connsiteY3" fmla="*/ 9657 h 11320"/>
                <a:gd name="connsiteX0" fmla="*/ 0 w 10000"/>
                <a:gd name="connsiteY0" fmla="*/ 9399 h 9399"/>
                <a:gd name="connsiteX1" fmla="*/ 3360 w 10000"/>
                <a:gd name="connsiteY1" fmla="*/ 195 h 9399"/>
                <a:gd name="connsiteX2" fmla="*/ 7175 w 10000"/>
                <a:gd name="connsiteY2" fmla="*/ 1377 h 9399"/>
                <a:gd name="connsiteX3" fmla="*/ 10000 w 10000"/>
                <a:gd name="connsiteY3" fmla="*/ 7930 h 9399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9672 h 9672"/>
                <a:gd name="connsiteX1" fmla="*/ 4016 w 10000"/>
                <a:gd name="connsiteY1" fmla="*/ 392 h 9672"/>
                <a:gd name="connsiteX2" fmla="*/ 7175 w 10000"/>
                <a:gd name="connsiteY2" fmla="*/ 1137 h 9672"/>
                <a:gd name="connsiteX3" fmla="*/ 10000 w 10000"/>
                <a:gd name="connsiteY3" fmla="*/ 8109 h 9672"/>
                <a:gd name="connsiteX0" fmla="*/ 0 w 10000"/>
                <a:gd name="connsiteY0" fmla="*/ 10781 h 10781"/>
                <a:gd name="connsiteX1" fmla="*/ 4409 w 10000"/>
                <a:gd name="connsiteY1" fmla="*/ 119 h 10781"/>
                <a:gd name="connsiteX2" fmla="*/ 7175 w 10000"/>
                <a:gd name="connsiteY2" fmla="*/ 1957 h 10781"/>
                <a:gd name="connsiteX3" fmla="*/ 10000 w 10000"/>
                <a:gd name="connsiteY3" fmla="*/ 9165 h 10781"/>
                <a:gd name="connsiteX0" fmla="*/ 0 w 10000"/>
                <a:gd name="connsiteY0" fmla="*/ 13091 h 13091"/>
                <a:gd name="connsiteX1" fmla="*/ 3622 w 10000"/>
                <a:gd name="connsiteY1" fmla="*/ 33 h 13091"/>
                <a:gd name="connsiteX2" fmla="*/ 7175 w 10000"/>
                <a:gd name="connsiteY2" fmla="*/ 4267 h 13091"/>
                <a:gd name="connsiteX3" fmla="*/ 10000 w 10000"/>
                <a:gd name="connsiteY3" fmla="*/ 11475 h 13091"/>
                <a:gd name="connsiteX0" fmla="*/ 0 w 10000"/>
                <a:gd name="connsiteY0" fmla="*/ 13102 h 13102"/>
                <a:gd name="connsiteX1" fmla="*/ 3622 w 10000"/>
                <a:gd name="connsiteY1" fmla="*/ 44 h 13102"/>
                <a:gd name="connsiteX2" fmla="*/ 7765 w 10000"/>
                <a:gd name="connsiteY2" fmla="*/ 3479 h 13102"/>
                <a:gd name="connsiteX3" fmla="*/ 10000 w 10000"/>
                <a:gd name="connsiteY3" fmla="*/ 11486 h 13102"/>
                <a:gd name="connsiteX0" fmla="*/ 0 w 10000"/>
                <a:gd name="connsiteY0" fmla="*/ 13351 h 13351"/>
                <a:gd name="connsiteX1" fmla="*/ 3622 w 10000"/>
                <a:gd name="connsiteY1" fmla="*/ 293 h 13351"/>
                <a:gd name="connsiteX2" fmla="*/ 7568 w 10000"/>
                <a:gd name="connsiteY2" fmla="*/ 1332 h 13351"/>
                <a:gd name="connsiteX3" fmla="*/ 10000 w 10000"/>
                <a:gd name="connsiteY3" fmla="*/ 11735 h 1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3351">
                  <a:moveTo>
                    <a:pt x="0" y="13351"/>
                  </a:moveTo>
                  <a:cubicBezTo>
                    <a:pt x="1063" y="5979"/>
                    <a:pt x="1896" y="-246"/>
                    <a:pt x="3622" y="293"/>
                  </a:cubicBezTo>
                  <a:cubicBezTo>
                    <a:pt x="4769" y="-86"/>
                    <a:pt x="6511" y="-390"/>
                    <a:pt x="7568" y="1332"/>
                  </a:cubicBezTo>
                  <a:cubicBezTo>
                    <a:pt x="8624" y="3054"/>
                    <a:pt x="9422" y="10815"/>
                    <a:pt x="10000" y="11735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1" name="Freeform 42"/>
            <p:cNvSpPr>
              <a:spLocks/>
            </p:cNvSpPr>
            <p:nvPr/>
          </p:nvSpPr>
          <p:spPr bwMode="auto">
            <a:xfrm>
              <a:off x="-2454886" y="987721"/>
              <a:ext cx="1740474" cy="1299552"/>
            </a:xfrm>
            <a:custGeom>
              <a:avLst/>
              <a:gdLst>
                <a:gd name="T0" fmla="*/ 883 w 1223"/>
                <a:gd name="T1" fmla="*/ 277 h 968"/>
                <a:gd name="T2" fmla="*/ 883 w 1223"/>
                <a:gd name="T3" fmla="*/ 277 h 968"/>
                <a:gd name="T4" fmla="*/ 743 w 1223"/>
                <a:gd name="T5" fmla="*/ 333 h 968"/>
                <a:gd name="T6" fmla="*/ 472 w 1223"/>
                <a:gd name="T7" fmla="*/ 271 h 968"/>
                <a:gd name="T8" fmla="*/ 183 w 1223"/>
                <a:gd name="T9" fmla="*/ 440 h 968"/>
                <a:gd name="T10" fmla="*/ 150 w 1223"/>
                <a:gd name="T11" fmla="*/ 587 h 968"/>
                <a:gd name="T12" fmla="*/ 175 w 1223"/>
                <a:gd name="T13" fmla="*/ 774 h 968"/>
                <a:gd name="T14" fmla="*/ 128 w 1223"/>
                <a:gd name="T15" fmla="*/ 968 h 968"/>
                <a:gd name="T16" fmla="*/ 21 w 1223"/>
                <a:gd name="T17" fmla="*/ 629 h 968"/>
                <a:gd name="T18" fmla="*/ 103 w 1223"/>
                <a:gd name="T19" fmla="*/ 276 h 968"/>
                <a:gd name="T20" fmla="*/ 392 w 1223"/>
                <a:gd name="T21" fmla="*/ 45 h 968"/>
                <a:gd name="T22" fmla="*/ 690 w 1223"/>
                <a:gd name="T23" fmla="*/ 27 h 968"/>
                <a:gd name="T24" fmla="*/ 885 w 1223"/>
                <a:gd name="T25" fmla="*/ 98 h 968"/>
                <a:gd name="T26" fmla="*/ 950 w 1223"/>
                <a:gd name="T27" fmla="*/ 145 h 968"/>
                <a:gd name="T28" fmla="*/ 1090 w 1223"/>
                <a:gd name="T29" fmla="*/ 218 h 968"/>
                <a:gd name="T30" fmla="*/ 1161 w 1223"/>
                <a:gd name="T31" fmla="*/ 333 h 968"/>
                <a:gd name="T32" fmla="*/ 1199 w 1223"/>
                <a:gd name="T33" fmla="*/ 505 h 968"/>
                <a:gd name="T34" fmla="*/ 1181 w 1223"/>
                <a:gd name="T35" fmla="*/ 787 h 968"/>
                <a:gd name="T36" fmla="*/ 1119 w 1223"/>
                <a:gd name="T37" fmla="*/ 781 h 968"/>
                <a:gd name="T38" fmla="*/ 1043 w 1223"/>
                <a:gd name="T39" fmla="*/ 596 h 968"/>
                <a:gd name="T40" fmla="*/ 1016 w 1223"/>
                <a:gd name="T41" fmla="*/ 505 h 968"/>
                <a:gd name="T42" fmla="*/ 883 w 1223"/>
                <a:gd name="T43" fmla="*/ 277 h 968"/>
                <a:gd name="connsiteX0" fmla="*/ 7101 w 9714"/>
                <a:gd name="connsiteY0" fmla="*/ 2743 h 9881"/>
                <a:gd name="connsiteX1" fmla="*/ 7101 w 9714"/>
                <a:gd name="connsiteY1" fmla="*/ 2743 h 9881"/>
                <a:gd name="connsiteX2" fmla="*/ 5901 w 9714"/>
                <a:gd name="connsiteY2" fmla="*/ 2695 h 9881"/>
                <a:gd name="connsiteX3" fmla="*/ 3740 w 9714"/>
                <a:gd name="connsiteY3" fmla="*/ 2681 h 9881"/>
                <a:gd name="connsiteX4" fmla="*/ 1377 w 9714"/>
                <a:gd name="connsiteY4" fmla="*/ 4426 h 9881"/>
                <a:gd name="connsiteX5" fmla="*/ 1107 w 9714"/>
                <a:gd name="connsiteY5" fmla="*/ 5945 h 9881"/>
                <a:gd name="connsiteX6" fmla="*/ 1312 w 9714"/>
                <a:gd name="connsiteY6" fmla="*/ 7877 h 9881"/>
                <a:gd name="connsiteX7" fmla="*/ 928 w 9714"/>
                <a:gd name="connsiteY7" fmla="*/ 9881 h 9881"/>
                <a:gd name="connsiteX8" fmla="*/ 53 w 9714"/>
                <a:gd name="connsiteY8" fmla="*/ 6379 h 9881"/>
                <a:gd name="connsiteX9" fmla="*/ 723 w 9714"/>
                <a:gd name="connsiteY9" fmla="*/ 2732 h 9881"/>
                <a:gd name="connsiteX10" fmla="*/ 3086 w 9714"/>
                <a:gd name="connsiteY10" fmla="*/ 346 h 9881"/>
                <a:gd name="connsiteX11" fmla="*/ 5523 w 9714"/>
                <a:gd name="connsiteY11" fmla="*/ 160 h 9881"/>
                <a:gd name="connsiteX12" fmla="*/ 7117 w 9714"/>
                <a:gd name="connsiteY12" fmla="*/ 893 h 9881"/>
                <a:gd name="connsiteX13" fmla="*/ 7649 w 9714"/>
                <a:gd name="connsiteY13" fmla="*/ 1379 h 9881"/>
                <a:gd name="connsiteX14" fmla="*/ 8794 w 9714"/>
                <a:gd name="connsiteY14" fmla="*/ 2133 h 9881"/>
                <a:gd name="connsiteX15" fmla="*/ 9374 w 9714"/>
                <a:gd name="connsiteY15" fmla="*/ 3321 h 9881"/>
                <a:gd name="connsiteX16" fmla="*/ 9685 w 9714"/>
                <a:gd name="connsiteY16" fmla="*/ 5098 h 9881"/>
                <a:gd name="connsiteX17" fmla="*/ 9538 w 9714"/>
                <a:gd name="connsiteY17" fmla="*/ 8011 h 9881"/>
                <a:gd name="connsiteX18" fmla="*/ 9031 w 9714"/>
                <a:gd name="connsiteY18" fmla="*/ 7949 h 9881"/>
                <a:gd name="connsiteX19" fmla="*/ 8409 w 9714"/>
                <a:gd name="connsiteY19" fmla="*/ 6038 h 9881"/>
                <a:gd name="connsiteX20" fmla="*/ 8188 w 9714"/>
                <a:gd name="connsiteY20" fmla="*/ 5098 h 9881"/>
                <a:gd name="connsiteX21" fmla="*/ 7101 w 9714"/>
                <a:gd name="connsiteY21" fmla="*/ 2743 h 9881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1418 w 10000"/>
                <a:gd name="connsiteY4" fmla="*/ 4479 h 10000"/>
                <a:gd name="connsiteX5" fmla="*/ 1140 w 10000"/>
                <a:gd name="connsiteY5" fmla="*/ 6017 h 10000"/>
                <a:gd name="connsiteX6" fmla="*/ 1351 w 10000"/>
                <a:gd name="connsiteY6" fmla="*/ 7972 h 10000"/>
                <a:gd name="connsiteX7" fmla="*/ 955 w 10000"/>
                <a:gd name="connsiteY7" fmla="*/ 10000 h 10000"/>
                <a:gd name="connsiteX8" fmla="*/ 55 w 10000"/>
                <a:gd name="connsiteY8" fmla="*/ 6456 h 10000"/>
                <a:gd name="connsiteX9" fmla="*/ 744 w 10000"/>
                <a:gd name="connsiteY9" fmla="*/ 2765 h 10000"/>
                <a:gd name="connsiteX10" fmla="*/ 3177 w 10000"/>
                <a:gd name="connsiteY10" fmla="*/ 350 h 10000"/>
                <a:gd name="connsiteX11" fmla="*/ 5686 w 10000"/>
                <a:gd name="connsiteY11" fmla="*/ 162 h 10000"/>
                <a:gd name="connsiteX12" fmla="*/ 7327 w 10000"/>
                <a:gd name="connsiteY12" fmla="*/ 904 h 10000"/>
                <a:gd name="connsiteX13" fmla="*/ 7874 w 10000"/>
                <a:gd name="connsiteY13" fmla="*/ 1396 h 10000"/>
                <a:gd name="connsiteX14" fmla="*/ 9053 w 10000"/>
                <a:gd name="connsiteY14" fmla="*/ 2159 h 10000"/>
                <a:gd name="connsiteX15" fmla="*/ 9650 w 10000"/>
                <a:gd name="connsiteY15" fmla="*/ 3361 h 10000"/>
                <a:gd name="connsiteX16" fmla="*/ 9970 w 10000"/>
                <a:gd name="connsiteY16" fmla="*/ 5159 h 10000"/>
                <a:gd name="connsiteX17" fmla="*/ 9819 w 10000"/>
                <a:gd name="connsiteY17" fmla="*/ 8107 h 10000"/>
                <a:gd name="connsiteX18" fmla="*/ 9297 w 10000"/>
                <a:gd name="connsiteY18" fmla="*/ 8045 h 10000"/>
                <a:gd name="connsiteX19" fmla="*/ 8657 w 10000"/>
                <a:gd name="connsiteY19" fmla="*/ 6111 h 10000"/>
                <a:gd name="connsiteX20" fmla="*/ 8429 w 10000"/>
                <a:gd name="connsiteY20" fmla="*/ 5159 h 10000"/>
                <a:gd name="connsiteX21" fmla="*/ 7310 w 10000"/>
                <a:gd name="connsiteY21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3680 w 10000"/>
                <a:gd name="connsiteY4" fmla="*/ 2643 h 10000"/>
                <a:gd name="connsiteX5" fmla="*/ 2469 w 10000"/>
                <a:gd name="connsiteY5" fmla="*/ 3013 h 10000"/>
                <a:gd name="connsiteX6" fmla="*/ 1418 w 10000"/>
                <a:gd name="connsiteY6" fmla="*/ 4479 h 10000"/>
                <a:gd name="connsiteX7" fmla="*/ 1140 w 10000"/>
                <a:gd name="connsiteY7" fmla="*/ 6017 h 10000"/>
                <a:gd name="connsiteX8" fmla="*/ 1351 w 10000"/>
                <a:gd name="connsiteY8" fmla="*/ 7972 h 10000"/>
                <a:gd name="connsiteX9" fmla="*/ 955 w 10000"/>
                <a:gd name="connsiteY9" fmla="*/ 10000 h 10000"/>
                <a:gd name="connsiteX10" fmla="*/ 55 w 10000"/>
                <a:gd name="connsiteY10" fmla="*/ 6456 h 10000"/>
                <a:gd name="connsiteX11" fmla="*/ 744 w 10000"/>
                <a:gd name="connsiteY11" fmla="*/ 2765 h 10000"/>
                <a:gd name="connsiteX12" fmla="*/ 3177 w 10000"/>
                <a:gd name="connsiteY12" fmla="*/ 350 h 10000"/>
                <a:gd name="connsiteX13" fmla="*/ 5686 w 10000"/>
                <a:gd name="connsiteY13" fmla="*/ 162 h 10000"/>
                <a:gd name="connsiteX14" fmla="*/ 7327 w 10000"/>
                <a:gd name="connsiteY14" fmla="*/ 904 h 10000"/>
                <a:gd name="connsiteX15" fmla="*/ 7874 w 10000"/>
                <a:gd name="connsiteY15" fmla="*/ 1396 h 10000"/>
                <a:gd name="connsiteX16" fmla="*/ 9053 w 10000"/>
                <a:gd name="connsiteY16" fmla="*/ 2159 h 10000"/>
                <a:gd name="connsiteX17" fmla="*/ 9650 w 10000"/>
                <a:gd name="connsiteY17" fmla="*/ 3361 h 10000"/>
                <a:gd name="connsiteX18" fmla="*/ 9970 w 10000"/>
                <a:gd name="connsiteY18" fmla="*/ 5159 h 10000"/>
                <a:gd name="connsiteX19" fmla="*/ 9819 w 10000"/>
                <a:gd name="connsiteY19" fmla="*/ 8107 h 10000"/>
                <a:gd name="connsiteX20" fmla="*/ 9297 w 10000"/>
                <a:gd name="connsiteY20" fmla="*/ 8045 h 10000"/>
                <a:gd name="connsiteX21" fmla="*/ 8657 w 10000"/>
                <a:gd name="connsiteY21" fmla="*/ 6111 h 10000"/>
                <a:gd name="connsiteX22" fmla="*/ 8429 w 10000"/>
                <a:gd name="connsiteY22" fmla="*/ 515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8146 w 10000"/>
                <a:gd name="connsiteY22" fmla="*/ 434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6077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140 w 10000"/>
                <a:gd name="connsiteY6" fmla="*/ 6017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9297 w 10000"/>
                <a:gd name="connsiteY21" fmla="*/ 8045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312 w 10000"/>
                <a:gd name="connsiteY20" fmla="*/ 9136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992 w 10000"/>
                <a:gd name="connsiteY22" fmla="*/ 782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721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55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6259 w 10000"/>
                <a:gd name="connsiteY22" fmla="*/ 7949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482 w 10000"/>
                <a:gd name="connsiteY22" fmla="*/ 6490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9182 w 10000"/>
                <a:gd name="connsiteY22" fmla="*/ 7785 h 10075"/>
                <a:gd name="connsiteX23" fmla="*/ 8656 w 10000"/>
                <a:gd name="connsiteY23" fmla="*/ 6706 h 10075"/>
                <a:gd name="connsiteX24" fmla="*/ 8241 w 10000"/>
                <a:gd name="connsiteY24" fmla="*/ 5612 h 10075"/>
                <a:gd name="connsiteX25" fmla="*/ 7874 w 10000"/>
                <a:gd name="connsiteY25" fmla="*/ 3299 h 10075"/>
                <a:gd name="connsiteX26" fmla="*/ 7310 w 10000"/>
                <a:gd name="connsiteY26" fmla="*/ 2776 h 10075"/>
                <a:gd name="connsiteX0" fmla="*/ 7260 w 9950"/>
                <a:gd name="connsiteY0" fmla="*/ 2776 h 10006"/>
                <a:gd name="connsiteX1" fmla="*/ 7260 w 9950"/>
                <a:gd name="connsiteY1" fmla="*/ 2776 h 10006"/>
                <a:gd name="connsiteX2" fmla="*/ 5968 w 9950"/>
                <a:gd name="connsiteY2" fmla="*/ 2235 h 10006"/>
                <a:gd name="connsiteX3" fmla="*/ 3895 w 9950"/>
                <a:gd name="connsiteY3" fmla="*/ 2309 h 10006"/>
                <a:gd name="connsiteX4" fmla="*/ 2419 w 9950"/>
                <a:gd name="connsiteY4" fmla="*/ 3013 h 10006"/>
                <a:gd name="connsiteX5" fmla="*/ 1368 w 9950"/>
                <a:gd name="connsiteY5" fmla="*/ 4479 h 10006"/>
                <a:gd name="connsiteX6" fmla="*/ 1570 w 9950"/>
                <a:gd name="connsiteY6" fmla="*/ 5855 h 10006"/>
                <a:gd name="connsiteX7" fmla="*/ 1301 w 9950"/>
                <a:gd name="connsiteY7" fmla="*/ 7972 h 10006"/>
                <a:gd name="connsiteX8" fmla="*/ 979 w 9950"/>
                <a:gd name="connsiteY8" fmla="*/ 8808 h 10006"/>
                <a:gd name="connsiteX9" fmla="*/ 905 w 9950"/>
                <a:gd name="connsiteY9" fmla="*/ 10000 h 10006"/>
                <a:gd name="connsiteX10" fmla="*/ 413 w 9950"/>
                <a:gd name="connsiteY10" fmla="*/ 8271 h 10006"/>
                <a:gd name="connsiteX11" fmla="*/ 5 w 9950"/>
                <a:gd name="connsiteY11" fmla="*/ 6456 h 10006"/>
                <a:gd name="connsiteX12" fmla="*/ 694 w 9950"/>
                <a:gd name="connsiteY12" fmla="*/ 2765 h 10006"/>
                <a:gd name="connsiteX13" fmla="*/ 3127 w 9950"/>
                <a:gd name="connsiteY13" fmla="*/ 350 h 10006"/>
                <a:gd name="connsiteX14" fmla="*/ 5636 w 9950"/>
                <a:gd name="connsiteY14" fmla="*/ 162 h 10006"/>
                <a:gd name="connsiteX15" fmla="*/ 7277 w 9950"/>
                <a:gd name="connsiteY15" fmla="*/ 904 h 10006"/>
                <a:gd name="connsiteX16" fmla="*/ 8129 w 9950"/>
                <a:gd name="connsiteY16" fmla="*/ 1396 h 10006"/>
                <a:gd name="connsiteX17" fmla="*/ 8741 w 9950"/>
                <a:gd name="connsiteY17" fmla="*/ 2591 h 10006"/>
                <a:gd name="connsiteX18" fmla="*/ 9600 w 9950"/>
                <a:gd name="connsiteY18" fmla="*/ 4063 h 10006"/>
                <a:gd name="connsiteX19" fmla="*/ 9920 w 9950"/>
                <a:gd name="connsiteY19" fmla="*/ 6077 h 10006"/>
                <a:gd name="connsiteX20" fmla="*/ 9769 w 9950"/>
                <a:gd name="connsiteY20" fmla="*/ 8107 h 10006"/>
                <a:gd name="connsiteX21" fmla="*/ 9568 w 9950"/>
                <a:gd name="connsiteY21" fmla="*/ 8379 h 10006"/>
                <a:gd name="connsiteX22" fmla="*/ 9262 w 9950"/>
                <a:gd name="connsiteY22" fmla="*/ 9136 h 10006"/>
                <a:gd name="connsiteX23" fmla="*/ 9132 w 9950"/>
                <a:gd name="connsiteY23" fmla="*/ 7785 h 10006"/>
                <a:gd name="connsiteX24" fmla="*/ 8606 w 9950"/>
                <a:gd name="connsiteY24" fmla="*/ 6706 h 10006"/>
                <a:gd name="connsiteX25" fmla="*/ 8191 w 9950"/>
                <a:gd name="connsiteY25" fmla="*/ 5612 h 10006"/>
                <a:gd name="connsiteX26" fmla="*/ 7824 w 9950"/>
                <a:gd name="connsiteY26" fmla="*/ 3299 h 10006"/>
                <a:gd name="connsiteX27" fmla="*/ 7260 w 9950"/>
                <a:gd name="connsiteY27" fmla="*/ 2776 h 10006"/>
                <a:gd name="connsiteX0" fmla="*/ 7296 w 10164"/>
                <a:gd name="connsiteY0" fmla="*/ 2774 h 10000"/>
                <a:gd name="connsiteX1" fmla="*/ 7296 w 10164"/>
                <a:gd name="connsiteY1" fmla="*/ 2774 h 10000"/>
                <a:gd name="connsiteX2" fmla="*/ 5998 w 10164"/>
                <a:gd name="connsiteY2" fmla="*/ 2234 h 10000"/>
                <a:gd name="connsiteX3" fmla="*/ 3915 w 10164"/>
                <a:gd name="connsiteY3" fmla="*/ 2308 h 10000"/>
                <a:gd name="connsiteX4" fmla="*/ 2431 w 10164"/>
                <a:gd name="connsiteY4" fmla="*/ 3011 h 10000"/>
                <a:gd name="connsiteX5" fmla="*/ 1375 w 10164"/>
                <a:gd name="connsiteY5" fmla="*/ 4476 h 10000"/>
                <a:gd name="connsiteX6" fmla="*/ 1578 w 10164"/>
                <a:gd name="connsiteY6" fmla="*/ 5851 h 10000"/>
                <a:gd name="connsiteX7" fmla="*/ 1308 w 10164"/>
                <a:gd name="connsiteY7" fmla="*/ 7967 h 10000"/>
                <a:gd name="connsiteX8" fmla="*/ 984 w 10164"/>
                <a:gd name="connsiteY8" fmla="*/ 8803 h 10000"/>
                <a:gd name="connsiteX9" fmla="*/ 910 w 10164"/>
                <a:gd name="connsiteY9" fmla="*/ 9994 h 10000"/>
                <a:gd name="connsiteX10" fmla="*/ 415 w 10164"/>
                <a:gd name="connsiteY10" fmla="*/ 8266 h 10000"/>
                <a:gd name="connsiteX11" fmla="*/ 5 w 10164"/>
                <a:gd name="connsiteY11" fmla="*/ 6452 h 10000"/>
                <a:gd name="connsiteX12" fmla="*/ 697 w 10164"/>
                <a:gd name="connsiteY12" fmla="*/ 2763 h 10000"/>
                <a:gd name="connsiteX13" fmla="*/ 3143 w 10164"/>
                <a:gd name="connsiteY13" fmla="*/ 350 h 10000"/>
                <a:gd name="connsiteX14" fmla="*/ 5664 w 10164"/>
                <a:gd name="connsiteY14" fmla="*/ 162 h 10000"/>
                <a:gd name="connsiteX15" fmla="*/ 7314 w 10164"/>
                <a:gd name="connsiteY15" fmla="*/ 903 h 10000"/>
                <a:gd name="connsiteX16" fmla="*/ 8170 w 10164"/>
                <a:gd name="connsiteY16" fmla="*/ 1395 h 10000"/>
                <a:gd name="connsiteX17" fmla="*/ 8785 w 10164"/>
                <a:gd name="connsiteY17" fmla="*/ 2589 h 10000"/>
                <a:gd name="connsiteX18" fmla="*/ 9648 w 10164"/>
                <a:gd name="connsiteY18" fmla="*/ 4061 h 10000"/>
                <a:gd name="connsiteX19" fmla="*/ 9970 w 10164"/>
                <a:gd name="connsiteY19" fmla="*/ 6073 h 10000"/>
                <a:gd name="connsiteX20" fmla="*/ 10037 w 10164"/>
                <a:gd name="connsiteY20" fmla="*/ 8156 h 10000"/>
                <a:gd name="connsiteX21" fmla="*/ 9616 w 10164"/>
                <a:gd name="connsiteY21" fmla="*/ 8374 h 10000"/>
                <a:gd name="connsiteX22" fmla="*/ 9309 w 10164"/>
                <a:gd name="connsiteY22" fmla="*/ 9131 h 10000"/>
                <a:gd name="connsiteX23" fmla="*/ 9178 w 10164"/>
                <a:gd name="connsiteY23" fmla="*/ 7780 h 10000"/>
                <a:gd name="connsiteX24" fmla="*/ 8649 w 10164"/>
                <a:gd name="connsiteY24" fmla="*/ 6702 h 10000"/>
                <a:gd name="connsiteX25" fmla="*/ 8232 w 10164"/>
                <a:gd name="connsiteY25" fmla="*/ 5609 h 10000"/>
                <a:gd name="connsiteX26" fmla="*/ 7863 w 10164"/>
                <a:gd name="connsiteY26" fmla="*/ 3297 h 10000"/>
                <a:gd name="connsiteX27" fmla="*/ 7296 w 1016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145 w 10204"/>
                <a:gd name="connsiteY19" fmla="*/ 6181 h 10000"/>
                <a:gd name="connsiteX20" fmla="*/ 10037 w 10204"/>
                <a:gd name="connsiteY20" fmla="*/ 8156 h 10000"/>
                <a:gd name="connsiteX21" fmla="*/ 9616 w 10204"/>
                <a:gd name="connsiteY21" fmla="*/ 8374 h 10000"/>
                <a:gd name="connsiteX22" fmla="*/ 9309 w 10204"/>
                <a:gd name="connsiteY22" fmla="*/ 9131 h 10000"/>
                <a:gd name="connsiteX23" fmla="*/ 9178 w 10204"/>
                <a:gd name="connsiteY23" fmla="*/ 7780 h 10000"/>
                <a:gd name="connsiteX24" fmla="*/ 8649 w 10204"/>
                <a:gd name="connsiteY24" fmla="*/ 6702 h 10000"/>
                <a:gd name="connsiteX25" fmla="*/ 8232 w 10204"/>
                <a:gd name="connsiteY25" fmla="*/ 5609 h 10000"/>
                <a:gd name="connsiteX26" fmla="*/ 7863 w 10204"/>
                <a:gd name="connsiteY26" fmla="*/ 3297 h 10000"/>
                <a:gd name="connsiteX27" fmla="*/ 7296 w 1020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070 w 10204"/>
                <a:gd name="connsiteY19" fmla="*/ 4994 h 10000"/>
                <a:gd name="connsiteX20" fmla="*/ 10145 w 10204"/>
                <a:gd name="connsiteY20" fmla="*/ 6181 h 10000"/>
                <a:gd name="connsiteX21" fmla="*/ 10037 w 10204"/>
                <a:gd name="connsiteY21" fmla="*/ 8156 h 10000"/>
                <a:gd name="connsiteX22" fmla="*/ 9616 w 10204"/>
                <a:gd name="connsiteY22" fmla="*/ 8374 h 10000"/>
                <a:gd name="connsiteX23" fmla="*/ 9309 w 10204"/>
                <a:gd name="connsiteY23" fmla="*/ 9131 h 10000"/>
                <a:gd name="connsiteX24" fmla="*/ 9178 w 10204"/>
                <a:gd name="connsiteY24" fmla="*/ 7780 h 10000"/>
                <a:gd name="connsiteX25" fmla="*/ 8649 w 10204"/>
                <a:gd name="connsiteY25" fmla="*/ 6702 h 10000"/>
                <a:gd name="connsiteX26" fmla="*/ 8232 w 10204"/>
                <a:gd name="connsiteY26" fmla="*/ 5609 h 10000"/>
                <a:gd name="connsiteX27" fmla="*/ 7863 w 10204"/>
                <a:gd name="connsiteY27" fmla="*/ 3297 h 10000"/>
                <a:gd name="connsiteX28" fmla="*/ 7296 w 10204"/>
                <a:gd name="connsiteY28" fmla="*/ 2774 h 10000"/>
                <a:gd name="connsiteX0" fmla="*/ 7296 w 11034"/>
                <a:gd name="connsiteY0" fmla="*/ 2774 h 10000"/>
                <a:gd name="connsiteX1" fmla="*/ 7296 w 11034"/>
                <a:gd name="connsiteY1" fmla="*/ 2774 h 10000"/>
                <a:gd name="connsiteX2" fmla="*/ 5998 w 11034"/>
                <a:gd name="connsiteY2" fmla="*/ 2234 h 10000"/>
                <a:gd name="connsiteX3" fmla="*/ 3915 w 11034"/>
                <a:gd name="connsiteY3" fmla="*/ 2308 h 10000"/>
                <a:gd name="connsiteX4" fmla="*/ 2431 w 11034"/>
                <a:gd name="connsiteY4" fmla="*/ 3011 h 10000"/>
                <a:gd name="connsiteX5" fmla="*/ 1375 w 11034"/>
                <a:gd name="connsiteY5" fmla="*/ 4476 h 10000"/>
                <a:gd name="connsiteX6" fmla="*/ 1578 w 11034"/>
                <a:gd name="connsiteY6" fmla="*/ 5851 h 10000"/>
                <a:gd name="connsiteX7" fmla="*/ 1308 w 11034"/>
                <a:gd name="connsiteY7" fmla="*/ 7967 h 10000"/>
                <a:gd name="connsiteX8" fmla="*/ 984 w 11034"/>
                <a:gd name="connsiteY8" fmla="*/ 8803 h 10000"/>
                <a:gd name="connsiteX9" fmla="*/ 910 w 11034"/>
                <a:gd name="connsiteY9" fmla="*/ 9994 h 10000"/>
                <a:gd name="connsiteX10" fmla="*/ 415 w 11034"/>
                <a:gd name="connsiteY10" fmla="*/ 8266 h 10000"/>
                <a:gd name="connsiteX11" fmla="*/ 5 w 11034"/>
                <a:gd name="connsiteY11" fmla="*/ 6452 h 10000"/>
                <a:gd name="connsiteX12" fmla="*/ 697 w 11034"/>
                <a:gd name="connsiteY12" fmla="*/ 2763 h 10000"/>
                <a:gd name="connsiteX13" fmla="*/ 3143 w 11034"/>
                <a:gd name="connsiteY13" fmla="*/ 350 h 10000"/>
                <a:gd name="connsiteX14" fmla="*/ 5664 w 11034"/>
                <a:gd name="connsiteY14" fmla="*/ 162 h 10000"/>
                <a:gd name="connsiteX15" fmla="*/ 7314 w 11034"/>
                <a:gd name="connsiteY15" fmla="*/ 903 h 10000"/>
                <a:gd name="connsiteX16" fmla="*/ 8170 w 11034"/>
                <a:gd name="connsiteY16" fmla="*/ 1395 h 10000"/>
                <a:gd name="connsiteX17" fmla="*/ 8785 w 11034"/>
                <a:gd name="connsiteY17" fmla="*/ 2589 h 10000"/>
                <a:gd name="connsiteX18" fmla="*/ 9648 w 11034"/>
                <a:gd name="connsiteY18" fmla="*/ 4061 h 10000"/>
                <a:gd name="connsiteX19" fmla="*/ 10070 w 11034"/>
                <a:gd name="connsiteY19" fmla="*/ 4994 h 10000"/>
                <a:gd name="connsiteX20" fmla="*/ 10145 w 11034"/>
                <a:gd name="connsiteY20" fmla="*/ 6181 h 10000"/>
                <a:gd name="connsiteX21" fmla="*/ 11034 w 11034"/>
                <a:gd name="connsiteY21" fmla="*/ 6237 h 10000"/>
                <a:gd name="connsiteX22" fmla="*/ 10037 w 11034"/>
                <a:gd name="connsiteY22" fmla="*/ 8156 h 10000"/>
                <a:gd name="connsiteX23" fmla="*/ 9616 w 11034"/>
                <a:gd name="connsiteY23" fmla="*/ 8374 h 10000"/>
                <a:gd name="connsiteX24" fmla="*/ 9309 w 11034"/>
                <a:gd name="connsiteY24" fmla="*/ 9131 h 10000"/>
                <a:gd name="connsiteX25" fmla="*/ 9178 w 11034"/>
                <a:gd name="connsiteY25" fmla="*/ 7780 h 10000"/>
                <a:gd name="connsiteX26" fmla="*/ 8649 w 11034"/>
                <a:gd name="connsiteY26" fmla="*/ 6702 h 10000"/>
                <a:gd name="connsiteX27" fmla="*/ 8232 w 11034"/>
                <a:gd name="connsiteY27" fmla="*/ 5609 h 10000"/>
                <a:gd name="connsiteX28" fmla="*/ 7863 w 11034"/>
                <a:gd name="connsiteY28" fmla="*/ 3297 h 10000"/>
                <a:gd name="connsiteX29" fmla="*/ 7296 w 11034"/>
                <a:gd name="connsiteY29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406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9616 w 10147"/>
                <a:gd name="connsiteY21" fmla="*/ 8374 h 10000"/>
                <a:gd name="connsiteX22" fmla="*/ 9309 w 10147"/>
                <a:gd name="connsiteY22" fmla="*/ 9131 h 10000"/>
                <a:gd name="connsiteX23" fmla="*/ 9178 w 10147"/>
                <a:gd name="connsiteY23" fmla="*/ 7780 h 10000"/>
                <a:gd name="connsiteX24" fmla="*/ 8649 w 10147"/>
                <a:gd name="connsiteY24" fmla="*/ 6702 h 10000"/>
                <a:gd name="connsiteX25" fmla="*/ 8232 w 10147"/>
                <a:gd name="connsiteY25" fmla="*/ 5609 h 10000"/>
                <a:gd name="connsiteX26" fmla="*/ 7863 w 10147"/>
                <a:gd name="connsiteY26" fmla="*/ 3297 h 10000"/>
                <a:gd name="connsiteX27" fmla="*/ 7296 w 10147"/>
                <a:gd name="connsiteY27" fmla="*/ 2774 h 10000"/>
                <a:gd name="connsiteX0" fmla="*/ 7296 w 10179"/>
                <a:gd name="connsiteY0" fmla="*/ 2774 h 10000"/>
                <a:gd name="connsiteX1" fmla="*/ 7296 w 10179"/>
                <a:gd name="connsiteY1" fmla="*/ 2774 h 10000"/>
                <a:gd name="connsiteX2" fmla="*/ 5998 w 10179"/>
                <a:gd name="connsiteY2" fmla="*/ 2234 h 10000"/>
                <a:gd name="connsiteX3" fmla="*/ 3915 w 10179"/>
                <a:gd name="connsiteY3" fmla="*/ 2308 h 10000"/>
                <a:gd name="connsiteX4" fmla="*/ 2431 w 10179"/>
                <a:gd name="connsiteY4" fmla="*/ 3011 h 10000"/>
                <a:gd name="connsiteX5" fmla="*/ 1375 w 10179"/>
                <a:gd name="connsiteY5" fmla="*/ 4476 h 10000"/>
                <a:gd name="connsiteX6" fmla="*/ 1578 w 10179"/>
                <a:gd name="connsiteY6" fmla="*/ 5851 h 10000"/>
                <a:gd name="connsiteX7" fmla="*/ 1308 w 10179"/>
                <a:gd name="connsiteY7" fmla="*/ 7967 h 10000"/>
                <a:gd name="connsiteX8" fmla="*/ 984 w 10179"/>
                <a:gd name="connsiteY8" fmla="*/ 8803 h 10000"/>
                <a:gd name="connsiteX9" fmla="*/ 910 w 10179"/>
                <a:gd name="connsiteY9" fmla="*/ 9994 h 10000"/>
                <a:gd name="connsiteX10" fmla="*/ 415 w 10179"/>
                <a:gd name="connsiteY10" fmla="*/ 8266 h 10000"/>
                <a:gd name="connsiteX11" fmla="*/ 5 w 10179"/>
                <a:gd name="connsiteY11" fmla="*/ 6452 h 10000"/>
                <a:gd name="connsiteX12" fmla="*/ 697 w 10179"/>
                <a:gd name="connsiteY12" fmla="*/ 2763 h 10000"/>
                <a:gd name="connsiteX13" fmla="*/ 3143 w 10179"/>
                <a:gd name="connsiteY13" fmla="*/ 350 h 10000"/>
                <a:gd name="connsiteX14" fmla="*/ 5664 w 10179"/>
                <a:gd name="connsiteY14" fmla="*/ 162 h 10000"/>
                <a:gd name="connsiteX15" fmla="*/ 7314 w 10179"/>
                <a:gd name="connsiteY15" fmla="*/ 903 h 10000"/>
                <a:gd name="connsiteX16" fmla="*/ 8170 w 10179"/>
                <a:gd name="connsiteY16" fmla="*/ 1395 h 10000"/>
                <a:gd name="connsiteX17" fmla="*/ 8785 w 10179"/>
                <a:gd name="connsiteY17" fmla="*/ 2589 h 10000"/>
                <a:gd name="connsiteX18" fmla="*/ 9648 w 10179"/>
                <a:gd name="connsiteY18" fmla="*/ 3791 h 10000"/>
                <a:gd name="connsiteX19" fmla="*/ 10070 w 10179"/>
                <a:gd name="connsiteY19" fmla="*/ 4994 h 10000"/>
                <a:gd name="connsiteX20" fmla="*/ 10145 w 10179"/>
                <a:gd name="connsiteY20" fmla="*/ 6181 h 10000"/>
                <a:gd name="connsiteX21" fmla="*/ 10143 w 10179"/>
                <a:gd name="connsiteY21" fmla="*/ 6946 h 10000"/>
                <a:gd name="connsiteX22" fmla="*/ 9616 w 10179"/>
                <a:gd name="connsiteY22" fmla="*/ 8374 h 10000"/>
                <a:gd name="connsiteX23" fmla="*/ 9309 w 10179"/>
                <a:gd name="connsiteY23" fmla="*/ 9131 h 10000"/>
                <a:gd name="connsiteX24" fmla="*/ 9178 w 10179"/>
                <a:gd name="connsiteY24" fmla="*/ 7780 h 10000"/>
                <a:gd name="connsiteX25" fmla="*/ 8649 w 10179"/>
                <a:gd name="connsiteY25" fmla="*/ 6702 h 10000"/>
                <a:gd name="connsiteX26" fmla="*/ 8232 w 10179"/>
                <a:gd name="connsiteY26" fmla="*/ 5609 h 10000"/>
                <a:gd name="connsiteX27" fmla="*/ 7863 w 10179"/>
                <a:gd name="connsiteY27" fmla="*/ 3297 h 10000"/>
                <a:gd name="connsiteX28" fmla="*/ 7296 w 10179"/>
                <a:gd name="connsiteY28" fmla="*/ 2774 h 10000"/>
                <a:gd name="connsiteX0" fmla="*/ 7300 w 10183"/>
                <a:gd name="connsiteY0" fmla="*/ 2796 h 10022"/>
                <a:gd name="connsiteX1" fmla="*/ 7300 w 10183"/>
                <a:gd name="connsiteY1" fmla="*/ 2796 h 10022"/>
                <a:gd name="connsiteX2" fmla="*/ 6002 w 10183"/>
                <a:gd name="connsiteY2" fmla="*/ 2256 h 10022"/>
                <a:gd name="connsiteX3" fmla="*/ 3919 w 10183"/>
                <a:gd name="connsiteY3" fmla="*/ 2330 h 10022"/>
                <a:gd name="connsiteX4" fmla="*/ 2435 w 10183"/>
                <a:gd name="connsiteY4" fmla="*/ 3033 h 10022"/>
                <a:gd name="connsiteX5" fmla="*/ 1379 w 10183"/>
                <a:gd name="connsiteY5" fmla="*/ 4498 h 10022"/>
                <a:gd name="connsiteX6" fmla="*/ 1582 w 10183"/>
                <a:gd name="connsiteY6" fmla="*/ 5873 h 10022"/>
                <a:gd name="connsiteX7" fmla="*/ 1312 w 10183"/>
                <a:gd name="connsiteY7" fmla="*/ 7989 h 10022"/>
                <a:gd name="connsiteX8" fmla="*/ 988 w 10183"/>
                <a:gd name="connsiteY8" fmla="*/ 8825 h 10022"/>
                <a:gd name="connsiteX9" fmla="*/ 914 w 10183"/>
                <a:gd name="connsiteY9" fmla="*/ 10016 h 10022"/>
                <a:gd name="connsiteX10" fmla="*/ 419 w 10183"/>
                <a:gd name="connsiteY10" fmla="*/ 8288 h 10022"/>
                <a:gd name="connsiteX11" fmla="*/ 9 w 10183"/>
                <a:gd name="connsiteY11" fmla="*/ 6474 h 10022"/>
                <a:gd name="connsiteX12" fmla="*/ 473 w 10183"/>
                <a:gd name="connsiteY12" fmla="*/ 2855 h 10022"/>
                <a:gd name="connsiteX13" fmla="*/ 3147 w 10183"/>
                <a:gd name="connsiteY13" fmla="*/ 372 h 10022"/>
                <a:gd name="connsiteX14" fmla="*/ 5668 w 10183"/>
                <a:gd name="connsiteY14" fmla="*/ 184 h 10022"/>
                <a:gd name="connsiteX15" fmla="*/ 7318 w 10183"/>
                <a:gd name="connsiteY15" fmla="*/ 925 h 10022"/>
                <a:gd name="connsiteX16" fmla="*/ 8174 w 10183"/>
                <a:gd name="connsiteY16" fmla="*/ 1417 h 10022"/>
                <a:gd name="connsiteX17" fmla="*/ 8789 w 10183"/>
                <a:gd name="connsiteY17" fmla="*/ 2611 h 10022"/>
                <a:gd name="connsiteX18" fmla="*/ 9652 w 10183"/>
                <a:gd name="connsiteY18" fmla="*/ 3813 h 10022"/>
                <a:gd name="connsiteX19" fmla="*/ 10074 w 10183"/>
                <a:gd name="connsiteY19" fmla="*/ 5016 h 10022"/>
                <a:gd name="connsiteX20" fmla="*/ 10149 w 10183"/>
                <a:gd name="connsiteY20" fmla="*/ 6203 h 10022"/>
                <a:gd name="connsiteX21" fmla="*/ 10147 w 10183"/>
                <a:gd name="connsiteY21" fmla="*/ 6968 h 10022"/>
                <a:gd name="connsiteX22" fmla="*/ 9620 w 10183"/>
                <a:gd name="connsiteY22" fmla="*/ 8396 h 10022"/>
                <a:gd name="connsiteX23" fmla="*/ 9313 w 10183"/>
                <a:gd name="connsiteY23" fmla="*/ 9153 h 10022"/>
                <a:gd name="connsiteX24" fmla="*/ 9182 w 10183"/>
                <a:gd name="connsiteY24" fmla="*/ 7802 h 10022"/>
                <a:gd name="connsiteX25" fmla="*/ 8653 w 10183"/>
                <a:gd name="connsiteY25" fmla="*/ 6724 h 10022"/>
                <a:gd name="connsiteX26" fmla="*/ 8236 w 10183"/>
                <a:gd name="connsiteY26" fmla="*/ 5631 h 10022"/>
                <a:gd name="connsiteX27" fmla="*/ 7867 w 10183"/>
                <a:gd name="connsiteY27" fmla="*/ 3319 h 10022"/>
                <a:gd name="connsiteX28" fmla="*/ 7300 w 10183"/>
                <a:gd name="connsiteY28" fmla="*/ 2796 h 10022"/>
                <a:gd name="connsiteX0" fmla="*/ 7295 w 10178"/>
                <a:gd name="connsiteY0" fmla="*/ 2790 h 10016"/>
                <a:gd name="connsiteX1" fmla="*/ 7295 w 10178"/>
                <a:gd name="connsiteY1" fmla="*/ 2790 h 10016"/>
                <a:gd name="connsiteX2" fmla="*/ 5997 w 10178"/>
                <a:gd name="connsiteY2" fmla="*/ 2250 h 10016"/>
                <a:gd name="connsiteX3" fmla="*/ 3914 w 10178"/>
                <a:gd name="connsiteY3" fmla="*/ 2324 h 10016"/>
                <a:gd name="connsiteX4" fmla="*/ 2430 w 10178"/>
                <a:gd name="connsiteY4" fmla="*/ 3027 h 10016"/>
                <a:gd name="connsiteX5" fmla="*/ 1374 w 10178"/>
                <a:gd name="connsiteY5" fmla="*/ 4492 h 10016"/>
                <a:gd name="connsiteX6" fmla="*/ 1577 w 10178"/>
                <a:gd name="connsiteY6" fmla="*/ 5867 h 10016"/>
                <a:gd name="connsiteX7" fmla="*/ 1307 w 10178"/>
                <a:gd name="connsiteY7" fmla="*/ 7983 h 10016"/>
                <a:gd name="connsiteX8" fmla="*/ 983 w 10178"/>
                <a:gd name="connsiteY8" fmla="*/ 8819 h 10016"/>
                <a:gd name="connsiteX9" fmla="*/ 909 w 10178"/>
                <a:gd name="connsiteY9" fmla="*/ 10010 h 10016"/>
                <a:gd name="connsiteX10" fmla="*/ 414 w 10178"/>
                <a:gd name="connsiteY10" fmla="*/ 8282 h 10016"/>
                <a:gd name="connsiteX11" fmla="*/ 4 w 10178"/>
                <a:gd name="connsiteY11" fmla="*/ 6468 h 10016"/>
                <a:gd name="connsiteX12" fmla="*/ 639 w 10178"/>
                <a:gd name="connsiteY12" fmla="*/ 2708 h 10016"/>
                <a:gd name="connsiteX13" fmla="*/ 3142 w 10178"/>
                <a:gd name="connsiteY13" fmla="*/ 366 h 10016"/>
                <a:gd name="connsiteX14" fmla="*/ 5663 w 10178"/>
                <a:gd name="connsiteY14" fmla="*/ 178 h 10016"/>
                <a:gd name="connsiteX15" fmla="*/ 7313 w 10178"/>
                <a:gd name="connsiteY15" fmla="*/ 919 h 10016"/>
                <a:gd name="connsiteX16" fmla="*/ 8169 w 10178"/>
                <a:gd name="connsiteY16" fmla="*/ 1411 h 10016"/>
                <a:gd name="connsiteX17" fmla="*/ 8784 w 10178"/>
                <a:gd name="connsiteY17" fmla="*/ 2605 h 10016"/>
                <a:gd name="connsiteX18" fmla="*/ 9647 w 10178"/>
                <a:gd name="connsiteY18" fmla="*/ 3807 h 10016"/>
                <a:gd name="connsiteX19" fmla="*/ 10069 w 10178"/>
                <a:gd name="connsiteY19" fmla="*/ 5010 h 10016"/>
                <a:gd name="connsiteX20" fmla="*/ 10144 w 10178"/>
                <a:gd name="connsiteY20" fmla="*/ 6197 h 10016"/>
                <a:gd name="connsiteX21" fmla="*/ 10142 w 10178"/>
                <a:gd name="connsiteY21" fmla="*/ 6962 h 10016"/>
                <a:gd name="connsiteX22" fmla="*/ 9615 w 10178"/>
                <a:gd name="connsiteY22" fmla="*/ 8390 h 10016"/>
                <a:gd name="connsiteX23" fmla="*/ 9308 w 10178"/>
                <a:gd name="connsiteY23" fmla="*/ 9147 h 10016"/>
                <a:gd name="connsiteX24" fmla="*/ 9177 w 10178"/>
                <a:gd name="connsiteY24" fmla="*/ 7796 h 10016"/>
                <a:gd name="connsiteX25" fmla="*/ 8648 w 10178"/>
                <a:gd name="connsiteY25" fmla="*/ 6718 h 10016"/>
                <a:gd name="connsiteX26" fmla="*/ 8231 w 10178"/>
                <a:gd name="connsiteY26" fmla="*/ 5625 h 10016"/>
                <a:gd name="connsiteX27" fmla="*/ 7862 w 10178"/>
                <a:gd name="connsiteY27" fmla="*/ 3313 h 10016"/>
                <a:gd name="connsiteX28" fmla="*/ 7295 w 10178"/>
                <a:gd name="connsiteY28" fmla="*/ 2790 h 10016"/>
                <a:gd name="connsiteX0" fmla="*/ 7295 w 10175"/>
                <a:gd name="connsiteY0" fmla="*/ 2790 h 10016"/>
                <a:gd name="connsiteX1" fmla="*/ 7295 w 10175"/>
                <a:gd name="connsiteY1" fmla="*/ 2790 h 10016"/>
                <a:gd name="connsiteX2" fmla="*/ 5997 w 10175"/>
                <a:gd name="connsiteY2" fmla="*/ 2250 h 10016"/>
                <a:gd name="connsiteX3" fmla="*/ 3914 w 10175"/>
                <a:gd name="connsiteY3" fmla="*/ 2324 h 10016"/>
                <a:gd name="connsiteX4" fmla="*/ 2430 w 10175"/>
                <a:gd name="connsiteY4" fmla="*/ 3027 h 10016"/>
                <a:gd name="connsiteX5" fmla="*/ 1374 w 10175"/>
                <a:gd name="connsiteY5" fmla="*/ 4492 h 10016"/>
                <a:gd name="connsiteX6" fmla="*/ 1577 w 10175"/>
                <a:gd name="connsiteY6" fmla="*/ 5867 h 10016"/>
                <a:gd name="connsiteX7" fmla="*/ 1307 w 10175"/>
                <a:gd name="connsiteY7" fmla="*/ 7983 h 10016"/>
                <a:gd name="connsiteX8" fmla="*/ 983 w 10175"/>
                <a:gd name="connsiteY8" fmla="*/ 8819 h 10016"/>
                <a:gd name="connsiteX9" fmla="*/ 909 w 10175"/>
                <a:gd name="connsiteY9" fmla="*/ 10010 h 10016"/>
                <a:gd name="connsiteX10" fmla="*/ 414 w 10175"/>
                <a:gd name="connsiteY10" fmla="*/ 8282 h 10016"/>
                <a:gd name="connsiteX11" fmla="*/ 4 w 10175"/>
                <a:gd name="connsiteY11" fmla="*/ 6468 h 10016"/>
                <a:gd name="connsiteX12" fmla="*/ 639 w 10175"/>
                <a:gd name="connsiteY12" fmla="*/ 2708 h 10016"/>
                <a:gd name="connsiteX13" fmla="*/ 3142 w 10175"/>
                <a:gd name="connsiteY13" fmla="*/ 366 h 10016"/>
                <a:gd name="connsiteX14" fmla="*/ 5663 w 10175"/>
                <a:gd name="connsiteY14" fmla="*/ 178 h 10016"/>
                <a:gd name="connsiteX15" fmla="*/ 7313 w 10175"/>
                <a:gd name="connsiteY15" fmla="*/ 919 h 10016"/>
                <a:gd name="connsiteX16" fmla="*/ 8169 w 10175"/>
                <a:gd name="connsiteY16" fmla="*/ 1411 h 10016"/>
                <a:gd name="connsiteX17" fmla="*/ 8784 w 10175"/>
                <a:gd name="connsiteY17" fmla="*/ 2605 h 10016"/>
                <a:gd name="connsiteX18" fmla="*/ 9647 w 10175"/>
                <a:gd name="connsiteY18" fmla="*/ 3807 h 10016"/>
                <a:gd name="connsiteX19" fmla="*/ 10069 w 10175"/>
                <a:gd name="connsiteY19" fmla="*/ 5010 h 10016"/>
                <a:gd name="connsiteX20" fmla="*/ 10142 w 10175"/>
                <a:gd name="connsiteY20" fmla="*/ 6962 h 10016"/>
                <a:gd name="connsiteX21" fmla="*/ 9615 w 10175"/>
                <a:gd name="connsiteY21" fmla="*/ 8390 h 10016"/>
                <a:gd name="connsiteX22" fmla="*/ 9308 w 10175"/>
                <a:gd name="connsiteY22" fmla="*/ 9147 h 10016"/>
                <a:gd name="connsiteX23" fmla="*/ 9177 w 10175"/>
                <a:gd name="connsiteY23" fmla="*/ 7796 h 10016"/>
                <a:gd name="connsiteX24" fmla="*/ 8648 w 10175"/>
                <a:gd name="connsiteY24" fmla="*/ 6718 h 10016"/>
                <a:gd name="connsiteX25" fmla="*/ 8231 w 10175"/>
                <a:gd name="connsiteY25" fmla="*/ 5625 h 10016"/>
                <a:gd name="connsiteX26" fmla="*/ 7862 w 10175"/>
                <a:gd name="connsiteY26" fmla="*/ 3313 h 10016"/>
                <a:gd name="connsiteX27" fmla="*/ 7295 w 10175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77 w 10084"/>
                <a:gd name="connsiteY6" fmla="*/ 5867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463 w 10084"/>
                <a:gd name="connsiteY7" fmla="*/ 6078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2841 w 10084"/>
                <a:gd name="connsiteY6" fmla="*/ 5555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358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7 w 10086"/>
                <a:gd name="connsiteY0" fmla="*/ 2800 h 10026"/>
                <a:gd name="connsiteX1" fmla="*/ 7297 w 10086"/>
                <a:gd name="connsiteY1" fmla="*/ 2800 h 10026"/>
                <a:gd name="connsiteX2" fmla="*/ 5999 w 10086"/>
                <a:gd name="connsiteY2" fmla="*/ 2260 h 10026"/>
                <a:gd name="connsiteX3" fmla="*/ 3916 w 10086"/>
                <a:gd name="connsiteY3" fmla="*/ 2334 h 10026"/>
                <a:gd name="connsiteX4" fmla="*/ 2432 w 10086"/>
                <a:gd name="connsiteY4" fmla="*/ 3037 h 10026"/>
                <a:gd name="connsiteX5" fmla="*/ 1376 w 10086"/>
                <a:gd name="connsiteY5" fmla="*/ 4502 h 10026"/>
                <a:gd name="connsiteX6" fmla="*/ 1636 w 10086"/>
                <a:gd name="connsiteY6" fmla="*/ 6651 h 10026"/>
                <a:gd name="connsiteX7" fmla="*/ 1081 w 10086"/>
                <a:gd name="connsiteY7" fmla="*/ 7923 h 10026"/>
                <a:gd name="connsiteX8" fmla="*/ 985 w 10086"/>
                <a:gd name="connsiteY8" fmla="*/ 8829 h 10026"/>
                <a:gd name="connsiteX9" fmla="*/ 911 w 10086"/>
                <a:gd name="connsiteY9" fmla="*/ 10020 h 10026"/>
                <a:gd name="connsiteX10" fmla="*/ 416 w 10086"/>
                <a:gd name="connsiteY10" fmla="*/ 8292 h 10026"/>
                <a:gd name="connsiteX11" fmla="*/ 6 w 10086"/>
                <a:gd name="connsiteY11" fmla="*/ 6478 h 10026"/>
                <a:gd name="connsiteX12" fmla="*/ 755 w 10086"/>
                <a:gd name="connsiteY12" fmla="*/ 2929 h 10026"/>
                <a:gd name="connsiteX13" fmla="*/ 3144 w 10086"/>
                <a:gd name="connsiteY13" fmla="*/ 376 h 10026"/>
                <a:gd name="connsiteX14" fmla="*/ 5665 w 10086"/>
                <a:gd name="connsiteY14" fmla="*/ 188 h 10026"/>
                <a:gd name="connsiteX15" fmla="*/ 7315 w 10086"/>
                <a:gd name="connsiteY15" fmla="*/ 929 h 10026"/>
                <a:gd name="connsiteX16" fmla="*/ 8171 w 10086"/>
                <a:gd name="connsiteY16" fmla="*/ 1421 h 10026"/>
                <a:gd name="connsiteX17" fmla="*/ 8786 w 10086"/>
                <a:gd name="connsiteY17" fmla="*/ 2615 h 10026"/>
                <a:gd name="connsiteX18" fmla="*/ 9649 w 10086"/>
                <a:gd name="connsiteY18" fmla="*/ 3817 h 10026"/>
                <a:gd name="connsiteX19" fmla="*/ 10071 w 10086"/>
                <a:gd name="connsiteY19" fmla="*/ 5020 h 10026"/>
                <a:gd name="connsiteX20" fmla="*/ 9802 w 10086"/>
                <a:gd name="connsiteY20" fmla="*/ 7886 h 10026"/>
                <a:gd name="connsiteX21" fmla="*/ 9617 w 10086"/>
                <a:gd name="connsiteY21" fmla="*/ 8400 h 10026"/>
                <a:gd name="connsiteX22" fmla="*/ 9310 w 10086"/>
                <a:gd name="connsiteY22" fmla="*/ 9368 h 10026"/>
                <a:gd name="connsiteX23" fmla="*/ 9179 w 10086"/>
                <a:gd name="connsiteY23" fmla="*/ 7806 h 10026"/>
                <a:gd name="connsiteX24" fmla="*/ 8650 w 10086"/>
                <a:gd name="connsiteY24" fmla="*/ 6728 h 10026"/>
                <a:gd name="connsiteX25" fmla="*/ 8233 w 10086"/>
                <a:gd name="connsiteY25" fmla="*/ 5635 h 10026"/>
                <a:gd name="connsiteX26" fmla="*/ 7864 w 10086"/>
                <a:gd name="connsiteY26" fmla="*/ 3323 h 10026"/>
                <a:gd name="connsiteX27" fmla="*/ 7297 w 10086"/>
                <a:gd name="connsiteY27" fmla="*/ 2800 h 10026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665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8035 w 10086"/>
                <a:gd name="connsiteY26" fmla="*/ 3265 h 10038"/>
                <a:gd name="connsiteX27" fmla="*/ 7297 w 10086"/>
                <a:gd name="connsiteY27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40 h 10066"/>
                <a:gd name="connsiteX1" fmla="*/ 7292 w 10081"/>
                <a:gd name="connsiteY1" fmla="*/ 2840 h 10066"/>
                <a:gd name="connsiteX2" fmla="*/ 6051 w 10081"/>
                <a:gd name="connsiteY2" fmla="*/ 2019 h 10066"/>
                <a:gd name="connsiteX3" fmla="*/ 3911 w 10081"/>
                <a:gd name="connsiteY3" fmla="*/ 2093 h 10066"/>
                <a:gd name="connsiteX4" fmla="*/ 2598 w 10081"/>
                <a:gd name="connsiteY4" fmla="*/ 2725 h 10066"/>
                <a:gd name="connsiteX5" fmla="*/ 1371 w 10081"/>
                <a:gd name="connsiteY5" fmla="*/ 4542 h 10066"/>
                <a:gd name="connsiteX6" fmla="*/ 1631 w 10081"/>
                <a:gd name="connsiteY6" fmla="*/ 6691 h 10066"/>
                <a:gd name="connsiteX7" fmla="*/ 1076 w 10081"/>
                <a:gd name="connsiteY7" fmla="*/ 7963 h 10066"/>
                <a:gd name="connsiteX8" fmla="*/ 980 w 10081"/>
                <a:gd name="connsiteY8" fmla="*/ 8869 h 10066"/>
                <a:gd name="connsiteX9" fmla="*/ 906 w 10081"/>
                <a:gd name="connsiteY9" fmla="*/ 10060 h 10066"/>
                <a:gd name="connsiteX10" fmla="*/ 411 w 10081"/>
                <a:gd name="connsiteY10" fmla="*/ 8332 h 10066"/>
                <a:gd name="connsiteX11" fmla="*/ 1 w 10081"/>
                <a:gd name="connsiteY11" fmla="*/ 6518 h 10066"/>
                <a:gd name="connsiteX12" fmla="*/ 500 w 10081"/>
                <a:gd name="connsiteY12" fmla="*/ 3354 h 10066"/>
                <a:gd name="connsiteX13" fmla="*/ 3310 w 10081"/>
                <a:gd name="connsiteY13" fmla="*/ 275 h 10066"/>
                <a:gd name="connsiteX14" fmla="*/ 5888 w 10081"/>
                <a:gd name="connsiteY14" fmla="*/ 228 h 10066"/>
                <a:gd name="connsiteX15" fmla="*/ 7310 w 10081"/>
                <a:gd name="connsiteY15" fmla="*/ 969 h 10066"/>
                <a:gd name="connsiteX16" fmla="*/ 8166 w 10081"/>
                <a:gd name="connsiteY16" fmla="*/ 1461 h 10066"/>
                <a:gd name="connsiteX17" fmla="*/ 8781 w 10081"/>
                <a:gd name="connsiteY17" fmla="*/ 2655 h 10066"/>
                <a:gd name="connsiteX18" fmla="*/ 9644 w 10081"/>
                <a:gd name="connsiteY18" fmla="*/ 3857 h 10066"/>
                <a:gd name="connsiteX19" fmla="*/ 10066 w 10081"/>
                <a:gd name="connsiteY19" fmla="*/ 5060 h 10066"/>
                <a:gd name="connsiteX20" fmla="*/ 9797 w 10081"/>
                <a:gd name="connsiteY20" fmla="*/ 7926 h 10066"/>
                <a:gd name="connsiteX21" fmla="*/ 9612 w 10081"/>
                <a:gd name="connsiteY21" fmla="*/ 8440 h 10066"/>
                <a:gd name="connsiteX22" fmla="*/ 9305 w 10081"/>
                <a:gd name="connsiteY22" fmla="*/ 9408 h 10066"/>
                <a:gd name="connsiteX23" fmla="*/ 9174 w 10081"/>
                <a:gd name="connsiteY23" fmla="*/ 7846 h 10066"/>
                <a:gd name="connsiteX24" fmla="*/ 8645 w 10081"/>
                <a:gd name="connsiteY24" fmla="*/ 6768 h 10066"/>
                <a:gd name="connsiteX25" fmla="*/ 8228 w 10081"/>
                <a:gd name="connsiteY25" fmla="*/ 5675 h 10066"/>
                <a:gd name="connsiteX26" fmla="*/ 8030 w 10081"/>
                <a:gd name="connsiteY26" fmla="*/ 3293 h 10066"/>
                <a:gd name="connsiteX27" fmla="*/ 7292 w 10081"/>
                <a:gd name="connsiteY27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5060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4568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6308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7504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110"/>
                <a:gd name="connsiteY0" fmla="*/ 2840 h 10066"/>
                <a:gd name="connsiteX1" fmla="*/ 7292 w 10110"/>
                <a:gd name="connsiteY1" fmla="*/ 2840 h 10066"/>
                <a:gd name="connsiteX2" fmla="*/ 6051 w 10110"/>
                <a:gd name="connsiteY2" fmla="*/ 2019 h 10066"/>
                <a:gd name="connsiteX3" fmla="*/ 3911 w 10110"/>
                <a:gd name="connsiteY3" fmla="*/ 2093 h 10066"/>
                <a:gd name="connsiteX4" fmla="*/ 2598 w 10110"/>
                <a:gd name="connsiteY4" fmla="*/ 2725 h 10066"/>
                <a:gd name="connsiteX5" fmla="*/ 1371 w 10110"/>
                <a:gd name="connsiteY5" fmla="*/ 4542 h 10066"/>
                <a:gd name="connsiteX6" fmla="*/ 1631 w 10110"/>
                <a:gd name="connsiteY6" fmla="*/ 6691 h 10066"/>
                <a:gd name="connsiteX7" fmla="*/ 1076 w 10110"/>
                <a:gd name="connsiteY7" fmla="*/ 7963 h 10066"/>
                <a:gd name="connsiteX8" fmla="*/ 980 w 10110"/>
                <a:gd name="connsiteY8" fmla="*/ 8869 h 10066"/>
                <a:gd name="connsiteX9" fmla="*/ 906 w 10110"/>
                <a:gd name="connsiteY9" fmla="*/ 10060 h 10066"/>
                <a:gd name="connsiteX10" fmla="*/ 411 w 10110"/>
                <a:gd name="connsiteY10" fmla="*/ 8332 h 10066"/>
                <a:gd name="connsiteX11" fmla="*/ 1 w 10110"/>
                <a:gd name="connsiteY11" fmla="*/ 6518 h 10066"/>
                <a:gd name="connsiteX12" fmla="*/ 500 w 10110"/>
                <a:gd name="connsiteY12" fmla="*/ 3354 h 10066"/>
                <a:gd name="connsiteX13" fmla="*/ 3310 w 10110"/>
                <a:gd name="connsiteY13" fmla="*/ 275 h 10066"/>
                <a:gd name="connsiteX14" fmla="*/ 5888 w 10110"/>
                <a:gd name="connsiteY14" fmla="*/ 228 h 10066"/>
                <a:gd name="connsiteX15" fmla="*/ 7310 w 10110"/>
                <a:gd name="connsiteY15" fmla="*/ 969 h 10066"/>
                <a:gd name="connsiteX16" fmla="*/ 8166 w 10110"/>
                <a:gd name="connsiteY16" fmla="*/ 1461 h 10066"/>
                <a:gd name="connsiteX17" fmla="*/ 8781 w 10110"/>
                <a:gd name="connsiteY17" fmla="*/ 2655 h 10066"/>
                <a:gd name="connsiteX18" fmla="*/ 10066 w 10110"/>
                <a:gd name="connsiteY18" fmla="*/ 4568 h 10066"/>
                <a:gd name="connsiteX19" fmla="*/ 9797 w 10110"/>
                <a:gd name="connsiteY19" fmla="*/ 7926 h 10066"/>
                <a:gd name="connsiteX20" fmla="*/ 9612 w 10110"/>
                <a:gd name="connsiteY20" fmla="*/ 8440 h 10066"/>
                <a:gd name="connsiteX21" fmla="*/ 9305 w 10110"/>
                <a:gd name="connsiteY21" fmla="*/ 9408 h 10066"/>
                <a:gd name="connsiteX22" fmla="*/ 9174 w 10110"/>
                <a:gd name="connsiteY22" fmla="*/ 7846 h 10066"/>
                <a:gd name="connsiteX23" fmla="*/ 8645 w 10110"/>
                <a:gd name="connsiteY23" fmla="*/ 6768 h 10066"/>
                <a:gd name="connsiteX24" fmla="*/ 8228 w 10110"/>
                <a:gd name="connsiteY24" fmla="*/ 5675 h 10066"/>
                <a:gd name="connsiteX25" fmla="*/ 8030 w 10110"/>
                <a:gd name="connsiteY25" fmla="*/ 3293 h 10066"/>
                <a:gd name="connsiteX26" fmla="*/ 7292 w 10110"/>
                <a:gd name="connsiteY26" fmla="*/ 2840 h 10066"/>
                <a:gd name="connsiteX0" fmla="*/ 7292 w 10279"/>
                <a:gd name="connsiteY0" fmla="*/ 2840 h 10066"/>
                <a:gd name="connsiteX1" fmla="*/ 7292 w 10279"/>
                <a:gd name="connsiteY1" fmla="*/ 2840 h 10066"/>
                <a:gd name="connsiteX2" fmla="*/ 6051 w 10279"/>
                <a:gd name="connsiteY2" fmla="*/ 2019 h 10066"/>
                <a:gd name="connsiteX3" fmla="*/ 3911 w 10279"/>
                <a:gd name="connsiteY3" fmla="*/ 2093 h 10066"/>
                <a:gd name="connsiteX4" fmla="*/ 2598 w 10279"/>
                <a:gd name="connsiteY4" fmla="*/ 2725 h 10066"/>
                <a:gd name="connsiteX5" fmla="*/ 1371 w 10279"/>
                <a:gd name="connsiteY5" fmla="*/ 4542 h 10066"/>
                <a:gd name="connsiteX6" fmla="*/ 1631 w 10279"/>
                <a:gd name="connsiteY6" fmla="*/ 6691 h 10066"/>
                <a:gd name="connsiteX7" fmla="*/ 1076 w 10279"/>
                <a:gd name="connsiteY7" fmla="*/ 7963 h 10066"/>
                <a:gd name="connsiteX8" fmla="*/ 980 w 10279"/>
                <a:gd name="connsiteY8" fmla="*/ 8869 h 10066"/>
                <a:gd name="connsiteX9" fmla="*/ 906 w 10279"/>
                <a:gd name="connsiteY9" fmla="*/ 10060 h 10066"/>
                <a:gd name="connsiteX10" fmla="*/ 411 w 10279"/>
                <a:gd name="connsiteY10" fmla="*/ 8332 h 10066"/>
                <a:gd name="connsiteX11" fmla="*/ 1 w 10279"/>
                <a:gd name="connsiteY11" fmla="*/ 6518 h 10066"/>
                <a:gd name="connsiteX12" fmla="*/ 500 w 10279"/>
                <a:gd name="connsiteY12" fmla="*/ 3354 h 10066"/>
                <a:gd name="connsiteX13" fmla="*/ 3310 w 10279"/>
                <a:gd name="connsiteY13" fmla="*/ 275 h 10066"/>
                <a:gd name="connsiteX14" fmla="*/ 5888 w 10279"/>
                <a:gd name="connsiteY14" fmla="*/ 228 h 10066"/>
                <a:gd name="connsiteX15" fmla="*/ 7310 w 10279"/>
                <a:gd name="connsiteY15" fmla="*/ 969 h 10066"/>
                <a:gd name="connsiteX16" fmla="*/ 8166 w 10279"/>
                <a:gd name="connsiteY16" fmla="*/ 1461 h 10066"/>
                <a:gd name="connsiteX17" fmla="*/ 8781 w 10279"/>
                <a:gd name="connsiteY17" fmla="*/ 2655 h 10066"/>
                <a:gd name="connsiteX18" fmla="*/ 10066 w 10279"/>
                <a:gd name="connsiteY18" fmla="*/ 4568 h 10066"/>
                <a:gd name="connsiteX19" fmla="*/ 10253 w 10279"/>
                <a:gd name="connsiteY19" fmla="*/ 7996 h 10066"/>
                <a:gd name="connsiteX20" fmla="*/ 9612 w 10279"/>
                <a:gd name="connsiteY20" fmla="*/ 8440 h 10066"/>
                <a:gd name="connsiteX21" fmla="*/ 9305 w 10279"/>
                <a:gd name="connsiteY21" fmla="*/ 9408 h 10066"/>
                <a:gd name="connsiteX22" fmla="*/ 9174 w 10279"/>
                <a:gd name="connsiteY22" fmla="*/ 7846 h 10066"/>
                <a:gd name="connsiteX23" fmla="*/ 8645 w 10279"/>
                <a:gd name="connsiteY23" fmla="*/ 6768 h 10066"/>
                <a:gd name="connsiteX24" fmla="*/ 8228 w 10279"/>
                <a:gd name="connsiteY24" fmla="*/ 5675 h 10066"/>
                <a:gd name="connsiteX25" fmla="*/ 8030 w 10279"/>
                <a:gd name="connsiteY25" fmla="*/ 3293 h 10066"/>
                <a:gd name="connsiteX26" fmla="*/ 7292 w 10279"/>
                <a:gd name="connsiteY26" fmla="*/ 2840 h 10066"/>
                <a:gd name="connsiteX0" fmla="*/ 7292 w 10256"/>
                <a:gd name="connsiteY0" fmla="*/ 2840 h 10066"/>
                <a:gd name="connsiteX1" fmla="*/ 7292 w 10256"/>
                <a:gd name="connsiteY1" fmla="*/ 2840 h 10066"/>
                <a:gd name="connsiteX2" fmla="*/ 6051 w 10256"/>
                <a:gd name="connsiteY2" fmla="*/ 2019 h 10066"/>
                <a:gd name="connsiteX3" fmla="*/ 3911 w 10256"/>
                <a:gd name="connsiteY3" fmla="*/ 2093 h 10066"/>
                <a:gd name="connsiteX4" fmla="*/ 2598 w 10256"/>
                <a:gd name="connsiteY4" fmla="*/ 2725 h 10066"/>
                <a:gd name="connsiteX5" fmla="*/ 1371 w 10256"/>
                <a:gd name="connsiteY5" fmla="*/ 4542 h 10066"/>
                <a:gd name="connsiteX6" fmla="*/ 1631 w 10256"/>
                <a:gd name="connsiteY6" fmla="*/ 6691 h 10066"/>
                <a:gd name="connsiteX7" fmla="*/ 1076 w 10256"/>
                <a:gd name="connsiteY7" fmla="*/ 7963 h 10066"/>
                <a:gd name="connsiteX8" fmla="*/ 980 w 10256"/>
                <a:gd name="connsiteY8" fmla="*/ 8869 h 10066"/>
                <a:gd name="connsiteX9" fmla="*/ 906 w 10256"/>
                <a:gd name="connsiteY9" fmla="*/ 10060 h 10066"/>
                <a:gd name="connsiteX10" fmla="*/ 411 w 10256"/>
                <a:gd name="connsiteY10" fmla="*/ 8332 h 10066"/>
                <a:gd name="connsiteX11" fmla="*/ 1 w 10256"/>
                <a:gd name="connsiteY11" fmla="*/ 6518 h 10066"/>
                <a:gd name="connsiteX12" fmla="*/ 500 w 10256"/>
                <a:gd name="connsiteY12" fmla="*/ 3354 h 10066"/>
                <a:gd name="connsiteX13" fmla="*/ 3310 w 10256"/>
                <a:gd name="connsiteY13" fmla="*/ 275 h 10066"/>
                <a:gd name="connsiteX14" fmla="*/ 5888 w 10256"/>
                <a:gd name="connsiteY14" fmla="*/ 228 h 10066"/>
                <a:gd name="connsiteX15" fmla="*/ 7310 w 10256"/>
                <a:gd name="connsiteY15" fmla="*/ 969 h 10066"/>
                <a:gd name="connsiteX16" fmla="*/ 8166 w 10256"/>
                <a:gd name="connsiteY16" fmla="*/ 1461 h 10066"/>
                <a:gd name="connsiteX17" fmla="*/ 8781 w 10256"/>
                <a:gd name="connsiteY17" fmla="*/ 2655 h 10066"/>
                <a:gd name="connsiteX18" fmla="*/ 10066 w 10256"/>
                <a:gd name="connsiteY18" fmla="*/ 4568 h 10066"/>
                <a:gd name="connsiteX19" fmla="*/ 10253 w 10256"/>
                <a:gd name="connsiteY19" fmla="*/ 7996 h 10066"/>
                <a:gd name="connsiteX20" fmla="*/ 9910 w 10256"/>
                <a:gd name="connsiteY20" fmla="*/ 8137 h 10066"/>
                <a:gd name="connsiteX21" fmla="*/ 9612 w 10256"/>
                <a:gd name="connsiteY21" fmla="*/ 8440 h 10066"/>
                <a:gd name="connsiteX22" fmla="*/ 9305 w 10256"/>
                <a:gd name="connsiteY22" fmla="*/ 9408 h 10066"/>
                <a:gd name="connsiteX23" fmla="*/ 9174 w 10256"/>
                <a:gd name="connsiteY23" fmla="*/ 7846 h 10066"/>
                <a:gd name="connsiteX24" fmla="*/ 8645 w 10256"/>
                <a:gd name="connsiteY24" fmla="*/ 6768 h 10066"/>
                <a:gd name="connsiteX25" fmla="*/ 8228 w 10256"/>
                <a:gd name="connsiteY25" fmla="*/ 5675 h 10066"/>
                <a:gd name="connsiteX26" fmla="*/ 8030 w 10256"/>
                <a:gd name="connsiteY26" fmla="*/ 3293 h 10066"/>
                <a:gd name="connsiteX27" fmla="*/ 7292 w 10256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0368"/>
                <a:gd name="connsiteY0" fmla="*/ 2840 h 10066"/>
                <a:gd name="connsiteX1" fmla="*/ 7292 w 10368"/>
                <a:gd name="connsiteY1" fmla="*/ 2840 h 10066"/>
                <a:gd name="connsiteX2" fmla="*/ 6051 w 10368"/>
                <a:gd name="connsiteY2" fmla="*/ 2019 h 10066"/>
                <a:gd name="connsiteX3" fmla="*/ 3911 w 10368"/>
                <a:gd name="connsiteY3" fmla="*/ 2093 h 10066"/>
                <a:gd name="connsiteX4" fmla="*/ 2598 w 10368"/>
                <a:gd name="connsiteY4" fmla="*/ 2725 h 10066"/>
                <a:gd name="connsiteX5" fmla="*/ 1371 w 10368"/>
                <a:gd name="connsiteY5" fmla="*/ 4542 h 10066"/>
                <a:gd name="connsiteX6" fmla="*/ 1631 w 10368"/>
                <a:gd name="connsiteY6" fmla="*/ 6691 h 10066"/>
                <a:gd name="connsiteX7" fmla="*/ 1076 w 10368"/>
                <a:gd name="connsiteY7" fmla="*/ 7963 h 10066"/>
                <a:gd name="connsiteX8" fmla="*/ 980 w 10368"/>
                <a:gd name="connsiteY8" fmla="*/ 8869 h 10066"/>
                <a:gd name="connsiteX9" fmla="*/ 906 w 10368"/>
                <a:gd name="connsiteY9" fmla="*/ 10060 h 10066"/>
                <a:gd name="connsiteX10" fmla="*/ 411 w 10368"/>
                <a:gd name="connsiteY10" fmla="*/ 8332 h 10066"/>
                <a:gd name="connsiteX11" fmla="*/ 1 w 10368"/>
                <a:gd name="connsiteY11" fmla="*/ 6518 h 10066"/>
                <a:gd name="connsiteX12" fmla="*/ 500 w 10368"/>
                <a:gd name="connsiteY12" fmla="*/ 3354 h 10066"/>
                <a:gd name="connsiteX13" fmla="*/ 3310 w 10368"/>
                <a:gd name="connsiteY13" fmla="*/ 275 h 10066"/>
                <a:gd name="connsiteX14" fmla="*/ 5888 w 10368"/>
                <a:gd name="connsiteY14" fmla="*/ 228 h 10066"/>
                <a:gd name="connsiteX15" fmla="*/ 7310 w 10368"/>
                <a:gd name="connsiteY15" fmla="*/ 969 h 10066"/>
                <a:gd name="connsiteX16" fmla="*/ 8166 w 10368"/>
                <a:gd name="connsiteY16" fmla="*/ 1461 h 10066"/>
                <a:gd name="connsiteX17" fmla="*/ 8781 w 10368"/>
                <a:gd name="connsiteY17" fmla="*/ 2655 h 10066"/>
                <a:gd name="connsiteX18" fmla="*/ 10066 w 10368"/>
                <a:gd name="connsiteY18" fmla="*/ 4568 h 10066"/>
                <a:gd name="connsiteX19" fmla="*/ 10367 w 10368"/>
                <a:gd name="connsiteY19" fmla="*/ 8207 h 10066"/>
                <a:gd name="connsiteX20" fmla="*/ 9910 w 10368"/>
                <a:gd name="connsiteY20" fmla="*/ 8137 h 10066"/>
                <a:gd name="connsiteX21" fmla="*/ 9612 w 10368"/>
                <a:gd name="connsiteY21" fmla="*/ 8440 h 10066"/>
                <a:gd name="connsiteX22" fmla="*/ 9305 w 10368"/>
                <a:gd name="connsiteY22" fmla="*/ 9408 h 10066"/>
                <a:gd name="connsiteX23" fmla="*/ 9174 w 10368"/>
                <a:gd name="connsiteY23" fmla="*/ 7846 h 10066"/>
                <a:gd name="connsiteX24" fmla="*/ 8645 w 10368"/>
                <a:gd name="connsiteY24" fmla="*/ 6768 h 10066"/>
                <a:gd name="connsiteX25" fmla="*/ 8228 w 10368"/>
                <a:gd name="connsiteY25" fmla="*/ 5675 h 10066"/>
                <a:gd name="connsiteX26" fmla="*/ 8030 w 10368"/>
                <a:gd name="connsiteY26" fmla="*/ 3293 h 10066"/>
                <a:gd name="connsiteX27" fmla="*/ 7292 w 1036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9910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448"/>
                <a:gd name="connsiteY0" fmla="*/ 2840 h 10066"/>
                <a:gd name="connsiteX1" fmla="*/ 7292 w 10448"/>
                <a:gd name="connsiteY1" fmla="*/ 2840 h 10066"/>
                <a:gd name="connsiteX2" fmla="*/ 6051 w 10448"/>
                <a:gd name="connsiteY2" fmla="*/ 2019 h 10066"/>
                <a:gd name="connsiteX3" fmla="*/ 3911 w 10448"/>
                <a:gd name="connsiteY3" fmla="*/ 2093 h 10066"/>
                <a:gd name="connsiteX4" fmla="*/ 2598 w 10448"/>
                <a:gd name="connsiteY4" fmla="*/ 2725 h 10066"/>
                <a:gd name="connsiteX5" fmla="*/ 1371 w 10448"/>
                <a:gd name="connsiteY5" fmla="*/ 4542 h 10066"/>
                <a:gd name="connsiteX6" fmla="*/ 1631 w 10448"/>
                <a:gd name="connsiteY6" fmla="*/ 6691 h 10066"/>
                <a:gd name="connsiteX7" fmla="*/ 1076 w 10448"/>
                <a:gd name="connsiteY7" fmla="*/ 7963 h 10066"/>
                <a:gd name="connsiteX8" fmla="*/ 980 w 10448"/>
                <a:gd name="connsiteY8" fmla="*/ 8869 h 10066"/>
                <a:gd name="connsiteX9" fmla="*/ 906 w 10448"/>
                <a:gd name="connsiteY9" fmla="*/ 10060 h 10066"/>
                <a:gd name="connsiteX10" fmla="*/ 411 w 10448"/>
                <a:gd name="connsiteY10" fmla="*/ 8332 h 10066"/>
                <a:gd name="connsiteX11" fmla="*/ 1 w 10448"/>
                <a:gd name="connsiteY11" fmla="*/ 6518 h 10066"/>
                <a:gd name="connsiteX12" fmla="*/ 500 w 10448"/>
                <a:gd name="connsiteY12" fmla="*/ 3354 h 10066"/>
                <a:gd name="connsiteX13" fmla="*/ 3310 w 10448"/>
                <a:gd name="connsiteY13" fmla="*/ 275 h 10066"/>
                <a:gd name="connsiteX14" fmla="*/ 5888 w 10448"/>
                <a:gd name="connsiteY14" fmla="*/ 228 h 10066"/>
                <a:gd name="connsiteX15" fmla="*/ 7310 w 10448"/>
                <a:gd name="connsiteY15" fmla="*/ 969 h 10066"/>
                <a:gd name="connsiteX16" fmla="*/ 8166 w 10448"/>
                <a:gd name="connsiteY16" fmla="*/ 1461 h 10066"/>
                <a:gd name="connsiteX17" fmla="*/ 8781 w 10448"/>
                <a:gd name="connsiteY17" fmla="*/ 2655 h 10066"/>
                <a:gd name="connsiteX18" fmla="*/ 10066 w 10448"/>
                <a:gd name="connsiteY18" fmla="*/ 4568 h 10066"/>
                <a:gd name="connsiteX19" fmla="*/ 10082 w 10448"/>
                <a:gd name="connsiteY19" fmla="*/ 8137 h 10066"/>
                <a:gd name="connsiteX20" fmla="*/ 10137 w 10448"/>
                <a:gd name="connsiteY20" fmla="*/ 8137 h 10066"/>
                <a:gd name="connsiteX21" fmla="*/ 9612 w 10448"/>
                <a:gd name="connsiteY21" fmla="*/ 8440 h 10066"/>
                <a:gd name="connsiteX22" fmla="*/ 9305 w 10448"/>
                <a:gd name="connsiteY22" fmla="*/ 9408 h 10066"/>
                <a:gd name="connsiteX23" fmla="*/ 9174 w 10448"/>
                <a:gd name="connsiteY23" fmla="*/ 7846 h 10066"/>
                <a:gd name="connsiteX24" fmla="*/ 8645 w 10448"/>
                <a:gd name="connsiteY24" fmla="*/ 6768 h 10066"/>
                <a:gd name="connsiteX25" fmla="*/ 8228 w 10448"/>
                <a:gd name="connsiteY25" fmla="*/ 5675 h 10066"/>
                <a:gd name="connsiteX26" fmla="*/ 8030 w 10448"/>
                <a:gd name="connsiteY26" fmla="*/ 3293 h 10066"/>
                <a:gd name="connsiteX27" fmla="*/ 7292 w 1044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12 w 10149"/>
                <a:gd name="connsiteY17" fmla="*/ 1697 h 10066"/>
                <a:gd name="connsiteX18" fmla="*/ 8999 w 10149"/>
                <a:gd name="connsiteY18" fmla="*/ 2007 h 10066"/>
                <a:gd name="connsiteX19" fmla="*/ 10066 w 10149"/>
                <a:gd name="connsiteY19" fmla="*/ 4568 h 10066"/>
                <a:gd name="connsiteX20" fmla="*/ 10082 w 10149"/>
                <a:gd name="connsiteY20" fmla="*/ 8137 h 10066"/>
                <a:gd name="connsiteX21" fmla="*/ 10137 w 10149"/>
                <a:gd name="connsiteY21" fmla="*/ 8137 h 10066"/>
                <a:gd name="connsiteX22" fmla="*/ 9612 w 10149"/>
                <a:gd name="connsiteY22" fmla="*/ 8440 h 10066"/>
                <a:gd name="connsiteX23" fmla="*/ 9305 w 10149"/>
                <a:gd name="connsiteY23" fmla="*/ 9408 h 10066"/>
                <a:gd name="connsiteX24" fmla="*/ 9174 w 10149"/>
                <a:gd name="connsiteY24" fmla="*/ 7846 h 10066"/>
                <a:gd name="connsiteX25" fmla="*/ 8645 w 10149"/>
                <a:gd name="connsiteY25" fmla="*/ 6768 h 10066"/>
                <a:gd name="connsiteX26" fmla="*/ 8228 w 10149"/>
                <a:gd name="connsiteY26" fmla="*/ 5675 h 10066"/>
                <a:gd name="connsiteX27" fmla="*/ 8030 w 10149"/>
                <a:gd name="connsiteY27" fmla="*/ 3293 h 10066"/>
                <a:gd name="connsiteX28" fmla="*/ 7292 w 10149"/>
                <a:gd name="connsiteY28" fmla="*/ 2840 h 10066"/>
                <a:gd name="connsiteX0" fmla="*/ 7292 w 10149"/>
                <a:gd name="connsiteY0" fmla="*/ 2840 h 10064"/>
                <a:gd name="connsiteX1" fmla="*/ 7292 w 10149"/>
                <a:gd name="connsiteY1" fmla="*/ 2840 h 10064"/>
                <a:gd name="connsiteX2" fmla="*/ 6051 w 10149"/>
                <a:gd name="connsiteY2" fmla="*/ 2019 h 10064"/>
                <a:gd name="connsiteX3" fmla="*/ 3911 w 10149"/>
                <a:gd name="connsiteY3" fmla="*/ 2093 h 10064"/>
                <a:gd name="connsiteX4" fmla="*/ 2598 w 10149"/>
                <a:gd name="connsiteY4" fmla="*/ 2725 h 10064"/>
                <a:gd name="connsiteX5" fmla="*/ 1371 w 10149"/>
                <a:gd name="connsiteY5" fmla="*/ 4542 h 10064"/>
                <a:gd name="connsiteX6" fmla="*/ 1631 w 10149"/>
                <a:gd name="connsiteY6" fmla="*/ 6691 h 10064"/>
                <a:gd name="connsiteX7" fmla="*/ 1076 w 10149"/>
                <a:gd name="connsiteY7" fmla="*/ 7963 h 10064"/>
                <a:gd name="connsiteX8" fmla="*/ 980 w 10149"/>
                <a:gd name="connsiteY8" fmla="*/ 8869 h 10064"/>
                <a:gd name="connsiteX9" fmla="*/ 906 w 10149"/>
                <a:gd name="connsiteY9" fmla="*/ 10060 h 10064"/>
                <a:gd name="connsiteX10" fmla="*/ 455 w 10149"/>
                <a:gd name="connsiteY10" fmla="*/ 8386 h 10064"/>
                <a:gd name="connsiteX11" fmla="*/ 1 w 10149"/>
                <a:gd name="connsiteY11" fmla="*/ 6518 h 10064"/>
                <a:gd name="connsiteX12" fmla="*/ 500 w 10149"/>
                <a:gd name="connsiteY12" fmla="*/ 3354 h 10064"/>
                <a:gd name="connsiteX13" fmla="*/ 3310 w 10149"/>
                <a:gd name="connsiteY13" fmla="*/ 275 h 10064"/>
                <a:gd name="connsiteX14" fmla="*/ 5888 w 10149"/>
                <a:gd name="connsiteY14" fmla="*/ 228 h 10064"/>
                <a:gd name="connsiteX15" fmla="*/ 7310 w 10149"/>
                <a:gd name="connsiteY15" fmla="*/ 969 h 10064"/>
                <a:gd name="connsiteX16" fmla="*/ 8166 w 10149"/>
                <a:gd name="connsiteY16" fmla="*/ 1461 h 10064"/>
                <a:gd name="connsiteX17" fmla="*/ 8712 w 10149"/>
                <a:gd name="connsiteY17" fmla="*/ 1697 h 10064"/>
                <a:gd name="connsiteX18" fmla="*/ 8999 w 10149"/>
                <a:gd name="connsiteY18" fmla="*/ 2007 h 10064"/>
                <a:gd name="connsiteX19" fmla="*/ 10066 w 10149"/>
                <a:gd name="connsiteY19" fmla="*/ 4568 h 10064"/>
                <a:gd name="connsiteX20" fmla="*/ 10082 w 10149"/>
                <a:gd name="connsiteY20" fmla="*/ 8137 h 10064"/>
                <a:gd name="connsiteX21" fmla="*/ 10137 w 10149"/>
                <a:gd name="connsiteY21" fmla="*/ 8137 h 10064"/>
                <a:gd name="connsiteX22" fmla="*/ 9612 w 10149"/>
                <a:gd name="connsiteY22" fmla="*/ 8440 h 10064"/>
                <a:gd name="connsiteX23" fmla="*/ 9305 w 10149"/>
                <a:gd name="connsiteY23" fmla="*/ 9408 h 10064"/>
                <a:gd name="connsiteX24" fmla="*/ 9174 w 10149"/>
                <a:gd name="connsiteY24" fmla="*/ 7846 h 10064"/>
                <a:gd name="connsiteX25" fmla="*/ 8645 w 10149"/>
                <a:gd name="connsiteY25" fmla="*/ 6768 h 10064"/>
                <a:gd name="connsiteX26" fmla="*/ 8228 w 10149"/>
                <a:gd name="connsiteY26" fmla="*/ 5675 h 10064"/>
                <a:gd name="connsiteX27" fmla="*/ 8030 w 10149"/>
                <a:gd name="connsiteY27" fmla="*/ 3293 h 10064"/>
                <a:gd name="connsiteX28" fmla="*/ 7292 w 10149"/>
                <a:gd name="connsiteY28" fmla="*/ 2840 h 10064"/>
                <a:gd name="connsiteX0" fmla="*/ 7294 w 10151"/>
                <a:gd name="connsiteY0" fmla="*/ 2840 h 10064"/>
                <a:gd name="connsiteX1" fmla="*/ 7294 w 10151"/>
                <a:gd name="connsiteY1" fmla="*/ 2840 h 10064"/>
                <a:gd name="connsiteX2" fmla="*/ 6053 w 10151"/>
                <a:gd name="connsiteY2" fmla="*/ 2019 h 10064"/>
                <a:gd name="connsiteX3" fmla="*/ 3913 w 10151"/>
                <a:gd name="connsiteY3" fmla="*/ 2093 h 10064"/>
                <a:gd name="connsiteX4" fmla="*/ 2600 w 10151"/>
                <a:gd name="connsiteY4" fmla="*/ 2725 h 10064"/>
                <a:gd name="connsiteX5" fmla="*/ 1373 w 10151"/>
                <a:gd name="connsiteY5" fmla="*/ 4542 h 10064"/>
                <a:gd name="connsiteX6" fmla="*/ 1633 w 10151"/>
                <a:gd name="connsiteY6" fmla="*/ 6691 h 10064"/>
                <a:gd name="connsiteX7" fmla="*/ 1078 w 10151"/>
                <a:gd name="connsiteY7" fmla="*/ 7963 h 10064"/>
                <a:gd name="connsiteX8" fmla="*/ 982 w 10151"/>
                <a:gd name="connsiteY8" fmla="*/ 8869 h 10064"/>
                <a:gd name="connsiteX9" fmla="*/ 908 w 10151"/>
                <a:gd name="connsiteY9" fmla="*/ 10060 h 10064"/>
                <a:gd name="connsiteX10" fmla="*/ 457 w 10151"/>
                <a:gd name="connsiteY10" fmla="*/ 8386 h 10064"/>
                <a:gd name="connsiteX11" fmla="*/ 299 w 10151"/>
                <a:gd name="connsiteY11" fmla="*/ 8342 h 10064"/>
                <a:gd name="connsiteX12" fmla="*/ 3 w 10151"/>
                <a:gd name="connsiteY12" fmla="*/ 6518 h 10064"/>
                <a:gd name="connsiteX13" fmla="*/ 502 w 10151"/>
                <a:gd name="connsiteY13" fmla="*/ 3354 h 10064"/>
                <a:gd name="connsiteX14" fmla="*/ 3312 w 10151"/>
                <a:gd name="connsiteY14" fmla="*/ 275 h 10064"/>
                <a:gd name="connsiteX15" fmla="*/ 5890 w 10151"/>
                <a:gd name="connsiteY15" fmla="*/ 228 h 10064"/>
                <a:gd name="connsiteX16" fmla="*/ 7312 w 10151"/>
                <a:gd name="connsiteY16" fmla="*/ 969 h 10064"/>
                <a:gd name="connsiteX17" fmla="*/ 8168 w 10151"/>
                <a:gd name="connsiteY17" fmla="*/ 1461 h 10064"/>
                <a:gd name="connsiteX18" fmla="*/ 8714 w 10151"/>
                <a:gd name="connsiteY18" fmla="*/ 1697 h 10064"/>
                <a:gd name="connsiteX19" fmla="*/ 9001 w 10151"/>
                <a:gd name="connsiteY19" fmla="*/ 2007 h 10064"/>
                <a:gd name="connsiteX20" fmla="*/ 10068 w 10151"/>
                <a:gd name="connsiteY20" fmla="*/ 4568 h 10064"/>
                <a:gd name="connsiteX21" fmla="*/ 10084 w 10151"/>
                <a:gd name="connsiteY21" fmla="*/ 8137 h 10064"/>
                <a:gd name="connsiteX22" fmla="*/ 10139 w 10151"/>
                <a:gd name="connsiteY22" fmla="*/ 8137 h 10064"/>
                <a:gd name="connsiteX23" fmla="*/ 9614 w 10151"/>
                <a:gd name="connsiteY23" fmla="*/ 8440 h 10064"/>
                <a:gd name="connsiteX24" fmla="*/ 9307 w 10151"/>
                <a:gd name="connsiteY24" fmla="*/ 9408 h 10064"/>
                <a:gd name="connsiteX25" fmla="*/ 9176 w 10151"/>
                <a:gd name="connsiteY25" fmla="*/ 7846 h 10064"/>
                <a:gd name="connsiteX26" fmla="*/ 8647 w 10151"/>
                <a:gd name="connsiteY26" fmla="*/ 6768 h 10064"/>
                <a:gd name="connsiteX27" fmla="*/ 8230 w 10151"/>
                <a:gd name="connsiteY27" fmla="*/ 5675 h 10064"/>
                <a:gd name="connsiteX28" fmla="*/ 8032 w 10151"/>
                <a:gd name="connsiteY28" fmla="*/ 3293 h 10064"/>
                <a:gd name="connsiteX29" fmla="*/ 7294 w 10151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558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396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662 w 10166"/>
                <a:gd name="connsiteY26" fmla="*/ 6768 h 10061"/>
                <a:gd name="connsiteX27" fmla="*/ 8245 w 10166"/>
                <a:gd name="connsiteY27" fmla="*/ 5675 h 10061"/>
                <a:gd name="connsiteX28" fmla="*/ 8047 w 10166"/>
                <a:gd name="connsiteY28" fmla="*/ 3293 h 10061"/>
                <a:gd name="connsiteX29" fmla="*/ 7309 w 10166"/>
                <a:gd name="connsiteY29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245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96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937 w 10374"/>
                <a:gd name="connsiteY18" fmla="*/ 1697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397 w 10374"/>
                <a:gd name="connsiteY27" fmla="*/ 3030 h 10061"/>
                <a:gd name="connsiteX28" fmla="*/ 7517 w 10374"/>
                <a:gd name="connsiteY28" fmla="*/ 2840 h 1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374" h="10061">
                  <a:moveTo>
                    <a:pt x="7517" y="2840"/>
                  </a:moveTo>
                  <a:lnTo>
                    <a:pt x="7517" y="2840"/>
                  </a:lnTo>
                  <a:cubicBezTo>
                    <a:pt x="7517" y="2840"/>
                    <a:pt x="6754" y="2050"/>
                    <a:pt x="6276" y="2019"/>
                  </a:cubicBezTo>
                  <a:cubicBezTo>
                    <a:pt x="5798" y="1988"/>
                    <a:pt x="4740" y="2045"/>
                    <a:pt x="4136" y="2093"/>
                  </a:cubicBezTo>
                  <a:cubicBezTo>
                    <a:pt x="3532" y="2141"/>
                    <a:pt x="3246" y="2363"/>
                    <a:pt x="2823" y="2725"/>
                  </a:cubicBezTo>
                  <a:cubicBezTo>
                    <a:pt x="2400" y="3087"/>
                    <a:pt x="1779" y="3881"/>
                    <a:pt x="1596" y="4542"/>
                  </a:cubicBezTo>
                  <a:cubicBezTo>
                    <a:pt x="1413" y="5203"/>
                    <a:pt x="1774" y="6121"/>
                    <a:pt x="1725" y="6691"/>
                  </a:cubicBezTo>
                  <a:cubicBezTo>
                    <a:pt x="1355" y="7386"/>
                    <a:pt x="1588" y="7493"/>
                    <a:pt x="1301" y="7963"/>
                  </a:cubicBezTo>
                  <a:cubicBezTo>
                    <a:pt x="1282" y="8446"/>
                    <a:pt x="1271" y="8531"/>
                    <a:pt x="1205" y="8869"/>
                  </a:cubicBezTo>
                  <a:cubicBezTo>
                    <a:pt x="1139" y="9207"/>
                    <a:pt x="1218" y="10095"/>
                    <a:pt x="1131" y="10060"/>
                  </a:cubicBezTo>
                  <a:cubicBezTo>
                    <a:pt x="1044" y="10025"/>
                    <a:pt x="810" y="9086"/>
                    <a:pt x="680" y="8656"/>
                  </a:cubicBezTo>
                  <a:cubicBezTo>
                    <a:pt x="550" y="8226"/>
                    <a:pt x="424" y="8707"/>
                    <a:pt x="348" y="8396"/>
                  </a:cubicBezTo>
                  <a:cubicBezTo>
                    <a:pt x="272" y="8085"/>
                    <a:pt x="-55" y="6007"/>
                    <a:pt x="8" y="5167"/>
                  </a:cubicBezTo>
                  <a:cubicBezTo>
                    <a:pt x="71" y="4327"/>
                    <a:pt x="174" y="4394"/>
                    <a:pt x="725" y="3354"/>
                  </a:cubicBezTo>
                  <a:cubicBezTo>
                    <a:pt x="1276" y="2314"/>
                    <a:pt x="2637" y="796"/>
                    <a:pt x="3535" y="275"/>
                  </a:cubicBezTo>
                  <a:cubicBezTo>
                    <a:pt x="4433" y="-246"/>
                    <a:pt x="5446" y="112"/>
                    <a:pt x="6113" y="228"/>
                  </a:cubicBezTo>
                  <a:cubicBezTo>
                    <a:pt x="6780" y="344"/>
                    <a:pt x="6891" y="238"/>
                    <a:pt x="7535" y="969"/>
                  </a:cubicBezTo>
                  <a:cubicBezTo>
                    <a:pt x="7974" y="1461"/>
                    <a:pt x="7806" y="1045"/>
                    <a:pt x="8391" y="1461"/>
                  </a:cubicBezTo>
                  <a:cubicBezTo>
                    <a:pt x="8588" y="1591"/>
                    <a:pt x="8586" y="1518"/>
                    <a:pt x="8725" y="1609"/>
                  </a:cubicBezTo>
                  <a:cubicBezTo>
                    <a:pt x="8864" y="1700"/>
                    <a:pt x="8962" y="1538"/>
                    <a:pt x="9224" y="2007"/>
                  </a:cubicBezTo>
                  <a:cubicBezTo>
                    <a:pt x="9497" y="2309"/>
                    <a:pt x="10122" y="3690"/>
                    <a:pt x="10291" y="4568"/>
                  </a:cubicBezTo>
                  <a:cubicBezTo>
                    <a:pt x="10460" y="5447"/>
                    <a:pt x="10323" y="7495"/>
                    <a:pt x="10307" y="8137"/>
                  </a:cubicBezTo>
                  <a:cubicBezTo>
                    <a:pt x="9550" y="8076"/>
                    <a:pt x="10469" y="8063"/>
                    <a:pt x="10362" y="8137"/>
                  </a:cubicBezTo>
                  <a:cubicBezTo>
                    <a:pt x="9819" y="8157"/>
                    <a:pt x="9947" y="8275"/>
                    <a:pt x="9837" y="8440"/>
                  </a:cubicBezTo>
                  <a:cubicBezTo>
                    <a:pt x="9727" y="8605"/>
                    <a:pt x="9639" y="9506"/>
                    <a:pt x="9530" y="9408"/>
                  </a:cubicBezTo>
                  <a:cubicBezTo>
                    <a:pt x="9420" y="9309"/>
                    <a:pt x="9508" y="8251"/>
                    <a:pt x="9399" y="7846"/>
                  </a:cubicBezTo>
                  <a:cubicBezTo>
                    <a:pt x="9220" y="7224"/>
                    <a:pt x="8818" y="6434"/>
                    <a:pt x="8627" y="5675"/>
                  </a:cubicBezTo>
                  <a:cubicBezTo>
                    <a:pt x="8436" y="4916"/>
                    <a:pt x="8575" y="3287"/>
                    <a:pt x="8397" y="3030"/>
                  </a:cubicBezTo>
                  <a:cubicBezTo>
                    <a:pt x="8219" y="2774"/>
                    <a:pt x="7590" y="2963"/>
                    <a:pt x="7517" y="284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2" name="Freeform 44"/>
            <p:cNvSpPr>
              <a:spLocks/>
            </p:cNvSpPr>
            <p:nvPr/>
          </p:nvSpPr>
          <p:spPr bwMode="auto">
            <a:xfrm>
              <a:off x="-1781197" y="2370560"/>
              <a:ext cx="459161" cy="200545"/>
            </a:xfrm>
            <a:custGeom>
              <a:avLst/>
              <a:gdLst>
                <a:gd name="T0" fmla="*/ 31 w 170"/>
                <a:gd name="T1" fmla="*/ 0 h 87"/>
                <a:gd name="T2" fmla="*/ 31 w 170"/>
                <a:gd name="T3" fmla="*/ 0 h 87"/>
                <a:gd name="T4" fmla="*/ 14 w 170"/>
                <a:gd name="T5" fmla="*/ 50 h 87"/>
                <a:gd name="T6" fmla="*/ 58 w 170"/>
                <a:gd name="T7" fmla="*/ 48 h 87"/>
                <a:gd name="T8" fmla="*/ 100 w 170"/>
                <a:gd name="T9" fmla="*/ 72 h 87"/>
                <a:gd name="T10" fmla="*/ 121 w 170"/>
                <a:gd name="T11" fmla="*/ 41 h 87"/>
                <a:gd name="T12" fmla="*/ 162 w 170"/>
                <a:gd name="T13" fmla="*/ 12 h 87"/>
                <a:gd name="connsiteX0" fmla="*/ 1214 w 8971"/>
                <a:gd name="connsiteY0" fmla="*/ 0 h 9384"/>
                <a:gd name="connsiteX1" fmla="*/ 1214 w 8971"/>
                <a:gd name="connsiteY1" fmla="*/ 0 h 9384"/>
                <a:gd name="connsiteX2" fmla="*/ 214 w 8971"/>
                <a:gd name="connsiteY2" fmla="*/ 5747 h 9384"/>
                <a:gd name="connsiteX3" fmla="*/ 2802 w 8971"/>
                <a:gd name="connsiteY3" fmla="*/ 5517 h 9384"/>
                <a:gd name="connsiteX4" fmla="*/ 4884 w 8971"/>
                <a:gd name="connsiteY4" fmla="*/ 9278 h 9384"/>
                <a:gd name="connsiteX5" fmla="*/ 6508 w 8971"/>
                <a:gd name="connsiteY5" fmla="*/ 4713 h 9384"/>
                <a:gd name="connsiteX6" fmla="*/ 8919 w 8971"/>
                <a:gd name="connsiteY6" fmla="*/ 1379 h 9384"/>
                <a:gd name="connsiteX0" fmla="*/ 1353 w 9999"/>
                <a:gd name="connsiteY0" fmla="*/ 0 h 10000"/>
                <a:gd name="connsiteX1" fmla="*/ 1353 w 9999"/>
                <a:gd name="connsiteY1" fmla="*/ 0 h 10000"/>
                <a:gd name="connsiteX2" fmla="*/ 239 w 9999"/>
                <a:gd name="connsiteY2" fmla="*/ 6124 h 10000"/>
                <a:gd name="connsiteX3" fmla="*/ 3123 w 9999"/>
                <a:gd name="connsiteY3" fmla="*/ 5879 h 10000"/>
                <a:gd name="connsiteX4" fmla="*/ 5444 w 9999"/>
                <a:gd name="connsiteY4" fmla="*/ 9887 h 10000"/>
                <a:gd name="connsiteX5" fmla="*/ 7254 w 9999"/>
                <a:gd name="connsiteY5" fmla="*/ 5022 h 10000"/>
                <a:gd name="connsiteX6" fmla="*/ 9942 w 9999"/>
                <a:gd name="connsiteY6" fmla="*/ 1470 h 10000"/>
                <a:gd name="connsiteX0" fmla="*/ 1353 w 10000"/>
                <a:gd name="connsiteY0" fmla="*/ 0 h 9887"/>
                <a:gd name="connsiteX1" fmla="*/ 1353 w 10000"/>
                <a:gd name="connsiteY1" fmla="*/ 0 h 9887"/>
                <a:gd name="connsiteX2" fmla="*/ 239 w 10000"/>
                <a:gd name="connsiteY2" fmla="*/ 6124 h 9887"/>
                <a:gd name="connsiteX3" fmla="*/ 3123 w 10000"/>
                <a:gd name="connsiteY3" fmla="*/ 5879 h 9887"/>
                <a:gd name="connsiteX4" fmla="*/ 5445 w 10000"/>
                <a:gd name="connsiteY4" fmla="*/ 9887 h 9887"/>
                <a:gd name="connsiteX5" fmla="*/ 7255 w 10000"/>
                <a:gd name="connsiteY5" fmla="*/ 5022 h 9887"/>
                <a:gd name="connsiteX6" fmla="*/ 9943 w 10000"/>
                <a:gd name="connsiteY6" fmla="*/ 1470 h 9887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5288 w 10000"/>
                <a:gd name="connsiteY4" fmla="*/ 11908 h 11908"/>
                <a:gd name="connsiteX5" fmla="*/ 7255 w 10000"/>
                <a:gd name="connsiteY5" fmla="*/ 5079 h 11908"/>
                <a:gd name="connsiteX6" fmla="*/ 9943 w 10000"/>
                <a:gd name="connsiteY6" fmla="*/ 1487 h 11908"/>
                <a:gd name="connsiteX0" fmla="*/ 1353 w 10000"/>
                <a:gd name="connsiteY0" fmla="*/ 0 h 12015"/>
                <a:gd name="connsiteX1" fmla="*/ 1353 w 10000"/>
                <a:gd name="connsiteY1" fmla="*/ 0 h 12015"/>
                <a:gd name="connsiteX2" fmla="*/ 239 w 10000"/>
                <a:gd name="connsiteY2" fmla="*/ 6194 h 12015"/>
                <a:gd name="connsiteX3" fmla="*/ 3123 w 10000"/>
                <a:gd name="connsiteY3" fmla="*/ 5946 h 12015"/>
                <a:gd name="connsiteX4" fmla="*/ 4347 w 10000"/>
                <a:gd name="connsiteY4" fmla="*/ 9033 h 12015"/>
                <a:gd name="connsiteX5" fmla="*/ 5288 w 10000"/>
                <a:gd name="connsiteY5" fmla="*/ 11908 h 12015"/>
                <a:gd name="connsiteX6" fmla="*/ 7255 w 10000"/>
                <a:gd name="connsiteY6" fmla="*/ 5079 h 12015"/>
                <a:gd name="connsiteX7" fmla="*/ 9943 w 10000"/>
                <a:gd name="connsiteY7" fmla="*/ 1487 h 12015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2979 w 10000"/>
                <a:gd name="connsiteY3" fmla="*/ 7702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23"/>
                <a:gd name="connsiteY0" fmla="*/ 0 h 11908"/>
                <a:gd name="connsiteX1" fmla="*/ 1353 w 10023"/>
                <a:gd name="connsiteY1" fmla="*/ 0 h 11908"/>
                <a:gd name="connsiteX2" fmla="*/ 239 w 10023"/>
                <a:gd name="connsiteY2" fmla="*/ 6194 h 11908"/>
                <a:gd name="connsiteX3" fmla="*/ 2979 w 10023"/>
                <a:gd name="connsiteY3" fmla="*/ 7702 h 11908"/>
                <a:gd name="connsiteX4" fmla="*/ 4347 w 10023"/>
                <a:gd name="connsiteY4" fmla="*/ 9033 h 11908"/>
                <a:gd name="connsiteX5" fmla="*/ 5288 w 10023"/>
                <a:gd name="connsiteY5" fmla="*/ 11908 h 11908"/>
                <a:gd name="connsiteX6" fmla="*/ 6658 w 10023"/>
                <a:gd name="connsiteY6" fmla="*/ 7277 h 11908"/>
                <a:gd name="connsiteX7" fmla="*/ 8266 w 10023"/>
                <a:gd name="connsiteY7" fmla="*/ 6396 h 11908"/>
                <a:gd name="connsiteX8" fmla="*/ 9943 w 10023"/>
                <a:gd name="connsiteY8" fmla="*/ 1487 h 11908"/>
                <a:gd name="connsiteX0" fmla="*/ 1353 w 10107"/>
                <a:gd name="connsiteY0" fmla="*/ 0 h 11908"/>
                <a:gd name="connsiteX1" fmla="*/ 1353 w 10107"/>
                <a:gd name="connsiteY1" fmla="*/ 0 h 11908"/>
                <a:gd name="connsiteX2" fmla="*/ 239 w 10107"/>
                <a:gd name="connsiteY2" fmla="*/ 6194 h 11908"/>
                <a:gd name="connsiteX3" fmla="*/ 2979 w 10107"/>
                <a:gd name="connsiteY3" fmla="*/ 7702 h 11908"/>
                <a:gd name="connsiteX4" fmla="*/ 4347 w 10107"/>
                <a:gd name="connsiteY4" fmla="*/ 9033 h 11908"/>
                <a:gd name="connsiteX5" fmla="*/ 5288 w 10107"/>
                <a:gd name="connsiteY5" fmla="*/ 11908 h 11908"/>
                <a:gd name="connsiteX6" fmla="*/ 6658 w 10107"/>
                <a:gd name="connsiteY6" fmla="*/ 7277 h 11908"/>
                <a:gd name="connsiteX7" fmla="*/ 9566 w 10107"/>
                <a:gd name="connsiteY7" fmla="*/ 7713 h 11908"/>
                <a:gd name="connsiteX8" fmla="*/ 9943 w 10107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6658 w 10191"/>
                <a:gd name="connsiteY6" fmla="*/ 7277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7814 w 10191"/>
                <a:gd name="connsiteY6" fmla="*/ 8155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9"/>
                <a:gd name="connsiteX1" fmla="*/ 1353 w 10191"/>
                <a:gd name="connsiteY1" fmla="*/ 0 h 11909"/>
                <a:gd name="connsiteX2" fmla="*/ 239 w 10191"/>
                <a:gd name="connsiteY2" fmla="*/ 6194 h 11909"/>
                <a:gd name="connsiteX3" fmla="*/ 2979 w 10191"/>
                <a:gd name="connsiteY3" fmla="*/ 7702 h 11909"/>
                <a:gd name="connsiteX4" fmla="*/ 5288 w 10191"/>
                <a:gd name="connsiteY4" fmla="*/ 11908 h 11909"/>
                <a:gd name="connsiteX5" fmla="*/ 7814 w 10191"/>
                <a:gd name="connsiteY5" fmla="*/ 8155 h 11909"/>
                <a:gd name="connsiteX6" fmla="*/ 9999 w 10191"/>
                <a:gd name="connsiteY6" fmla="*/ 8152 h 11909"/>
                <a:gd name="connsiteX7" fmla="*/ 9943 w 10191"/>
                <a:gd name="connsiteY7" fmla="*/ 1487 h 11909"/>
                <a:gd name="connsiteX0" fmla="*/ 1353 w 10242"/>
                <a:gd name="connsiteY0" fmla="*/ 0 h 11909"/>
                <a:gd name="connsiteX1" fmla="*/ 1353 w 10242"/>
                <a:gd name="connsiteY1" fmla="*/ 0 h 11909"/>
                <a:gd name="connsiteX2" fmla="*/ 239 w 10242"/>
                <a:gd name="connsiteY2" fmla="*/ 6194 h 11909"/>
                <a:gd name="connsiteX3" fmla="*/ 2979 w 10242"/>
                <a:gd name="connsiteY3" fmla="*/ 7702 h 11909"/>
                <a:gd name="connsiteX4" fmla="*/ 5288 w 10242"/>
                <a:gd name="connsiteY4" fmla="*/ 11908 h 11909"/>
                <a:gd name="connsiteX5" fmla="*/ 7814 w 10242"/>
                <a:gd name="connsiteY5" fmla="*/ 8155 h 11909"/>
                <a:gd name="connsiteX6" fmla="*/ 10143 w 10242"/>
                <a:gd name="connsiteY6" fmla="*/ 7274 h 11909"/>
                <a:gd name="connsiteX7" fmla="*/ 9943 w 10242"/>
                <a:gd name="connsiteY7" fmla="*/ 1487 h 11909"/>
                <a:gd name="connsiteX0" fmla="*/ 1353 w 9943"/>
                <a:gd name="connsiteY0" fmla="*/ 0 h 11909"/>
                <a:gd name="connsiteX1" fmla="*/ 1353 w 9943"/>
                <a:gd name="connsiteY1" fmla="*/ 0 h 11909"/>
                <a:gd name="connsiteX2" fmla="*/ 239 w 9943"/>
                <a:gd name="connsiteY2" fmla="*/ 6194 h 11909"/>
                <a:gd name="connsiteX3" fmla="*/ 2979 w 9943"/>
                <a:gd name="connsiteY3" fmla="*/ 7702 h 11909"/>
                <a:gd name="connsiteX4" fmla="*/ 5288 w 9943"/>
                <a:gd name="connsiteY4" fmla="*/ 11908 h 11909"/>
                <a:gd name="connsiteX5" fmla="*/ 7814 w 9943"/>
                <a:gd name="connsiteY5" fmla="*/ 8155 h 11909"/>
                <a:gd name="connsiteX6" fmla="*/ 9943 w 9943"/>
                <a:gd name="connsiteY6" fmla="*/ 1487 h 11909"/>
                <a:gd name="connsiteX0" fmla="*/ 1361 w 10416"/>
                <a:gd name="connsiteY0" fmla="*/ 0 h 10000"/>
                <a:gd name="connsiteX1" fmla="*/ 1361 w 10416"/>
                <a:gd name="connsiteY1" fmla="*/ 0 h 10000"/>
                <a:gd name="connsiteX2" fmla="*/ 240 w 10416"/>
                <a:gd name="connsiteY2" fmla="*/ 5201 h 10000"/>
                <a:gd name="connsiteX3" fmla="*/ 2996 w 10416"/>
                <a:gd name="connsiteY3" fmla="*/ 6467 h 10000"/>
                <a:gd name="connsiteX4" fmla="*/ 5318 w 10416"/>
                <a:gd name="connsiteY4" fmla="*/ 9999 h 10000"/>
                <a:gd name="connsiteX5" fmla="*/ 7859 w 10416"/>
                <a:gd name="connsiteY5" fmla="*/ 6848 h 10000"/>
                <a:gd name="connsiteX6" fmla="*/ 10328 w 10416"/>
                <a:gd name="connsiteY6" fmla="*/ 7216 h 10000"/>
                <a:gd name="connsiteX7" fmla="*/ 10000 w 1041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6847 h 10000"/>
                <a:gd name="connsiteX7" fmla="*/ 10000 w 1082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5741 h 10000"/>
                <a:gd name="connsiteX7" fmla="*/ 10000 w 10826"/>
                <a:gd name="connsiteY7" fmla="*/ 1249 h 10000"/>
                <a:gd name="connsiteX0" fmla="*/ 1361 w 10821"/>
                <a:gd name="connsiteY0" fmla="*/ 0 h 10000"/>
                <a:gd name="connsiteX1" fmla="*/ 1361 w 10821"/>
                <a:gd name="connsiteY1" fmla="*/ 0 h 10000"/>
                <a:gd name="connsiteX2" fmla="*/ 240 w 10821"/>
                <a:gd name="connsiteY2" fmla="*/ 5201 h 10000"/>
                <a:gd name="connsiteX3" fmla="*/ 2996 w 10821"/>
                <a:gd name="connsiteY3" fmla="*/ 6467 h 10000"/>
                <a:gd name="connsiteX4" fmla="*/ 5318 w 10821"/>
                <a:gd name="connsiteY4" fmla="*/ 9999 h 10000"/>
                <a:gd name="connsiteX5" fmla="*/ 7859 w 10821"/>
                <a:gd name="connsiteY5" fmla="*/ 6848 h 10000"/>
                <a:gd name="connsiteX6" fmla="*/ 10764 w 10821"/>
                <a:gd name="connsiteY6" fmla="*/ 5741 h 10000"/>
                <a:gd name="connsiteX7" fmla="*/ 9855 w 10821"/>
                <a:gd name="connsiteY7" fmla="*/ 143 h 10000"/>
                <a:gd name="connsiteX0" fmla="*/ 1361 w 11670"/>
                <a:gd name="connsiteY0" fmla="*/ 0 h 10000"/>
                <a:gd name="connsiteX1" fmla="*/ 1361 w 11670"/>
                <a:gd name="connsiteY1" fmla="*/ 0 h 10000"/>
                <a:gd name="connsiteX2" fmla="*/ 240 w 11670"/>
                <a:gd name="connsiteY2" fmla="*/ 5201 h 10000"/>
                <a:gd name="connsiteX3" fmla="*/ 2996 w 11670"/>
                <a:gd name="connsiteY3" fmla="*/ 6467 h 10000"/>
                <a:gd name="connsiteX4" fmla="*/ 5318 w 11670"/>
                <a:gd name="connsiteY4" fmla="*/ 9999 h 10000"/>
                <a:gd name="connsiteX5" fmla="*/ 7859 w 11670"/>
                <a:gd name="connsiteY5" fmla="*/ 6848 h 10000"/>
                <a:gd name="connsiteX6" fmla="*/ 10764 w 11670"/>
                <a:gd name="connsiteY6" fmla="*/ 5741 h 10000"/>
                <a:gd name="connsiteX7" fmla="*/ 9855 w 11670"/>
                <a:gd name="connsiteY7" fmla="*/ 143 h 10000"/>
                <a:gd name="connsiteX0" fmla="*/ 1361 w 12617"/>
                <a:gd name="connsiteY0" fmla="*/ 0 h 10000"/>
                <a:gd name="connsiteX1" fmla="*/ 1361 w 12617"/>
                <a:gd name="connsiteY1" fmla="*/ 0 h 10000"/>
                <a:gd name="connsiteX2" fmla="*/ 240 w 12617"/>
                <a:gd name="connsiteY2" fmla="*/ 5201 h 10000"/>
                <a:gd name="connsiteX3" fmla="*/ 2996 w 12617"/>
                <a:gd name="connsiteY3" fmla="*/ 6467 h 10000"/>
                <a:gd name="connsiteX4" fmla="*/ 5318 w 12617"/>
                <a:gd name="connsiteY4" fmla="*/ 9999 h 10000"/>
                <a:gd name="connsiteX5" fmla="*/ 7859 w 12617"/>
                <a:gd name="connsiteY5" fmla="*/ 6848 h 10000"/>
                <a:gd name="connsiteX6" fmla="*/ 10764 w 12617"/>
                <a:gd name="connsiteY6" fmla="*/ 5741 h 10000"/>
                <a:gd name="connsiteX7" fmla="*/ 9855 w 12617"/>
                <a:gd name="connsiteY7" fmla="*/ 143 h 10000"/>
                <a:gd name="connsiteX0" fmla="*/ 1361 w 10863"/>
                <a:gd name="connsiteY0" fmla="*/ 0 h 10000"/>
                <a:gd name="connsiteX1" fmla="*/ 1361 w 10863"/>
                <a:gd name="connsiteY1" fmla="*/ 0 h 10000"/>
                <a:gd name="connsiteX2" fmla="*/ 240 w 10863"/>
                <a:gd name="connsiteY2" fmla="*/ 5201 h 10000"/>
                <a:gd name="connsiteX3" fmla="*/ 2996 w 10863"/>
                <a:gd name="connsiteY3" fmla="*/ 6467 h 10000"/>
                <a:gd name="connsiteX4" fmla="*/ 5318 w 10863"/>
                <a:gd name="connsiteY4" fmla="*/ 9999 h 10000"/>
                <a:gd name="connsiteX5" fmla="*/ 7859 w 10863"/>
                <a:gd name="connsiteY5" fmla="*/ 6848 h 10000"/>
                <a:gd name="connsiteX6" fmla="*/ 10764 w 10863"/>
                <a:gd name="connsiteY6" fmla="*/ 5741 h 10000"/>
                <a:gd name="connsiteX7" fmla="*/ 9855 w 10863"/>
                <a:gd name="connsiteY7" fmla="*/ 143 h 10000"/>
                <a:gd name="connsiteX0" fmla="*/ 604 w 10106"/>
                <a:gd name="connsiteY0" fmla="*/ 0 h 10000"/>
                <a:gd name="connsiteX1" fmla="*/ 604 w 10106"/>
                <a:gd name="connsiteY1" fmla="*/ 0 h 10000"/>
                <a:gd name="connsiteX2" fmla="*/ 355 w 10106"/>
                <a:gd name="connsiteY2" fmla="*/ 5201 h 10000"/>
                <a:gd name="connsiteX3" fmla="*/ 2239 w 10106"/>
                <a:gd name="connsiteY3" fmla="*/ 6467 h 10000"/>
                <a:gd name="connsiteX4" fmla="*/ 4561 w 10106"/>
                <a:gd name="connsiteY4" fmla="*/ 9999 h 10000"/>
                <a:gd name="connsiteX5" fmla="*/ 7102 w 10106"/>
                <a:gd name="connsiteY5" fmla="*/ 6848 h 10000"/>
                <a:gd name="connsiteX6" fmla="*/ 10007 w 10106"/>
                <a:gd name="connsiteY6" fmla="*/ 5741 h 10000"/>
                <a:gd name="connsiteX7" fmla="*/ 9098 w 10106"/>
                <a:gd name="connsiteY7" fmla="*/ 143 h 10000"/>
                <a:gd name="connsiteX0" fmla="*/ 604 w 9569"/>
                <a:gd name="connsiteY0" fmla="*/ 0 h 10000"/>
                <a:gd name="connsiteX1" fmla="*/ 604 w 9569"/>
                <a:gd name="connsiteY1" fmla="*/ 0 h 10000"/>
                <a:gd name="connsiteX2" fmla="*/ 355 w 9569"/>
                <a:gd name="connsiteY2" fmla="*/ 5201 h 10000"/>
                <a:gd name="connsiteX3" fmla="*/ 2239 w 9569"/>
                <a:gd name="connsiteY3" fmla="*/ 6467 h 10000"/>
                <a:gd name="connsiteX4" fmla="*/ 4561 w 9569"/>
                <a:gd name="connsiteY4" fmla="*/ 9999 h 10000"/>
                <a:gd name="connsiteX5" fmla="*/ 7102 w 9569"/>
                <a:gd name="connsiteY5" fmla="*/ 6848 h 10000"/>
                <a:gd name="connsiteX6" fmla="*/ 9426 w 9569"/>
                <a:gd name="connsiteY6" fmla="*/ 5372 h 10000"/>
                <a:gd name="connsiteX7" fmla="*/ 9098 w 9569"/>
                <a:gd name="connsiteY7" fmla="*/ 143 h 10000"/>
                <a:gd name="connsiteX0" fmla="*/ 631 w 9620"/>
                <a:gd name="connsiteY0" fmla="*/ 0 h 10000"/>
                <a:gd name="connsiteX1" fmla="*/ 631 w 9620"/>
                <a:gd name="connsiteY1" fmla="*/ 0 h 10000"/>
                <a:gd name="connsiteX2" fmla="*/ 371 w 9620"/>
                <a:gd name="connsiteY2" fmla="*/ 5201 h 10000"/>
                <a:gd name="connsiteX3" fmla="*/ 2340 w 9620"/>
                <a:gd name="connsiteY3" fmla="*/ 6467 h 10000"/>
                <a:gd name="connsiteX4" fmla="*/ 4766 w 9620"/>
                <a:gd name="connsiteY4" fmla="*/ 9999 h 10000"/>
                <a:gd name="connsiteX5" fmla="*/ 7422 w 9620"/>
                <a:gd name="connsiteY5" fmla="*/ 6848 h 10000"/>
                <a:gd name="connsiteX6" fmla="*/ 9396 w 9620"/>
                <a:gd name="connsiteY6" fmla="*/ 5372 h 10000"/>
                <a:gd name="connsiteX7" fmla="*/ 9508 w 9620"/>
                <a:gd name="connsiteY7" fmla="*/ 143 h 10000"/>
                <a:gd name="connsiteX0" fmla="*/ 656 w 9906"/>
                <a:gd name="connsiteY0" fmla="*/ 594 h 10594"/>
                <a:gd name="connsiteX1" fmla="*/ 656 w 9906"/>
                <a:gd name="connsiteY1" fmla="*/ 594 h 10594"/>
                <a:gd name="connsiteX2" fmla="*/ 386 w 9906"/>
                <a:gd name="connsiteY2" fmla="*/ 5795 h 10594"/>
                <a:gd name="connsiteX3" fmla="*/ 2432 w 9906"/>
                <a:gd name="connsiteY3" fmla="*/ 7061 h 10594"/>
                <a:gd name="connsiteX4" fmla="*/ 4954 w 9906"/>
                <a:gd name="connsiteY4" fmla="*/ 10593 h 10594"/>
                <a:gd name="connsiteX5" fmla="*/ 7715 w 9906"/>
                <a:gd name="connsiteY5" fmla="*/ 7442 h 10594"/>
                <a:gd name="connsiteX6" fmla="*/ 9767 w 9906"/>
                <a:gd name="connsiteY6" fmla="*/ 5966 h 10594"/>
                <a:gd name="connsiteX7" fmla="*/ 9253 w 9906"/>
                <a:gd name="connsiteY7" fmla="*/ 0 h 1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06" h="10594">
                  <a:moveTo>
                    <a:pt x="656" y="594"/>
                  </a:moveTo>
                  <a:lnTo>
                    <a:pt x="656" y="594"/>
                  </a:lnTo>
                  <a:cubicBezTo>
                    <a:pt x="656" y="594"/>
                    <a:pt x="-619" y="4027"/>
                    <a:pt x="386" y="5795"/>
                  </a:cubicBezTo>
                  <a:cubicBezTo>
                    <a:pt x="1316" y="7668"/>
                    <a:pt x="1670" y="6261"/>
                    <a:pt x="2432" y="7061"/>
                  </a:cubicBezTo>
                  <a:cubicBezTo>
                    <a:pt x="3193" y="7861"/>
                    <a:pt x="4075" y="10530"/>
                    <a:pt x="4954" y="10593"/>
                  </a:cubicBezTo>
                  <a:cubicBezTo>
                    <a:pt x="5836" y="10656"/>
                    <a:pt x="7045" y="8459"/>
                    <a:pt x="7715" y="7442"/>
                  </a:cubicBezTo>
                  <a:cubicBezTo>
                    <a:pt x="8386" y="6425"/>
                    <a:pt x="9378" y="6899"/>
                    <a:pt x="9767" y="5966"/>
                  </a:cubicBezTo>
                  <a:cubicBezTo>
                    <a:pt x="10312" y="4296"/>
                    <a:pt x="9075" y="442"/>
                    <a:pt x="925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3" name="Freeform 46"/>
            <p:cNvSpPr>
              <a:spLocks/>
            </p:cNvSpPr>
            <p:nvPr/>
          </p:nvSpPr>
          <p:spPr bwMode="auto">
            <a:xfrm rot="120000">
              <a:off x="-1842504" y="2706452"/>
              <a:ext cx="600363" cy="172627"/>
            </a:xfrm>
            <a:custGeom>
              <a:avLst/>
              <a:gdLst>
                <a:gd name="T0" fmla="*/ 55 w 319"/>
                <a:gd name="T1" fmla="*/ 9 h 187"/>
                <a:gd name="T2" fmla="*/ 55 w 319"/>
                <a:gd name="T3" fmla="*/ 9 h 187"/>
                <a:gd name="T4" fmla="*/ 291 w 319"/>
                <a:gd name="T5" fmla="*/ 0 h 187"/>
                <a:gd name="T6" fmla="*/ 312 w 319"/>
                <a:gd name="T7" fmla="*/ 86 h 187"/>
                <a:gd name="T8" fmla="*/ 149 w 319"/>
                <a:gd name="T9" fmla="*/ 176 h 187"/>
                <a:gd name="T10" fmla="*/ 55 w 319"/>
                <a:gd name="T11" fmla="*/ 9 h 187"/>
                <a:gd name="connsiteX0" fmla="*/ 404 w 8496"/>
                <a:gd name="connsiteY0" fmla="*/ 481 h 8084"/>
                <a:gd name="connsiteX1" fmla="*/ 404 w 8496"/>
                <a:gd name="connsiteY1" fmla="*/ 481 h 8084"/>
                <a:gd name="connsiteX2" fmla="*/ 7802 w 8496"/>
                <a:gd name="connsiteY2" fmla="*/ 0 h 8084"/>
                <a:gd name="connsiteX3" fmla="*/ 8461 w 8496"/>
                <a:gd name="connsiteY3" fmla="*/ 4599 h 8084"/>
                <a:gd name="connsiteX4" fmla="*/ 4830 w 8496"/>
                <a:gd name="connsiteY4" fmla="*/ 7975 h 8084"/>
                <a:gd name="connsiteX5" fmla="*/ 404 w 8496"/>
                <a:gd name="connsiteY5" fmla="*/ 481 h 8084"/>
                <a:gd name="connsiteX0" fmla="*/ 996 w 9524"/>
                <a:gd name="connsiteY0" fmla="*/ 3262 h 9943"/>
                <a:gd name="connsiteX1" fmla="*/ 0 w 9524"/>
                <a:gd name="connsiteY1" fmla="*/ 595 h 9943"/>
                <a:gd name="connsiteX2" fmla="*/ 8707 w 9524"/>
                <a:gd name="connsiteY2" fmla="*/ 0 h 9943"/>
                <a:gd name="connsiteX3" fmla="*/ 9483 w 9524"/>
                <a:gd name="connsiteY3" fmla="*/ 5689 h 9943"/>
                <a:gd name="connsiteX4" fmla="*/ 5209 w 9524"/>
                <a:gd name="connsiteY4" fmla="*/ 9865 h 9943"/>
                <a:gd name="connsiteX5" fmla="*/ 996 w 9524"/>
                <a:gd name="connsiteY5" fmla="*/ 3262 h 9943"/>
                <a:gd name="connsiteX0" fmla="*/ 1046 w 10000"/>
                <a:gd name="connsiteY0" fmla="*/ 3281 h 10072"/>
                <a:gd name="connsiteX1" fmla="*/ 0 w 10000"/>
                <a:gd name="connsiteY1" fmla="*/ 598 h 10072"/>
                <a:gd name="connsiteX2" fmla="*/ 9142 w 10000"/>
                <a:gd name="connsiteY2" fmla="*/ 0 h 10072"/>
                <a:gd name="connsiteX3" fmla="*/ 9957 w 10000"/>
                <a:gd name="connsiteY3" fmla="*/ 5722 h 10072"/>
                <a:gd name="connsiteX4" fmla="*/ 5469 w 10000"/>
                <a:gd name="connsiteY4" fmla="*/ 9922 h 10072"/>
                <a:gd name="connsiteX5" fmla="*/ 2522 w 10000"/>
                <a:gd name="connsiteY5" fmla="*/ 8582 h 10072"/>
                <a:gd name="connsiteX6" fmla="*/ 1046 w 10000"/>
                <a:gd name="connsiteY6" fmla="*/ 3281 h 10072"/>
                <a:gd name="connsiteX0" fmla="*/ 1046 w 9594"/>
                <a:gd name="connsiteY0" fmla="*/ 3580 h 10342"/>
                <a:gd name="connsiteX1" fmla="*/ 0 w 9594"/>
                <a:gd name="connsiteY1" fmla="*/ 897 h 10342"/>
                <a:gd name="connsiteX2" fmla="*/ 9142 w 9594"/>
                <a:gd name="connsiteY2" fmla="*/ 299 h 10342"/>
                <a:gd name="connsiteX3" fmla="*/ 8131 w 9594"/>
                <a:gd name="connsiteY3" fmla="*/ 6469 h 10342"/>
                <a:gd name="connsiteX4" fmla="*/ 5469 w 9594"/>
                <a:gd name="connsiteY4" fmla="*/ 10221 h 10342"/>
                <a:gd name="connsiteX5" fmla="*/ 2522 w 9594"/>
                <a:gd name="connsiteY5" fmla="*/ 8881 h 10342"/>
                <a:gd name="connsiteX6" fmla="*/ 1046 w 9594"/>
                <a:gd name="connsiteY6" fmla="*/ 3580 h 10342"/>
                <a:gd name="connsiteX0" fmla="*/ 1090 w 9621"/>
                <a:gd name="connsiteY0" fmla="*/ 3193 h 9731"/>
                <a:gd name="connsiteX1" fmla="*/ 0 w 9621"/>
                <a:gd name="connsiteY1" fmla="*/ 598 h 9731"/>
                <a:gd name="connsiteX2" fmla="*/ 5882 w 9621"/>
                <a:gd name="connsiteY2" fmla="*/ 3976 h 9731"/>
                <a:gd name="connsiteX3" fmla="*/ 9529 w 9621"/>
                <a:gd name="connsiteY3" fmla="*/ 20 h 9731"/>
                <a:gd name="connsiteX4" fmla="*/ 8475 w 9621"/>
                <a:gd name="connsiteY4" fmla="*/ 5986 h 9731"/>
                <a:gd name="connsiteX5" fmla="*/ 5700 w 9621"/>
                <a:gd name="connsiteY5" fmla="*/ 9614 h 9731"/>
                <a:gd name="connsiteX6" fmla="*/ 2629 w 9621"/>
                <a:gd name="connsiteY6" fmla="*/ 8318 h 9731"/>
                <a:gd name="connsiteX7" fmla="*/ 1090 w 9621"/>
                <a:gd name="connsiteY7" fmla="*/ 3193 h 9731"/>
                <a:gd name="connsiteX0" fmla="*/ 288 w 9155"/>
                <a:gd name="connsiteY0" fmla="*/ 3280 h 9999"/>
                <a:gd name="connsiteX1" fmla="*/ 0 w 9155"/>
                <a:gd name="connsiteY1" fmla="*/ 3725 h 9999"/>
                <a:gd name="connsiteX2" fmla="*/ 5269 w 9155"/>
                <a:gd name="connsiteY2" fmla="*/ 4085 h 9999"/>
                <a:gd name="connsiteX3" fmla="*/ 9059 w 9155"/>
                <a:gd name="connsiteY3" fmla="*/ 20 h 9999"/>
                <a:gd name="connsiteX4" fmla="*/ 7964 w 9155"/>
                <a:gd name="connsiteY4" fmla="*/ 6150 h 9999"/>
                <a:gd name="connsiteX5" fmla="*/ 5080 w 9155"/>
                <a:gd name="connsiteY5" fmla="*/ 9879 h 9999"/>
                <a:gd name="connsiteX6" fmla="*/ 1888 w 9155"/>
                <a:gd name="connsiteY6" fmla="*/ 8547 h 9999"/>
                <a:gd name="connsiteX7" fmla="*/ 288 w 9155"/>
                <a:gd name="connsiteY7" fmla="*/ 3280 h 9999"/>
                <a:gd name="connsiteX0" fmla="*/ 315 w 10886"/>
                <a:gd name="connsiteY0" fmla="*/ 1515 h 8235"/>
                <a:gd name="connsiteX1" fmla="*/ 0 w 10886"/>
                <a:gd name="connsiteY1" fmla="*/ 1960 h 8235"/>
                <a:gd name="connsiteX2" fmla="*/ 5755 w 10886"/>
                <a:gd name="connsiteY2" fmla="*/ 2320 h 8235"/>
                <a:gd name="connsiteX3" fmla="*/ 10818 w 10886"/>
                <a:gd name="connsiteY3" fmla="*/ 33 h 8235"/>
                <a:gd name="connsiteX4" fmla="*/ 8699 w 10886"/>
                <a:gd name="connsiteY4" fmla="*/ 4386 h 8235"/>
                <a:gd name="connsiteX5" fmla="*/ 5549 w 10886"/>
                <a:gd name="connsiteY5" fmla="*/ 8115 h 8235"/>
                <a:gd name="connsiteX6" fmla="*/ 2062 w 10886"/>
                <a:gd name="connsiteY6" fmla="*/ 6783 h 8235"/>
                <a:gd name="connsiteX7" fmla="*/ 315 w 10886"/>
                <a:gd name="connsiteY7" fmla="*/ 1515 h 8235"/>
                <a:gd name="connsiteX0" fmla="*/ 289 w 10001"/>
                <a:gd name="connsiteY0" fmla="*/ 254 h 8414"/>
                <a:gd name="connsiteX1" fmla="*/ 0 w 10001"/>
                <a:gd name="connsiteY1" fmla="*/ 794 h 8414"/>
                <a:gd name="connsiteX2" fmla="*/ 5287 w 10001"/>
                <a:gd name="connsiteY2" fmla="*/ 1231 h 8414"/>
                <a:gd name="connsiteX3" fmla="*/ 9938 w 10001"/>
                <a:gd name="connsiteY3" fmla="*/ 76 h 8414"/>
                <a:gd name="connsiteX4" fmla="*/ 7991 w 10001"/>
                <a:gd name="connsiteY4" fmla="*/ 3740 h 8414"/>
                <a:gd name="connsiteX5" fmla="*/ 5097 w 10001"/>
                <a:gd name="connsiteY5" fmla="*/ 8268 h 8414"/>
                <a:gd name="connsiteX6" fmla="*/ 1894 w 10001"/>
                <a:gd name="connsiteY6" fmla="*/ 6651 h 8414"/>
                <a:gd name="connsiteX7" fmla="*/ 289 w 10001"/>
                <a:gd name="connsiteY7" fmla="*/ 254 h 8414"/>
                <a:gd name="connsiteX0" fmla="*/ 289 w 10081"/>
                <a:gd name="connsiteY0" fmla="*/ 404 h 9985"/>
                <a:gd name="connsiteX1" fmla="*/ 0 w 10081"/>
                <a:gd name="connsiteY1" fmla="*/ 1046 h 9985"/>
                <a:gd name="connsiteX2" fmla="*/ 5286 w 10081"/>
                <a:gd name="connsiteY2" fmla="*/ 1565 h 9985"/>
                <a:gd name="connsiteX3" fmla="*/ 9937 w 10081"/>
                <a:gd name="connsiteY3" fmla="*/ 192 h 9985"/>
                <a:gd name="connsiteX4" fmla="*/ 8839 w 10081"/>
                <a:gd name="connsiteY4" fmla="*/ 6482 h 9985"/>
                <a:gd name="connsiteX5" fmla="*/ 5096 w 10081"/>
                <a:gd name="connsiteY5" fmla="*/ 9928 h 9985"/>
                <a:gd name="connsiteX6" fmla="*/ 1894 w 10081"/>
                <a:gd name="connsiteY6" fmla="*/ 8007 h 9985"/>
                <a:gd name="connsiteX7" fmla="*/ 289 w 10081"/>
                <a:gd name="connsiteY7" fmla="*/ 404 h 9985"/>
                <a:gd name="connsiteX0" fmla="*/ 0 w 12082"/>
                <a:gd name="connsiteY0" fmla="*/ 4864 h 9999"/>
                <a:gd name="connsiteX1" fmla="*/ 2082 w 12082"/>
                <a:gd name="connsiteY1" fmla="*/ 1048 h 9999"/>
                <a:gd name="connsiteX2" fmla="*/ 7326 w 12082"/>
                <a:gd name="connsiteY2" fmla="*/ 1567 h 9999"/>
                <a:gd name="connsiteX3" fmla="*/ 11939 w 12082"/>
                <a:gd name="connsiteY3" fmla="*/ 192 h 9999"/>
                <a:gd name="connsiteX4" fmla="*/ 10850 w 12082"/>
                <a:gd name="connsiteY4" fmla="*/ 6492 h 9999"/>
                <a:gd name="connsiteX5" fmla="*/ 7137 w 12082"/>
                <a:gd name="connsiteY5" fmla="*/ 9943 h 9999"/>
                <a:gd name="connsiteX6" fmla="*/ 3961 w 12082"/>
                <a:gd name="connsiteY6" fmla="*/ 8019 h 9999"/>
                <a:gd name="connsiteX7" fmla="*/ 0 w 12082"/>
                <a:gd name="connsiteY7" fmla="*/ 4864 h 9999"/>
                <a:gd name="connsiteX0" fmla="*/ 0 w 12593"/>
                <a:gd name="connsiteY0" fmla="*/ 4864 h 10000"/>
                <a:gd name="connsiteX1" fmla="*/ 1723 w 12593"/>
                <a:gd name="connsiteY1" fmla="*/ 1048 h 10000"/>
                <a:gd name="connsiteX2" fmla="*/ 6064 w 12593"/>
                <a:gd name="connsiteY2" fmla="*/ 1567 h 10000"/>
                <a:gd name="connsiteX3" fmla="*/ 12551 w 12593"/>
                <a:gd name="connsiteY3" fmla="*/ 192 h 10000"/>
                <a:gd name="connsiteX4" fmla="*/ 8980 w 12593"/>
                <a:gd name="connsiteY4" fmla="*/ 6493 h 10000"/>
                <a:gd name="connsiteX5" fmla="*/ 5907 w 12593"/>
                <a:gd name="connsiteY5" fmla="*/ 9944 h 10000"/>
                <a:gd name="connsiteX6" fmla="*/ 3278 w 12593"/>
                <a:gd name="connsiteY6" fmla="*/ 8020 h 10000"/>
                <a:gd name="connsiteX7" fmla="*/ 0 w 12593"/>
                <a:gd name="connsiteY7" fmla="*/ 4864 h 10000"/>
                <a:gd name="connsiteX0" fmla="*/ 0 w 12648"/>
                <a:gd name="connsiteY0" fmla="*/ 4837 h 10001"/>
                <a:gd name="connsiteX1" fmla="*/ 1723 w 12648"/>
                <a:gd name="connsiteY1" fmla="*/ 1021 h 10001"/>
                <a:gd name="connsiteX2" fmla="*/ 6064 w 12648"/>
                <a:gd name="connsiteY2" fmla="*/ 1540 h 10001"/>
                <a:gd name="connsiteX3" fmla="*/ 12551 w 12648"/>
                <a:gd name="connsiteY3" fmla="*/ 165 h 10001"/>
                <a:gd name="connsiteX4" fmla="*/ 10048 w 12648"/>
                <a:gd name="connsiteY4" fmla="*/ 5971 h 10001"/>
                <a:gd name="connsiteX5" fmla="*/ 5907 w 12648"/>
                <a:gd name="connsiteY5" fmla="*/ 9917 h 10001"/>
                <a:gd name="connsiteX6" fmla="*/ 3278 w 12648"/>
                <a:gd name="connsiteY6" fmla="*/ 7993 h 10001"/>
                <a:gd name="connsiteX7" fmla="*/ 0 w 12648"/>
                <a:gd name="connsiteY7" fmla="*/ 4837 h 10001"/>
                <a:gd name="connsiteX0" fmla="*/ 0 w 12648"/>
                <a:gd name="connsiteY0" fmla="*/ 4837 h 12099"/>
                <a:gd name="connsiteX1" fmla="*/ 1723 w 12648"/>
                <a:gd name="connsiteY1" fmla="*/ 1021 h 12099"/>
                <a:gd name="connsiteX2" fmla="*/ 6064 w 12648"/>
                <a:gd name="connsiteY2" fmla="*/ 1540 h 12099"/>
                <a:gd name="connsiteX3" fmla="*/ 12551 w 12648"/>
                <a:gd name="connsiteY3" fmla="*/ 165 h 12099"/>
                <a:gd name="connsiteX4" fmla="*/ 10048 w 12648"/>
                <a:gd name="connsiteY4" fmla="*/ 5971 h 12099"/>
                <a:gd name="connsiteX5" fmla="*/ 6294 w 12648"/>
                <a:gd name="connsiteY5" fmla="*/ 12072 h 12099"/>
                <a:gd name="connsiteX6" fmla="*/ 3278 w 12648"/>
                <a:gd name="connsiteY6" fmla="*/ 7993 h 12099"/>
                <a:gd name="connsiteX7" fmla="*/ 0 w 12648"/>
                <a:gd name="connsiteY7" fmla="*/ 4837 h 12099"/>
                <a:gd name="connsiteX0" fmla="*/ 0 w 12648"/>
                <a:gd name="connsiteY0" fmla="*/ 4837 h 12291"/>
                <a:gd name="connsiteX1" fmla="*/ 1723 w 12648"/>
                <a:gd name="connsiteY1" fmla="*/ 1021 h 12291"/>
                <a:gd name="connsiteX2" fmla="*/ 6064 w 12648"/>
                <a:gd name="connsiteY2" fmla="*/ 1540 h 12291"/>
                <a:gd name="connsiteX3" fmla="*/ 12551 w 12648"/>
                <a:gd name="connsiteY3" fmla="*/ 165 h 12291"/>
                <a:gd name="connsiteX4" fmla="*/ 10048 w 12648"/>
                <a:gd name="connsiteY4" fmla="*/ 5971 h 12291"/>
                <a:gd name="connsiteX5" fmla="*/ 6294 w 12648"/>
                <a:gd name="connsiteY5" fmla="*/ 12072 h 12291"/>
                <a:gd name="connsiteX6" fmla="*/ 3278 w 12648"/>
                <a:gd name="connsiteY6" fmla="*/ 10138 h 12291"/>
                <a:gd name="connsiteX7" fmla="*/ 0 w 12648"/>
                <a:gd name="connsiteY7" fmla="*/ 4837 h 12291"/>
                <a:gd name="connsiteX0" fmla="*/ 0 w 12830"/>
                <a:gd name="connsiteY0" fmla="*/ 4997 h 12286"/>
                <a:gd name="connsiteX1" fmla="*/ 1723 w 12830"/>
                <a:gd name="connsiteY1" fmla="*/ 1181 h 12286"/>
                <a:gd name="connsiteX2" fmla="*/ 6064 w 12830"/>
                <a:gd name="connsiteY2" fmla="*/ 1700 h 12286"/>
                <a:gd name="connsiteX3" fmla="*/ 12551 w 12830"/>
                <a:gd name="connsiteY3" fmla="*/ 325 h 12286"/>
                <a:gd name="connsiteX4" fmla="*/ 11598 w 12830"/>
                <a:gd name="connsiteY4" fmla="*/ 8808 h 12286"/>
                <a:gd name="connsiteX5" fmla="*/ 6294 w 12830"/>
                <a:gd name="connsiteY5" fmla="*/ 12232 h 12286"/>
                <a:gd name="connsiteX6" fmla="*/ 3278 w 12830"/>
                <a:gd name="connsiteY6" fmla="*/ 10298 h 12286"/>
                <a:gd name="connsiteX7" fmla="*/ 0 w 12830"/>
                <a:gd name="connsiteY7" fmla="*/ 4997 h 12286"/>
                <a:gd name="connsiteX0" fmla="*/ 0 w 12943"/>
                <a:gd name="connsiteY0" fmla="*/ 4997 h 12286"/>
                <a:gd name="connsiteX1" fmla="*/ 1723 w 12943"/>
                <a:gd name="connsiteY1" fmla="*/ 1181 h 12286"/>
                <a:gd name="connsiteX2" fmla="*/ 6064 w 12943"/>
                <a:gd name="connsiteY2" fmla="*/ 1700 h 12286"/>
                <a:gd name="connsiteX3" fmla="*/ 12551 w 12943"/>
                <a:gd name="connsiteY3" fmla="*/ 325 h 12286"/>
                <a:gd name="connsiteX4" fmla="*/ 11598 w 12943"/>
                <a:gd name="connsiteY4" fmla="*/ 8808 h 12286"/>
                <a:gd name="connsiteX5" fmla="*/ 6294 w 12943"/>
                <a:gd name="connsiteY5" fmla="*/ 12232 h 12286"/>
                <a:gd name="connsiteX6" fmla="*/ 3278 w 12943"/>
                <a:gd name="connsiteY6" fmla="*/ 10298 h 12286"/>
                <a:gd name="connsiteX7" fmla="*/ 0 w 12943"/>
                <a:gd name="connsiteY7" fmla="*/ 4997 h 12286"/>
                <a:gd name="connsiteX0" fmla="*/ 0 w 12802"/>
                <a:gd name="connsiteY0" fmla="*/ 5234 h 12523"/>
                <a:gd name="connsiteX1" fmla="*/ 1723 w 12802"/>
                <a:gd name="connsiteY1" fmla="*/ 1418 h 12523"/>
                <a:gd name="connsiteX2" fmla="*/ 7999 w 12802"/>
                <a:gd name="connsiteY2" fmla="*/ 867 h 12523"/>
                <a:gd name="connsiteX3" fmla="*/ 12551 w 12802"/>
                <a:gd name="connsiteY3" fmla="*/ 562 h 12523"/>
                <a:gd name="connsiteX4" fmla="*/ 11598 w 12802"/>
                <a:gd name="connsiteY4" fmla="*/ 9045 h 12523"/>
                <a:gd name="connsiteX5" fmla="*/ 6294 w 12802"/>
                <a:gd name="connsiteY5" fmla="*/ 12469 h 12523"/>
                <a:gd name="connsiteX6" fmla="*/ 3278 w 12802"/>
                <a:gd name="connsiteY6" fmla="*/ 10535 h 12523"/>
                <a:gd name="connsiteX7" fmla="*/ 0 w 12802"/>
                <a:gd name="connsiteY7" fmla="*/ 5234 h 12523"/>
                <a:gd name="connsiteX0" fmla="*/ 0 w 12602"/>
                <a:gd name="connsiteY0" fmla="*/ 5370 h 12659"/>
                <a:gd name="connsiteX1" fmla="*/ 1723 w 12602"/>
                <a:gd name="connsiteY1" fmla="*/ 1554 h 12659"/>
                <a:gd name="connsiteX2" fmla="*/ 7999 w 12602"/>
                <a:gd name="connsiteY2" fmla="*/ 1003 h 12659"/>
                <a:gd name="connsiteX3" fmla="*/ 10782 w 12602"/>
                <a:gd name="connsiteY3" fmla="*/ 536 h 12659"/>
                <a:gd name="connsiteX4" fmla="*/ 12551 w 12602"/>
                <a:gd name="connsiteY4" fmla="*/ 698 h 12659"/>
                <a:gd name="connsiteX5" fmla="*/ 11598 w 12602"/>
                <a:gd name="connsiteY5" fmla="*/ 9181 h 12659"/>
                <a:gd name="connsiteX6" fmla="*/ 6294 w 12602"/>
                <a:gd name="connsiteY6" fmla="*/ 12605 h 12659"/>
                <a:gd name="connsiteX7" fmla="*/ 3278 w 12602"/>
                <a:gd name="connsiteY7" fmla="*/ 10671 h 12659"/>
                <a:gd name="connsiteX8" fmla="*/ 0 w 12602"/>
                <a:gd name="connsiteY8" fmla="*/ 5370 h 12659"/>
                <a:gd name="connsiteX0" fmla="*/ 0 w 12961"/>
                <a:gd name="connsiteY0" fmla="*/ 4835 h 12124"/>
                <a:gd name="connsiteX1" fmla="*/ 1723 w 12961"/>
                <a:gd name="connsiteY1" fmla="*/ 1019 h 12124"/>
                <a:gd name="connsiteX2" fmla="*/ 7999 w 12961"/>
                <a:gd name="connsiteY2" fmla="*/ 468 h 12124"/>
                <a:gd name="connsiteX3" fmla="*/ 10782 w 12961"/>
                <a:gd name="connsiteY3" fmla="*/ 1 h 12124"/>
                <a:gd name="connsiteX4" fmla="*/ 12938 w 12961"/>
                <a:gd name="connsiteY4" fmla="*/ 3387 h 12124"/>
                <a:gd name="connsiteX5" fmla="*/ 11598 w 12961"/>
                <a:gd name="connsiteY5" fmla="*/ 8646 h 12124"/>
                <a:gd name="connsiteX6" fmla="*/ 6294 w 12961"/>
                <a:gd name="connsiteY6" fmla="*/ 12070 h 12124"/>
                <a:gd name="connsiteX7" fmla="*/ 3278 w 12961"/>
                <a:gd name="connsiteY7" fmla="*/ 10136 h 12124"/>
                <a:gd name="connsiteX8" fmla="*/ 0 w 12961"/>
                <a:gd name="connsiteY8" fmla="*/ 4835 h 12124"/>
                <a:gd name="connsiteX0" fmla="*/ 0 w 14302"/>
                <a:gd name="connsiteY0" fmla="*/ 4835 h 12124"/>
                <a:gd name="connsiteX1" fmla="*/ 1723 w 14302"/>
                <a:gd name="connsiteY1" fmla="*/ 1019 h 12124"/>
                <a:gd name="connsiteX2" fmla="*/ 7999 w 14302"/>
                <a:gd name="connsiteY2" fmla="*/ 468 h 12124"/>
                <a:gd name="connsiteX3" fmla="*/ 10782 w 14302"/>
                <a:gd name="connsiteY3" fmla="*/ 1 h 12124"/>
                <a:gd name="connsiteX4" fmla="*/ 14295 w 14302"/>
                <a:gd name="connsiteY4" fmla="*/ 3387 h 12124"/>
                <a:gd name="connsiteX5" fmla="*/ 11598 w 14302"/>
                <a:gd name="connsiteY5" fmla="*/ 8646 h 12124"/>
                <a:gd name="connsiteX6" fmla="*/ 6294 w 14302"/>
                <a:gd name="connsiteY6" fmla="*/ 12070 h 12124"/>
                <a:gd name="connsiteX7" fmla="*/ 3278 w 14302"/>
                <a:gd name="connsiteY7" fmla="*/ 10136 h 12124"/>
                <a:gd name="connsiteX8" fmla="*/ 0 w 14302"/>
                <a:gd name="connsiteY8" fmla="*/ 4835 h 12124"/>
                <a:gd name="connsiteX0" fmla="*/ 0 w 13533"/>
                <a:gd name="connsiteY0" fmla="*/ 4835 h 12124"/>
                <a:gd name="connsiteX1" fmla="*/ 1723 w 13533"/>
                <a:gd name="connsiteY1" fmla="*/ 1019 h 12124"/>
                <a:gd name="connsiteX2" fmla="*/ 7999 w 13533"/>
                <a:gd name="connsiteY2" fmla="*/ 468 h 12124"/>
                <a:gd name="connsiteX3" fmla="*/ 10782 w 13533"/>
                <a:gd name="connsiteY3" fmla="*/ 1 h 12124"/>
                <a:gd name="connsiteX4" fmla="*/ 13521 w 13533"/>
                <a:gd name="connsiteY4" fmla="*/ 5537 h 12124"/>
                <a:gd name="connsiteX5" fmla="*/ 11598 w 13533"/>
                <a:gd name="connsiteY5" fmla="*/ 8646 h 12124"/>
                <a:gd name="connsiteX6" fmla="*/ 6294 w 13533"/>
                <a:gd name="connsiteY6" fmla="*/ 12070 h 12124"/>
                <a:gd name="connsiteX7" fmla="*/ 3278 w 13533"/>
                <a:gd name="connsiteY7" fmla="*/ 10136 h 12124"/>
                <a:gd name="connsiteX8" fmla="*/ 0 w 13533"/>
                <a:gd name="connsiteY8" fmla="*/ 4835 h 12124"/>
                <a:gd name="connsiteX0" fmla="*/ 0 w 13920"/>
                <a:gd name="connsiteY0" fmla="*/ 7522 h 12124"/>
                <a:gd name="connsiteX1" fmla="*/ 2110 w 13920"/>
                <a:gd name="connsiteY1" fmla="*/ 1019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7805 w 13920"/>
                <a:gd name="connsiteY2" fmla="*/ 1005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6681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8424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805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2109 w 13960"/>
                <a:gd name="connsiteY1" fmla="*/ 2095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3955"/>
                <a:gd name="connsiteX1" fmla="*/ 2109 w 13960"/>
                <a:gd name="connsiteY1" fmla="*/ 2095 h 13955"/>
                <a:gd name="connsiteX2" fmla="*/ 7224 w 13960"/>
                <a:gd name="connsiteY2" fmla="*/ 1005 h 13955"/>
                <a:gd name="connsiteX3" fmla="*/ 11169 w 13960"/>
                <a:gd name="connsiteY3" fmla="*/ 1 h 13955"/>
                <a:gd name="connsiteX4" fmla="*/ 13908 w 13960"/>
                <a:gd name="connsiteY4" fmla="*/ 5537 h 13955"/>
                <a:gd name="connsiteX5" fmla="*/ 12566 w 13960"/>
                <a:gd name="connsiteY5" fmla="*/ 8110 h 13955"/>
                <a:gd name="connsiteX6" fmla="*/ 8424 w 13960"/>
                <a:gd name="connsiteY6" fmla="*/ 12070 h 13955"/>
                <a:gd name="connsiteX7" fmla="*/ 3858 w 13960"/>
                <a:gd name="connsiteY7" fmla="*/ 13361 h 13955"/>
                <a:gd name="connsiteX8" fmla="*/ 0 w 13960"/>
                <a:gd name="connsiteY8" fmla="*/ 7522 h 13955"/>
                <a:gd name="connsiteX0" fmla="*/ 0 w 13960"/>
                <a:gd name="connsiteY0" fmla="*/ 7522 h 23419"/>
                <a:gd name="connsiteX1" fmla="*/ 2109 w 13960"/>
                <a:gd name="connsiteY1" fmla="*/ 2095 h 23419"/>
                <a:gd name="connsiteX2" fmla="*/ 7224 w 13960"/>
                <a:gd name="connsiteY2" fmla="*/ 1005 h 23419"/>
                <a:gd name="connsiteX3" fmla="*/ 11169 w 13960"/>
                <a:gd name="connsiteY3" fmla="*/ 1 h 23419"/>
                <a:gd name="connsiteX4" fmla="*/ 13908 w 13960"/>
                <a:gd name="connsiteY4" fmla="*/ 5537 h 23419"/>
                <a:gd name="connsiteX5" fmla="*/ 12566 w 13960"/>
                <a:gd name="connsiteY5" fmla="*/ 8110 h 23419"/>
                <a:gd name="connsiteX6" fmla="*/ 11136 w 13960"/>
                <a:gd name="connsiteY6" fmla="*/ 23361 h 23419"/>
                <a:gd name="connsiteX7" fmla="*/ 3858 w 13960"/>
                <a:gd name="connsiteY7" fmla="*/ 13361 h 23419"/>
                <a:gd name="connsiteX8" fmla="*/ 0 w 13960"/>
                <a:gd name="connsiteY8" fmla="*/ 7522 h 23419"/>
                <a:gd name="connsiteX0" fmla="*/ 0 w 13960"/>
                <a:gd name="connsiteY0" fmla="*/ 7522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7522 h 15138"/>
                <a:gd name="connsiteX0" fmla="*/ 0 w 13960"/>
                <a:gd name="connsiteY0" fmla="*/ 4833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4833 h 15138"/>
                <a:gd name="connsiteX0" fmla="*/ 0 w 13613"/>
                <a:gd name="connsiteY0" fmla="*/ 4833 h 15138"/>
                <a:gd name="connsiteX1" fmla="*/ 2109 w 13613"/>
                <a:gd name="connsiteY1" fmla="*/ 2095 h 15138"/>
                <a:gd name="connsiteX2" fmla="*/ 7224 w 13613"/>
                <a:gd name="connsiteY2" fmla="*/ 1005 h 15138"/>
                <a:gd name="connsiteX3" fmla="*/ 11169 w 13613"/>
                <a:gd name="connsiteY3" fmla="*/ 1 h 15138"/>
                <a:gd name="connsiteX4" fmla="*/ 13521 w 13613"/>
                <a:gd name="connsiteY4" fmla="*/ 3386 h 15138"/>
                <a:gd name="connsiteX5" fmla="*/ 12566 w 13613"/>
                <a:gd name="connsiteY5" fmla="*/ 8110 h 15138"/>
                <a:gd name="connsiteX6" fmla="*/ 8812 w 13613"/>
                <a:gd name="connsiteY6" fmla="*/ 14752 h 15138"/>
                <a:gd name="connsiteX7" fmla="*/ 3858 w 13613"/>
                <a:gd name="connsiteY7" fmla="*/ 13361 h 15138"/>
                <a:gd name="connsiteX8" fmla="*/ 0 w 13613"/>
                <a:gd name="connsiteY8" fmla="*/ 4833 h 15138"/>
                <a:gd name="connsiteX0" fmla="*/ 0 w 13613"/>
                <a:gd name="connsiteY0" fmla="*/ 4833 h 13975"/>
                <a:gd name="connsiteX1" fmla="*/ 2109 w 13613"/>
                <a:gd name="connsiteY1" fmla="*/ 2095 h 13975"/>
                <a:gd name="connsiteX2" fmla="*/ 7224 w 13613"/>
                <a:gd name="connsiteY2" fmla="*/ 1005 h 13975"/>
                <a:gd name="connsiteX3" fmla="*/ 11169 w 13613"/>
                <a:gd name="connsiteY3" fmla="*/ 1 h 13975"/>
                <a:gd name="connsiteX4" fmla="*/ 13521 w 13613"/>
                <a:gd name="connsiteY4" fmla="*/ 3386 h 13975"/>
                <a:gd name="connsiteX5" fmla="*/ 12566 w 13613"/>
                <a:gd name="connsiteY5" fmla="*/ 8110 h 13975"/>
                <a:gd name="connsiteX6" fmla="*/ 7884 w 13613"/>
                <a:gd name="connsiteY6" fmla="*/ 12175 h 13975"/>
                <a:gd name="connsiteX7" fmla="*/ 3858 w 13613"/>
                <a:gd name="connsiteY7" fmla="*/ 13361 h 13975"/>
                <a:gd name="connsiteX8" fmla="*/ 0 w 13613"/>
                <a:gd name="connsiteY8" fmla="*/ 4833 h 13975"/>
                <a:gd name="connsiteX0" fmla="*/ 0 w 13613"/>
                <a:gd name="connsiteY0" fmla="*/ 4833 h 12371"/>
                <a:gd name="connsiteX1" fmla="*/ 2109 w 13613"/>
                <a:gd name="connsiteY1" fmla="*/ 2095 h 12371"/>
                <a:gd name="connsiteX2" fmla="*/ 7224 w 13613"/>
                <a:gd name="connsiteY2" fmla="*/ 1005 h 12371"/>
                <a:gd name="connsiteX3" fmla="*/ 11169 w 13613"/>
                <a:gd name="connsiteY3" fmla="*/ 1 h 12371"/>
                <a:gd name="connsiteX4" fmla="*/ 13521 w 13613"/>
                <a:gd name="connsiteY4" fmla="*/ 3386 h 12371"/>
                <a:gd name="connsiteX5" fmla="*/ 12566 w 13613"/>
                <a:gd name="connsiteY5" fmla="*/ 8110 h 12371"/>
                <a:gd name="connsiteX6" fmla="*/ 7884 w 13613"/>
                <a:gd name="connsiteY6" fmla="*/ 12175 h 12371"/>
                <a:gd name="connsiteX7" fmla="*/ 4631 w 13613"/>
                <a:gd name="connsiteY7" fmla="*/ 10781 h 12371"/>
                <a:gd name="connsiteX8" fmla="*/ 0 w 13613"/>
                <a:gd name="connsiteY8" fmla="*/ 4833 h 12371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30"/>
                <a:gd name="connsiteY0" fmla="*/ 4833 h 12834"/>
                <a:gd name="connsiteX1" fmla="*/ 2109 w 13530"/>
                <a:gd name="connsiteY1" fmla="*/ 2095 h 12834"/>
                <a:gd name="connsiteX2" fmla="*/ 7224 w 13530"/>
                <a:gd name="connsiteY2" fmla="*/ 1005 h 12834"/>
                <a:gd name="connsiteX3" fmla="*/ 11169 w 13530"/>
                <a:gd name="connsiteY3" fmla="*/ 1 h 12834"/>
                <a:gd name="connsiteX4" fmla="*/ 13521 w 13530"/>
                <a:gd name="connsiteY4" fmla="*/ 3386 h 12834"/>
                <a:gd name="connsiteX5" fmla="*/ 10246 w 13530"/>
                <a:gd name="connsiteY5" fmla="*/ 10686 h 12834"/>
                <a:gd name="connsiteX6" fmla="*/ 7884 w 13530"/>
                <a:gd name="connsiteY6" fmla="*/ 12175 h 12834"/>
                <a:gd name="connsiteX7" fmla="*/ 4631 w 13530"/>
                <a:gd name="connsiteY7" fmla="*/ 10781 h 12834"/>
                <a:gd name="connsiteX8" fmla="*/ 0 w 13530"/>
                <a:gd name="connsiteY8" fmla="*/ 4833 h 12834"/>
                <a:gd name="connsiteX0" fmla="*/ 0 w 13530"/>
                <a:gd name="connsiteY0" fmla="*/ 4833 h 12188"/>
                <a:gd name="connsiteX1" fmla="*/ 2109 w 13530"/>
                <a:gd name="connsiteY1" fmla="*/ 2095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3000 w 13530"/>
                <a:gd name="connsiteY1" fmla="*/ 1110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644 w 13530"/>
                <a:gd name="connsiteY1" fmla="*/ 2588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822 w 13530"/>
                <a:gd name="connsiteY1" fmla="*/ 1603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8 w 13538"/>
                <a:gd name="connsiteY0" fmla="*/ 4833 h 12175"/>
                <a:gd name="connsiteX1" fmla="*/ 2830 w 13538"/>
                <a:gd name="connsiteY1" fmla="*/ 1603 h 12175"/>
                <a:gd name="connsiteX2" fmla="*/ 7232 w 13538"/>
                <a:gd name="connsiteY2" fmla="*/ 1005 h 12175"/>
                <a:gd name="connsiteX3" fmla="*/ 11177 w 13538"/>
                <a:gd name="connsiteY3" fmla="*/ 1 h 12175"/>
                <a:gd name="connsiteX4" fmla="*/ 13529 w 13538"/>
                <a:gd name="connsiteY4" fmla="*/ 3386 h 12175"/>
                <a:gd name="connsiteX5" fmla="*/ 10254 w 13538"/>
                <a:gd name="connsiteY5" fmla="*/ 10686 h 12175"/>
                <a:gd name="connsiteX6" fmla="*/ 7892 w 13538"/>
                <a:gd name="connsiteY6" fmla="*/ 12175 h 12175"/>
                <a:gd name="connsiteX7" fmla="*/ 4639 w 13538"/>
                <a:gd name="connsiteY7" fmla="*/ 10781 h 12175"/>
                <a:gd name="connsiteX8" fmla="*/ 2326 w 13538"/>
                <a:gd name="connsiteY8" fmla="*/ 5198 h 12175"/>
                <a:gd name="connsiteX9" fmla="*/ 8 w 13538"/>
                <a:gd name="connsiteY9" fmla="*/ 4833 h 12175"/>
                <a:gd name="connsiteX0" fmla="*/ 8 w 13534"/>
                <a:gd name="connsiteY0" fmla="*/ 4833 h 12175"/>
                <a:gd name="connsiteX1" fmla="*/ 2830 w 13534"/>
                <a:gd name="connsiteY1" fmla="*/ 1603 h 12175"/>
                <a:gd name="connsiteX2" fmla="*/ 7232 w 13534"/>
                <a:gd name="connsiteY2" fmla="*/ 1005 h 12175"/>
                <a:gd name="connsiteX3" fmla="*/ 11177 w 13534"/>
                <a:gd name="connsiteY3" fmla="*/ 1 h 12175"/>
                <a:gd name="connsiteX4" fmla="*/ 13529 w 13534"/>
                <a:gd name="connsiteY4" fmla="*/ 3386 h 12175"/>
                <a:gd name="connsiteX5" fmla="*/ 11766 w 13534"/>
                <a:gd name="connsiteY5" fmla="*/ 3224 h 12175"/>
                <a:gd name="connsiteX6" fmla="*/ 10254 w 13534"/>
                <a:gd name="connsiteY6" fmla="*/ 10686 h 12175"/>
                <a:gd name="connsiteX7" fmla="*/ 7892 w 13534"/>
                <a:gd name="connsiteY7" fmla="*/ 12175 h 12175"/>
                <a:gd name="connsiteX8" fmla="*/ 4639 w 13534"/>
                <a:gd name="connsiteY8" fmla="*/ 10781 h 12175"/>
                <a:gd name="connsiteX9" fmla="*/ 2326 w 13534"/>
                <a:gd name="connsiteY9" fmla="*/ 5198 h 12175"/>
                <a:gd name="connsiteX10" fmla="*/ 8 w 13534"/>
                <a:gd name="connsiteY10" fmla="*/ 4833 h 12175"/>
                <a:gd name="connsiteX0" fmla="*/ 8 w 14600"/>
                <a:gd name="connsiteY0" fmla="*/ 4833 h 12175"/>
                <a:gd name="connsiteX1" fmla="*/ 2830 w 14600"/>
                <a:gd name="connsiteY1" fmla="*/ 1603 h 12175"/>
                <a:gd name="connsiteX2" fmla="*/ 7232 w 14600"/>
                <a:gd name="connsiteY2" fmla="*/ 1005 h 12175"/>
                <a:gd name="connsiteX3" fmla="*/ 11177 w 14600"/>
                <a:gd name="connsiteY3" fmla="*/ 1 h 12175"/>
                <a:gd name="connsiteX4" fmla="*/ 14598 w 14600"/>
                <a:gd name="connsiteY4" fmla="*/ 2894 h 12175"/>
                <a:gd name="connsiteX5" fmla="*/ 11766 w 14600"/>
                <a:gd name="connsiteY5" fmla="*/ 3224 h 12175"/>
                <a:gd name="connsiteX6" fmla="*/ 10254 w 14600"/>
                <a:gd name="connsiteY6" fmla="*/ 10686 h 12175"/>
                <a:gd name="connsiteX7" fmla="*/ 7892 w 14600"/>
                <a:gd name="connsiteY7" fmla="*/ 12175 h 12175"/>
                <a:gd name="connsiteX8" fmla="*/ 4639 w 14600"/>
                <a:gd name="connsiteY8" fmla="*/ 10781 h 12175"/>
                <a:gd name="connsiteX9" fmla="*/ 2326 w 14600"/>
                <a:gd name="connsiteY9" fmla="*/ 5198 h 12175"/>
                <a:gd name="connsiteX10" fmla="*/ 8 w 14600"/>
                <a:gd name="connsiteY10" fmla="*/ 4833 h 12175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254 w 14616"/>
                <a:gd name="connsiteY6" fmla="*/ 10686 h 12175"/>
                <a:gd name="connsiteX7" fmla="*/ 7892 w 14616"/>
                <a:gd name="connsiteY7" fmla="*/ 12175 h 12175"/>
                <a:gd name="connsiteX8" fmla="*/ 4639 w 14616"/>
                <a:gd name="connsiteY8" fmla="*/ 10781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16"/>
                <a:gd name="connsiteY0" fmla="*/ 4833 h 12279"/>
                <a:gd name="connsiteX1" fmla="*/ 2830 w 14616"/>
                <a:gd name="connsiteY1" fmla="*/ 1603 h 12279"/>
                <a:gd name="connsiteX2" fmla="*/ 7232 w 14616"/>
                <a:gd name="connsiteY2" fmla="*/ 1005 h 12279"/>
                <a:gd name="connsiteX3" fmla="*/ 11177 w 14616"/>
                <a:gd name="connsiteY3" fmla="*/ 1 h 12279"/>
                <a:gd name="connsiteX4" fmla="*/ 14598 w 14616"/>
                <a:gd name="connsiteY4" fmla="*/ 2894 h 12279"/>
                <a:gd name="connsiteX5" fmla="*/ 12478 w 14616"/>
                <a:gd name="connsiteY5" fmla="*/ 3224 h 12279"/>
                <a:gd name="connsiteX6" fmla="*/ 10254 w 14616"/>
                <a:gd name="connsiteY6" fmla="*/ 10686 h 12279"/>
                <a:gd name="connsiteX7" fmla="*/ 7892 w 14616"/>
                <a:gd name="connsiteY7" fmla="*/ 12175 h 12279"/>
                <a:gd name="connsiteX8" fmla="*/ 4639 w 14616"/>
                <a:gd name="connsiteY8" fmla="*/ 8384 h 12279"/>
                <a:gd name="connsiteX9" fmla="*/ 2326 w 14616"/>
                <a:gd name="connsiteY9" fmla="*/ 5198 h 12279"/>
                <a:gd name="connsiteX10" fmla="*/ 8 w 14616"/>
                <a:gd name="connsiteY10" fmla="*/ 4833 h 12279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832 w 14616"/>
                <a:gd name="connsiteY6" fmla="*/ 8289 h 12175"/>
                <a:gd name="connsiteX7" fmla="*/ 7892 w 14616"/>
                <a:gd name="connsiteY7" fmla="*/ 12175 h 12175"/>
                <a:gd name="connsiteX8" fmla="*/ 4639 w 14616"/>
                <a:gd name="connsiteY8" fmla="*/ 8384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23"/>
                <a:gd name="connsiteY0" fmla="*/ 4833 h 12175"/>
                <a:gd name="connsiteX1" fmla="*/ 2830 w 14623"/>
                <a:gd name="connsiteY1" fmla="*/ 1603 h 12175"/>
                <a:gd name="connsiteX2" fmla="*/ 7232 w 14623"/>
                <a:gd name="connsiteY2" fmla="*/ 1005 h 12175"/>
                <a:gd name="connsiteX3" fmla="*/ 11177 w 14623"/>
                <a:gd name="connsiteY3" fmla="*/ 1 h 12175"/>
                <a:gd name="connsiteX4" fmla="*/ 14598 w 14623"/>
                <a:gd name="connsiteY4" fmla="*/ 2894 h 12175"/>
                <a:gd name="connsiteX5" fmla="*/ 12478 w 14623"/>
                <a:gd name="connsiteY5" fmla="*/ 3224 h 12175"/>
                <a:gd name="connsiteX6" fmla="*/ 7892 w 14623"/>
                <a:gd name="connsiteY6" fmla="*/ 12175 h 12175"/>
                <a:gd name="connsiteX7" fmla="*/ 4639 w 14623"/>
                <a:gd name="connsiteY7" fmla="*/ 8384 h 12175"/>
                <a:gd name="connsiteX8" fmla="*/ 2326 w 14623"/>
                <a:gd name="connsiteY8" fmla="*/ 5198 h 12175"/>
                <a:gd name="connsiteX9" fmla="*/ 8 w 14623"/>
                <a:gd name="connsiteY9" fmla="*/ 4833 h 1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623" h="12175">
                  <a:moveTo>
                    <a:pt x="8" y="4833"/>
                  </a:moveTo>
                  <a:lnTo>
                    <a:pt x="2830" y="1603"/>
                  </a:lnTo>
                  <a:cubicBezTo>
                    <a:pt x="3437" y="833"/>
                    <a:pt x="5872" y="1149"/>
                    <a:pt x="7232" y="1005"/>
                  </a:cubicBezTo>
                  <a:cubicBezTo>
                    <a:pt x="8806" y="835"/>
                    <a:pt x="10418" y="52"/>
                    <a:pt x="11177" y="1"/>
                  </a:cubicBezTo>
                  <a:cubicBezTo>
                    <a:pt x="11936" y="-50"/>
                    <a:pt x="14381" y="2357"/>
                    <a:pt x="14598" y="2894"/>
                  </a:cubicBezTo>
                  <a:cubicBezTo>
                    <a:pt x="14815" y="3431"/>
                    <a:pt x="13596" y="1677"/>
                    <a:pt x="12478" y="3224"/>
                  </a:cubicBezTo>
                  <a:cubicBezTo>
                    <a:pt x="11360" y="4771"/>
                    <a:pt x="9199" y="11315"/>
                    <a:pt x="7892" y="12175"/>
                  </a:cubicBezTo>
                  <a:cubicBezTo>
                    <a:pt x="6860" y="12191"/>
                    <a:pt x="5626" y="9054"/>
                    <a:pt x="4639" y="8384"/>
                  </a:cubicBezTo>
                  <a:cubicBezTo>
                    <a:pt x="3652" y="7714"/>
                    <a:pt x="3098" y="6189"/>
                    <a:pt x="2326" y="5198"/>
                  </a:cubicBezTo>
                  <a:cubicBezTo>
                    <a:pt x="1554" y="4207"/>
                    <a:pt x="-135" y="5925"/>
                    <a:pt x="8" y="4833"/>
                  </a:cubicBezTo>
                  <a:close/>
                </a:path>
              </a:pathLst>
            </a:custGeom>
            <a:solidFill>
              <a:srgbClr val="F58612"/>
            </a:solidFill>
            <a:ln w="254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4" name="Freeform 49"/>
            <p:cNvSpPr>
              <a:spLocks/>
            </p:cNvSpPr>
            <p:nvPr/>
          </p:nvSpPr>
          <p:spPr bwMode="auto">
            <a:xfrm rot="21000048">
              <a:off x="-1451013" y="1935095"/>
              <a:ext cx="403226" cy="260454"/>
            </a:xfrm>
            <a:custGeom>
              <a:avLst/>
              <a:gdLst>
                <a:gd name="T0" fmla="*/ 0 w 285"/>
                <a:gd name="T1" fmla="*/ 92 h 193"/>
                <a:gd name="T2" fmla="*/ 0 w 285"/>
                <a:gd name="T3" fmla="*/ 92 h 193"/>
                <a:gd name="T4" fmla="*/ 285 w 285"/>
                <a:gd name="T5" fmla="*/ 156 h 193"/>
                <a:gd name="T6" fmla="*/ 0 w 285"/>
                <a:gd name="T7" fmla="*/ 9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193">
                  <a:moveTo>
                    <a:pt x="0" y="92"/>
                  </a:moveTo>
                  <a:lnTo>
                    <a:pt x="0" y="92"/>
                  </a:lnTo>
                  <a:cubicBezTo>
                    <a:pt x="0" y="92"/>
                    <a:pt x="123" y="0"/>
                    <a:pt x="285" y="156"/>
                  </a:cubicBezTo>
                  <a:cubicBezTo>
                    <a:pt x="285" y="156"/>
                    <a:pt x="100" y="193"/>
                    <a:pt x="0" y="92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5" name="Freeform 51"/>
            <p:cNvSpPr>
              <a:spLocks/>
            </p:cNvSpPr>
            <p:nvPr/>
          </p:nvSpPr>
          <p:spPr bwMode="auto">
            <a:xfrm rot="487021">
              <a:off x="-2078077" y="1956295"/>
              <a:ext cx="393701" cy="258941"/>
            </a:xfrm>
            <a:custGeom>
              <a:avLst/>
              <a:gdLst>
                <a:gd name="T0" fmla="*/ 278 w 278"/>
                <a:gd name="T1" fmla="*/ 98 h 209"/>
                <a:gd name="T2" fmla="*/ 278 w 278"/>
                <a:gd name="T3" fmla="*/ 98 h 209"/>
                <a:gd name="T4" fmla="*/ 0 w 278"/>
                <a:gd name="T5" fmla="*/ 167 h 209"/>
                <a:gd name="T6" fmla="*/ 278 w 278"/>
                <a:gd name="T7" fmla="*/ 9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8" h="209">
                  <a:moveTo>
                    <a:pt x="278" y="98"/>
                  </a:moveTo>
                  <a:lnTo>
                    <a:pt x="278" y="98"/>
                  </a:lnTo>
                  <a:cubicBezTo>
                    <a:pt x="278" y="98"/>
                    <a:pt x="158" y="0"/>
                    <a:pt x="0" y="167"/>
                  </a:cubicBezTo>
                  <a:cubicBezTo>
                    <a:pt x="0" y="167"/>
                    <a:pt x="175" y="209"/>
                    <a:pt x="278" y="98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6" name="Freeform 55"/>
            <p:cNvSpPr>
              <a:spLocks/>
            </p:cNvSpPr>
            <p:nvPr/>
          </p:nvSpPr>
          <p:spPr bwMode="auto">
            <a:xfrm rot="20661593">
              <a:off x="-1291827" y="2737789"/>
              <a:ext cx="210514" cy="146337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7" name="Freeform 58"/>
            <p:cNvSpPr>
              <a:spLocks/>
            </p:cNvSpPr>
            <p:nvPr/>
          </p:nvSpPr>
          <p:spPr bwMode="auto">
            <a:xfrm rot="17187512">
              <a:off x="-2017310" y="2392682"/>
              <a:ext cx="162985" cy="206987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26" h="10000">
                  <a:moveTo>
                    <a:pt x="326" y="0"/>
                  </a:moveTo>
                  <a:cubicBezTo>
                    <a:pt x="440" y="406"/>
                    <a:pt x="-225" y="1201"/>
                    <a:pt x="80" y="2331"/>
                  </a:cubicBezTo>
                  <a:cubicBezTo>
                    <a:pt x="385" y="3461"/>
                    <a:pt x="605" y="5519"/>
                    <a:pt x="2157" y="6780"/>
                  </a:cubicBezTo>
                  <a:cubicBezTo>
                    <a:pt x="4093" y="8398"/>
                    <a:pt x="9147" y="9385"/>
                    <a:pt x="10326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8" name="Freeform 59"/>
            <p:cNvSpPr>
              <a:spLocks/>
            </p:cNvSpPr>
            <p:nvPr/>
          </p:nvSpPr>
          <p:spPr bwMode="auto">
            <a:xfrm rot="19334246">
              <a:off x="-2420699" y="1356157"/>
              <a:ext cx="464163" cy="116046"/>
            </a:xfrm>
            <a:custGeom>
              <a:avLst/>
              <a:gdLst>
                <a:gd name="T0" fmla="*/ 493 w 493"/>
                <a:gd name="T1" fmla="*/ 189 h 189"/>
                <a:gd name="T2" fmla="*/ 493 w 493"/>
                <a:gd name="T3" fmla="*/ 189 h 189"/>
                <a:gd name="T4" fmla="*/ 0 w 493"/>
                <a:gd name="T5" fmla="*/ 142 h 189"/>
                <a:gd name="connsiteX0" fmla="*/ 10120 w 10120"/>
                <a:gd name="connsiteY0" fmla="*/ 4027 h 4027"/>
                <a:gd name="connsiteX1" fmla="*/ 10120 w 10120"/>
                <a:gd name="connsiteY1" fmla="*/ 4027 h 4027"/>
                <a:gd name="connsiteX2" fmla="*/ 0 w 10120"/>
                <a:gd name="connsiteY2" fmla="*/ 3120 h 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0" h="4027">
                  <a:moveTo>
                    <a:pt x="10120" y="4027"/>
                  </a:moveTo>
                  <a:lnTo>
                    <a:pt x="10120" y="4027"/>
                  </a:lnTo>
                  <a:cubicBezTo>
                    <a:pt x="10120" y="4027"/>
                    <a:pt x="6207" y="-4393"/>
                    <a:pt x="0" y="31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9" name="Freeform 60"/>
            <p:cNvSpPr>
              <a:spLocks/>
            </p:cNvSpPr>
            <p:nvPr/>
          </p:nvSpPr>
          <p:spPr bwMode="auto">
            <a:xfrm>
              <a:off x="-2005052" y="1091647"/>
              <a:ext cx="390526" cy="154455"/>
            </a:xfrm>
            <a:custGeom>
              <a:avLst/>
              <a:gdLst>
                <a:gd name="T0" fmla="*/ 422 w 433"/>
                <a:gd name="T1" fmla="*/ 160 h 160"/>
                <a:gd name="T2" fmla="*/ 422 w 433"/>
                <a:gd name="T3" fmla="*/ 160 h 160"/>
                <a:gd name="T4" fmla="*/ 0 w 433"/>
                <a:gd name="T5" fmla="*/ 107 h 160"/>
                <a:gd name="connsiteX0" fmla="*/ 6884 w 6908"/>
                <a:gd name="connsiteY0" fmla="*/ 5367 h 5367"/>
                <a:gd name="connsiteX1" fmla="*/ 6884 w 6908"/>
                <a:gd name="connsiteY1" fmla="*/ 5367 h 5367"/>
                <a:gd name="connsiteX2" fmla="*/ 0 w 6908"/>
                <a:gd name="connsiteY2" fmla="*/ 2408 h 5367"/>
                <a:gd name="connsiteX0" fmla="*/ 9212 w 9260"/>
                <a:gd name="connsiteY0" fmla="*/ 13365 h 13365"/>
                <a:gd name="connsiteX1" fmla="*/ 9212 w 9260"/>
                <a:gd name="connsiteY1" fmla="*/ 13365 h 13365"/>
                <a:gd name="connsiteX2" fmla="*/ 0 w 9260"/>
                <a:gd name="connsiteY2" fmla="*/ 3898 h 1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60" h="13365">
                  <a:moveTo>
                    <a:pt x="9212" y="13365"/>
                  </a:moveTo>
                  <a:lnTo>
                    <a:pt x="9212" y="13365"/>
                  </a:lnTo>
                  <a:cubicBezTo>
                    <a:pt x="9580" y="12784"/>
                    <a:pt x="7957" y="-8564"/>
                    <a:pt x="0" y="3898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0" name="Freeform 61"/>
            <p:cNvSpPr>
              <a:spLocks/>
            </p:cNvSpPr>
            <p:nvPr/>
          </p:nvSpPr>
          <p:spPr bwMode="auto">
            <a:xfrm>
              <a:off x="-1517688" y="1018962"/>
              <a:ext cx="188913" cy="239255"/>
            </a:xfrm>
            <a:custGeom>
              <a:avLst/>
              <a:gdLst>
                <a:gd name="T0" fmla="*/ 0 w 183"/>
                <a:gd name="T1" fmla="*/ 0 h 220"/>
                <a:gd name="T2" fmla="*/ 0 w 183"/>
                <a:gd name="T3" fmla="*/ 0 h 220"/>
                <a:gd name="T4" fmla="*/ 178 w 183"/>
                <a:gd name="T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2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3" y="80"/>
                    <a:pt x="178" y="2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1" name="Freeform 62"/>
            <p:cNvSpPr>
              <a:spLocks/>
            </p:cNvSpPr>
            <p:nvPr/>
          </p:nvSpPr>
          <p:spPr bwMode="auto">
            <a:xfrm rot="1031621">
              <a:off x="-1011275" y="1506556"/>
              <a:ext cx="223838" cy="280140"/>
            </a:xfrm>
            <a:custGeom>
              <a:avLst/>
              <a:gdLst>
                <a:gd name="T0" fmla="*/ 0 w 158"/>
                <a:gd name="T1" fmla="*/ 0 h 207"/>
                <a:gd name="T2" fmla="*/ 0 w 158"/>
                <a:gd name="T3" fmla="*/ 0 h 207"/>
                <a:gd name="T4" fmla="*/ 158 w 158"/>
                <a:gd name="T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20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8" y="45"/>
                    <a:pt x="158" y="207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2" name="Freeform 53"/>
            <p:cNvSpPr>
              <a:spLocks/>
            </p:cNvSpPr>
            <p:nvPr/>
          </p:nvSpPr>
          <p:spPr bwMode="auto">
            <a:xfrm rot="20823617">
              <a:off x="-1958653" y="2045636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3" name="Freeform 58"/>
            <p:cNvSpPr>
              <a:spLocks/>
            </p:cNvSpPr>
            <p:nvPr/>
          </p:nvSpPr>
          <p:spPr bwMode="auto">
            <a:xfrm rot="17187512">
              <a:off x="-1220472" y="2239929"/>
              <a:ext cx="229163" cy="305749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157 w 11042"/>
                <a:gd name="connsiteY2" fmla="*/ 6780 h 11498"/>
                <a:gd name="connsiteX3" fmla="*/ 11042 w 11042"/>
                <a:gd name="connsiteY3" fmla="*/ 11498 h 11498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680 w 11042"/>
                <a:gd name="connsiteY2" fmla="*/ 6956 h 11498"/>
                <a:gd name="connsiteX3" fmla="*/ 11042 w 11042"/>
                <a:gd name="connsiteY3" fmla="*/ 11498 h 11498"/>
                <a:gd name="connsiteX0" fmla="*/ 326 w 11822"/>
                <a:gd name="connsiteY0" fmla="*/ 0 h 9455"/>
                <a:gd name="connsiteX1" fmla="*/ 80 w 11822"/>
                <a:gd name="connsiteY1" fmla="*/ 2331 h 9455"/>
                <a:gd name="connsiteX2" fmla="*/ 2680 w 11822"/>
                <a:gd name="connsiteY2" fmla="*/ 6956 h 9455"/>
                <a:gd name="connsiteX3" fmla="*/ 11822 w 11822"/>
                <a:gd name="connsiteY3" fmla="*/ 9455 h 9455"/>
                <a:gd name="connsiteX0" fmla="*/ 276 w 8051"/>
                <a:gd name="connsiteY0" fmla="*/ 0 h 10732"/>
                <a:gd name="connsiteX1" fmla="*/ 68 w 8051"/>
                <a:gd name="connsiteY1" fmla="*/ 2465 h 10732"/>
                <a:gd name="connsiteX2" fmla="*/ 2267 w 8051"/>
                <a:gd name="connsiteY2" fmla="*/ 7357 h 10732"/>
                <a:gd name="connsiteX3" fmla="*/ 8051 w 8051"/>
                <a:gd name="connsiteY3" fmla="*/ 10732 h 10732"/>
                <a:gd name="connsiteX0" fmla="*/ 343 w 8679"/>
                <a:gd name="connsiteY0" fmla="*/ 0 h 11029"/>
                <a:gd name="connsiteX1" fmla="*/ 84 w 8679"/>
                <a:gd name="connsiteY1" fmla="*/ 2297 h 11029"/>
                <a:gd name="connsiteX2" fmla="*/ 2816 w 8679"/>
                <a:gd name="connsiteY2" fmla="*/ 6855 h 11029"/>
                <a:gd name="connsiteX3" fmla="*/ 8679 w 8679"/>
                <a:gd name="connsiteY3" fmla="*/ 11029 h 11029"/>
                <a:gd name="connsiteX0" fmla="*/ 395 w 16741"/>
                <a:gd name="connsiteY0" fmla="*/ 0 h 9723"/>
                <a:gd name="connsiteX1" fmla="*/ 97 w 16741"/>
                <a:gd name="connsiteY1" fmla="*/ 2083 h 9723"/>
                <a:gd name="connsiteX2" fmla="*/ 3245 w 16741"/>
                <a:gd name="connsiteY2" fmla="*/ 6215 h 9723"/>
                <a:gd name="connsiteX3" fmla="*/ 16741 w 16741"/>
                <a:gd name="connsiteY3" fmla="*/ 9723 h 9723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091 w 10000"/>
                <a:gd name="connsiteY2" fmla="*/ 8538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670 w 10000"/>
                <a:gd name="connsiteY2" fmla="*/ 6779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2232 w 10000"/>
                <a:gd name="connsiteY2" fmla="*/ 8273 h 10000"/>
                <a:gd name="connsiteX3" fmla="*/ 10000 w 10000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0000">
                  <a:moveTo>
                    <a:pt x="236" y="0"/>
                  </a:moveTo>
                  <a:cubicBezTo>
                    <a:pt x="318" y="373"/>
                    <a:pt x="-162" y="1104"/>
                    <a:pt x="58" y="2142"/>
                  </a:cubicBezTo>
                  <a:cubicBezTo>
                    <a:pt x="279" y="3180"/>
                    <a:pt x="1109" y="7114"/>
                    <a:pt x="2232" y="8273"/>
                  </a:cubicBezTo>
                  <a:cubicBezTo>
                    <a:pt x="3632" y="9760"/>
                    <a:pt x="9148" y="9435"/>
                    <a:pt x="1000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4" name="Freeform 53"/>
            <p:cNvSpPr>
              <a:spLocks/>
            </p:cNvSpPr>
            <p:nvPr/>
          </p:nvSpPr>
          <p:spPr bwMode="auto">
            <a:xfrm rot="420000">
              <a:off x="-1353166" y="2026645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cxnSp>
          <p:nvCxnSpPr>
            <p:cNvPr id="255" name="直線コネクタ 254"/>
            <p:cNvCxnSpPr/>
            <p:nvPr/>
          </p:nvCxnSpPr>
          <p:spPr>
            <a:xfrm>
              <a:off x="-1524038" y="2059265"/>
              <a:ext cx="31751" cy="33855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Freeform 55"/>
            <p:cNvSpPr>
              <a:spLocks/>
            </p:cNvSpPr>
            <p:nvPr/>
          </p:nvSpPr>
          <p:spPr bwMode="auto">
            <a:xfrm rot="5652138">
              <a:off x="-1940576" y="2769336"/>
              <a:ext cx="172723" cy="224962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6" name="図 5" descr="木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67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678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正方形/長方形 21"/>
          <p:cNvSpPr/>
          <p:nvPr/>
        </p:nvSpPr>
        <p:spPr>
          <a:xfrm>
            <a:off x="15965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/>
          <p:cNvGrpSpPr/>
          <p:nvPr/>
        </p:nvGrpSpPr>
        <p:grpSpPr>
          <a:xfrm>
            <a:off x="3817329" y="253429"/>
            <a:ext cx="4960911" cy="1829221"/>
            <a:chOff x="3817329" y="253429"/>
            <a:chExt cx="4960911" cy="1829221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3992882" y="517998"/>
              <a:ext cx="4785358" cy="1564652"/>
            </a:xfrm>
            <a:prstGeom prst="wedgeRoundRectCallout">
              <a:avLst>
                <a:gd name="adj1" fmla="val -78920"/>
                <a:gd name="adj2" fmla="val 3761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80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正解！雲仙温泉の湯けむりじゃな。</a:t>
              </a: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“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雲仙岳”は中腹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からお湯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わく山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err="1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って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いうことで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、もともと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“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温泉岳”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って言っとったん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じゃ。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3817329" y="253429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5" name="グループ化 4"/>
          <p:cNvGrpSpPr/>
          <p:nvPr/>
        </p:nvGrpSpPr>
        <p:grpSpPr>
          <a:xfrm>
            <a:off x="7635688" y="2629748"/>
            <a:ext cx="2456263" cy="1505863"/>
            <a:chOff x="7635688" y="2629748"/>
            <a:chExt cx="2456263" cy="1505863"/>
          </a:xfrm>
        </p:grpSpPr>
        <p:sp>
          <p:nvSpPr>
            <p:cNvPr id="33" name="角丸四角形吹き出し 32"/>
            <p:cNvSpPr/>
            <p:nvPr/>
          </p:nvSpPr>
          <p:spPr>
            <a:xfrm>
              <a:off x="7803554" y="2919973"/>
              <a:ext cx="2288397" cy="1215638"/>
            </a:xfrm>
            <a:prstGeom prst="wedgeRoundRectCallout">
              <a:avLst>
                <a:gd name="adj1" fmla="val -18034"/>
                <a:gd name="adj2" fmla="val 9315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t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わー、</a:t>
              </a:r>
              <a:endParaRPr lang="en-US" altLang="ja-JP" sz="20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温泉の山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なんて、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ステキな名前！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635688" y="2629748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>
                <a:solidFill>
                  <a:schemeClr val="bg1"/>
                </a:solidFill>
              </a:rPr>
              <a:t>3</a:t>
            </a:r>
            <a:endParaRPr lang="ja-JP" altLang="en-US" sz="1300" dirty="0">
              <a:solidFill>
                <a:schemeClr val="bg1"/>
              </a:solidFill>
            </a:endParaRPr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3603" y="4166821"/>
            <a:ext cx="2801373" cy="2948814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2451" y="4450895"/>
            <a:ext cx="2150493" cy="2664740"/>
          </a:xfrm>
          <a:prstGeom prst="rect">
            <a:avLst/>
          </a:prstGeom>
        </p:spPr>
      </p:pic>
      <p:sp>
        <p:nvSpPr>
          <p:cNvPr id="34" name="テキスト ボックス 33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4</a:t>
            </a:r>
            <a:endParaRPr lang="ja-JP" altLang="en-US" sz="1300" dirty="0"/>
          </a:p>
        </p:txBody>
      </p:sp>
      <p:pic>
        <p:nvPicPr>
          <p:cNvPr id="91" name="図 90" descr="下ノ絵.ps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26" y="3756284"/>
            <a:ext cx="4615473" cy="3490517"/>
          </a:xfrm>
          <a:prstGeom prst="rect">
            <a:avLst/>
          </a:prstGeom>
        </p:spPr>
      </p:pic>
      <p:sp>
        <p:nvSpPr>
          <p:cNvPr id="92" name="テキスト ボックス 91"/>
          <p:cNvSpPr txBox="1"/>
          <p:nvPr/>
        </p:nvSpPr>
        <p:spPr>
          <a:xfrm>
            <a:off x="2690137" y="6964477"/>
            <a:ext cx="22573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solidFill>
                  <a:schemeClr val="bg1"/>
                </a:solidFill>
              </a:rPr>
              <a:t>国土交通省雲仙復興事務所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  <p:pic>
        <p:nvPicPr>
          <p:cNvPr id="25" name="図 24" descr="煙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03525">
            <a:off x="2649118" y="4135885"/>
            <a:ext cx="588452" cy="438070"/>
          </a:xfrm>
          <a:prstGeom prst="rect">
            <a:avLst/>
          </a:prstGeom>
        </p:spPr>
      </p:pic>
      <p:grpSp>
        <p:nvGrpSpPr>
          <p:cNvPr id="3" name="グループ化 2"/>
          <p:cNvGrpSpPr/>
          <p:nvPr/>
        </p:nvGrpSpPr>
        <p:grpSpPr>
          <a:xfrm>
            <a:off x="4347361" y="2327042"/>
            <a:ext cx="2952595" cy="1750218"/>
            <a:chOff x="4347361" y="2327042"/>
            <a:chExt cx="2952595" cy="1750218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4515001" y="2605003"/>
              <a:ext cx="2784955" cy="1472257"/>
            </a:xfrm>
            <a:prstGeom prst="wedgeRoundRectCallout">
              <a:avLst>
                <a:gd name="adj1" fmla="val -2831"/>
                <a:gd name="adj2" fmla="val 10228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えー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“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おんせんだけ”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“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うんぜんだけ”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なったん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だー！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4347361" y="2327042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07" name="グループ化 206"/>
          <p:cNvGrpSpPr>
            <a:grpSpLocks noChangeAspect="1"/>
          </p:cNvGrpSpPr>
          <p:nvPr/>
        </p:nvGrpSpPr>
        <p:grpSpPr>
          <a:xfrm>
            <a:off x="148534" y="260723"/>
            <a:ext cx="2781413" cy="4056566"/>
            <a:chOff x="-2873415" y="889428"/>
            <a:chExt cx="2655893" cy="3873501"/>
          </a:xfrm>
        </p:grpSpPr>
        <p:sp>
          <p:nvSpPr>
            <p:cNvPr id="208" name="AutoShape 3"/>
            <p:cNvSpPr>
              <a:spLocks noChangeAspect="1" noChangeArrowheads="1" noTextEdit="1"/>
            </p:cNvSpPr>
            <p:nvPr/>
          </p:nvSpPr>
          <p:spPr bwMode="auto">
            <a:xfrm>
              <a:off x="-2873415" y="889428"/>
              <a:ext cx="2655893" cy="387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9" name="Freeform 5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0" name="Freeform 6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  <a:gd name="T12" fmla="*/ 156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1" name="Freeform 7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2" name="Freeform 8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  <a:gd name="T12" fmla="*/ 240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3" name="Freeform 9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4" name="Freeform 10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  <a:gd name="T14" fmla="*/ 0 w 217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" name="Freeform 11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" name="Freeform 12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  <a:gd name="T14" fmla="*/ 218 w 218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lnTo>
                    <a:pt x="218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7" name="Freeform 13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solidFill>
              <a:srgbClr val="F9B6A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8" name="Freeform 14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9" name="Freeform 15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close/>
                </a:path>
              </a:pathLst>
            </a:custGeom>
            <a:solidFill>
              <a:srgbClr val="FEFEFE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0" name="Freeform 16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  <a:gd name="T50" fmla="*/ 568 w 1043"/>
                <a:gd name="T51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lnTo>
                    <a:pt x="568" y="28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1" name="Freeform 17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2" name="Freeform 18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  <a:gd name="T14" fmla="*/ 48 w 104"/>
                <a:gd name="T15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3" name="Freeform 19"/>
            <p:cNvSpPr>
              <a:spLocks/>
            </p:cNvSpPr>
            <p:nvPr/>
          </p:nvSpPr>
          <p:spPr bwMode="auto">
            <a:xfrm>
              <a:off x="-1727238" y="3192632"/>
              <a:ext cx="323851" cy="533023"/>
            </a:xfrm>
            <a:custGeom>
              <a:avLst/>
              <a:gdLst>
                <a:gd name="T0" fmla="*/ 34 w 230"/>
                <a:gd name="T1" fmla="*/ 0 h 395"/>
                <a:gd name="T2" fmla="*/ 34 w 230"/>
                <a:gd name="T3" fmla="*/ 0 h 395"/>
                <a:gd name="T4" fmla="*/ 126 w 230"/>
                <a:gd name="T5" fmla="*/ 395 h 395"/>
                <a:gd name="T6" fmla="*/ 220 w 230"/>
                <a:gd name="T7" fmla="*/ 1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395">
                  <a:moveTo>
                    <a:pt x="34" y="0"/>
                  </a:moveTo>
                  <a:lnTo>
                    <a:pt x="34" y="0"/>
                  </a:lnTo>
                  <a:cubicBezTo>
                    <a:pt x="34" y="0"/>
                    <a:pt x="0" y="267"/>
                    <a:pt x="126" y="395"/>
                  </a:cubicBezTo>
                  <a:cubicBezTo>
                    <a:pt x="126" y="395"/>
                    <a:pt x="230" y="181"/>
                    <a:pt x="220" y="10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4" name="Freeform 20"/>
            <p:cNvSpPr>
              <a:spLocks/>
            </p:cNvSpPr>
            <p:nvPr/>
          </p:nvSpPr>
          <p:spPr bwMode="auto">
            <a:xfrm>
              <a:off x="-1479587" y="3210803"/>
              <a:ext cx="179388" cy="410367"/>
            </a:xfrm>
            <a:custGeom>
              <a:avLst/>
              <a:gdLst>
                <a:gd name="T0" fmla="*/ 91 w 127"/>
                <a:gd name="T1" fmla="*/ 0 h 303"/>
                <a:gd name="T2" fmla="*/ 91 w 127"/>
                <a:gd name="T3" fmla="*/ 0 h 303"/>
                <a:gd name="T4" fmla="*/ 113 w 127"/>
                <a:gd name="T5" fmla="*/ 43 h 303"/>
                <a:gd name="T6" fmla="*/ 75 w 127"/>
                <a:gd name="T7" fmla="*/ 91 h 303"/>
                <a:gd name="T8" fmla="*/ 93 w 127"/>
                <a:gd name="T9" fmla="*/ 217 h 303"/>
                <a:gd name="T10" fmla="*/ 0 w 127"/>
                <a:gd name="T11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" h="303">
                  <a:moveTo>
                    <a:pt x="91" y="0"/>
                  </a:moveTo>
                  <a:lnTo>
                    <a:pt x="91" y="0"/>
                  </a:lnTo>
                  <a:lnTo>
                    <a:pt x="113" y="43"/>
                  </a:lnTo>
                  <a:lnTo>
                    <a:pt x="75" y="91"/>
                  </a:lnTo>
                  <a:cubicBezTo>
                    <a:pt x="75" y="91"/>
                    <a:pt x="127" y="183"/>
                    <a:pt x="93" y="217"/>
                  </a:cubicBezTo>
                  <a:cubicBezTo>
                    <a:pt x="60" y="251"/>
                    <a:pt x="0" y="303"/>
                    <a:pt x="0" y="303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5" name="Freeform 21"/>
            <p:cNvSpPr>
              <a:spLocks/>
            </p:cNvSpPr>
            <p:nvPr/>
          </p:nvSpPr>
          <p:spPr bwMode="auto">
            <a:xfrm>
              <a:off x="-1930438" y="3209289"/>
              <a:ext cx="228600" cy="363425"/>
            </a:xfrm>
            <a:custGeom>
              <a:avLst/>
              <a:gdLst>
                <a:gd name="T0" fmla="*/ 154 w 162"/>
                <a:gd name="T1" fmla="*/ 0 h 269"/>
                <a:gd name="T2" fmla="*/ 154 w 162"/>
                <a:gd name="T3" fmla="*/ 0 h 269"/>
                <a:gd name="T4" fmla="*/ 122 w 162"/>
                <a:gd name="T5" fmla="*/ 91 h 269"/>
                <a:gd name="T6" fmla="*/ 162 w 162"/>
                <a:gd name="T7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269">
                  <a:moveTo>
                    <a:pt x="154" y="0"/>
                  </a:moveTo>
                  <a:lnTo>
                    <a:pt x="154" y="0"/>
                  </a:lnTo>
                  <a:cubicBezTo>
                    <a:pt x="154" y="0"/>
                    <a:pt x="62" y="24"/>
                    <a:pt x="122" y="91"/>
                  </a:cubicBezTo>
                  <a:cubicBezTo>
                    <a:pt x="122" y="91"/>
                    <a:pt x="0" y="177"/>
                    <a:pt x="162" y="269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6" name="Freeform 22"/>
            <p:cNvSpPr>
              <a:spLocks/>
            </p:cNvSpPr>
            <p:nvPr/>
          </p:nvSpPr>
          <p:spPr bwMode="auto">
            <a:xfrm>
              <a:off x="-1570075" y="3855882"/>
              <a:ext cx="49213" cy="45428"/>
            </a:xfrm>
            <a:custGeom>
              <a:avLst/>
              <a:gdLst>
                <a:gd name="T0" fmla="*/ 34 w 34"/>
                <a:gd name="T1" fmla="*/ 17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  <a:gd name="T10" fmla="*/ 34 w 34"/>
                <a:gd name="T11" fmla="*/ 17 h 34"/>
                <a:gd name="T12" fmla="*/ 34 w 34"/>
                <a:gd name="T1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4">
                  <a:moveTo>
                    <a:pt x="34" y="17"/>
                  </a:moveTo>
                  <a:lnTo>
                    <a:pt x="34" y="17"/>
                  </a:lnTo>
                  <a:cubicBezTo>
                    <a:pt x="34" y="26"/>
                    <a:pt x="26" y="34"/>
                    <a:pt x="17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6" y="0"/>
                    <a:pt x="34" y="8"/>
                    <a:pt x="34" y="17"/>
                  </a:cubicBezTo>
                  <a:lnTo>
                    <a:pt x="34" y="17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7" name="Freeform 23"/>
            <p:cNvSpPr>
              <a:spLocks/>
            </p:cNvSpPr>
            <p:nvPr/>
          </p:nvSpPr>
          <p:spPr bwMode="auto">
            <a:xfrm>
              <a:off x="-1566900" y="4020937"/>
              <a:ext cx="47625" cy="56028"/>
            </a:xfrm>
            <a:custGeom>
              <a:avLst/>
              <a:gdLst>
                <a:gd name="T0" fmla="*/ 34 w 34"/>
                <a:gd name="T1" fmla="*/ 21 h 42"/>
                <a:gd name="T2" fmla="*/ 34 w 34"/>
                <a:gd name="T3" fmla="*/ 21 h 42"/>
                <a:gd name="T4" fmla="*/ 17 w 34"/>
                <a:gd name="T5" fmla="*/ 42 h 42"/>
                <a:gd name="T6" fmla="*/ 0 w 34"/>
                <a:gd name="T7" fmla="*/ 21 h 42"/>
                <a:gd name="T8" fmla="*/ 17 w 34"/>
                <a:gd name="T9" fmla="*/ 0 h 42"/>
                <a:gd name="T10" fmla="*/ 34 w 34"/>
                <a:gd name="T11" fmla="*/ 21 h 42"/>
                <a:gd name="T12" fmla="*/ 34 w 34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2">
                  <a:moveTo>
                    <a:pt x="34" y="21"/>
                  </a:moveTo>
                  <a:lnTo>
                    <a:pt x="34" y="21"/>
                  </a:lnTo>
                  <a:cubicBezTo>
                    <a:pt x="34" y="32"/>
                    <a:pt x="26" y="42"/>
                    <a:pt x="17" y="42"/>
                  </a:cubicBezTo>
                  <a:cubicBezTo>
                    <a:pt x="7" y="42"/>
                    <a:pt x="0" y="32"/>
                    <a:pt x="0" y="21"/>
                  </a:cubicBezTo>
                  <a:cubicBezTo>
                    <a:pt x="0" y="9"/>
                    <a:pt x="7" y="0"/>
                    <a:pt x="17" y="0"/>
                  </a:cubicBezTo>
                  <a:cubicBezTo>
                    <a:pt x="26" y="0"/>
                    <a:pt x="34" y="9"/>
                    <a:pt x="34" y="21"/>
                  </a:cubicBezTo>
                  <a:lnTo>
                    <a:pt x="34" y="21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8" name="Freeform 24"/>
            <p:cNvSpPr>
              <a:spLocks/>
            </p:cNvSpPr>
            <p:nvPr/>
          </p:nvSpPr>
          <p:spPr bwMode="auto">
            <a:xfrm>
              <a:off x="-1665325" y="3222918"/>
              <a:ext cx="225425" cy="99942"/>
            </a:xfrm>
            <a:custGeom>
              <a:avLst/>
              <a:gdLst>
                <a:gd name="T0" fmla="*/ 0 w 160"/>
                <a:gd name="T1" fmla="*/ 63 h 75"/>
                <a:gd name="T2" fmla="*/ 0 w 160"/>
                <a:gd name="T3" fmla="*/ 63 h 75"/>
                <a:gd name="T4" fmla="*/ 72 w 160"/>
                <a:gd name="T5" fmla="*/ 0 h 75"/>
                <a:gd name="T6" fmla="*/ 160 w 160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75">
                  <a:moveTo>
                    <a:pt x="0" y="63"/>
                  </a:moveTo>
                  <a:lnTo>
                    <a:pt x="0" y="63"/>
                  </a:lnTo>
                  <a:lnTo>
                    <a:pt x="72" y="0"/>
                  </a:lnTo>
                  <a:cubicBezTo>
                    <a:pt x="72" y="0"/>
                    <a:pt x="134" y="16"/>
                    <a:pt x="160" y="75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9" name="Freeform 25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0" name="Freeform 26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  <a:gd name="T14" fmla="*/ 74 w 74"/>
                <a:gd name="T1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lnTo>
                    <a:pt x="74" y="34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1" name="Freeform 27"/>
            <p:cNvSpPr>
              <a:spLocks/>
            </p:cNvSpPr>
            <p:nvPr/>
          </p:nvSpPr>
          <p:spPr bwMode="auto">
            <a:xfrm>
              <a:off x="-760448" y="3147204"/>
              <a:ext cx="147638" cy="130227"/>
            </a:xfrm>
            <a:custGeom>
              <a:avLst/>
              <a:gdLst>
                <a:gd name="T0" fmla="*/ 64 w 104"/>
                <a:gd name="T1" fmla="*/ 0 h 97"/>
                <a:gd name="T2" fmla="*/ 64 w 104"/>
                <a:gd name="T3" fmla="*/ 0 h 97"/>
                <a:gd name="T4" fmla="*/ 104 w 104"/>
                <a:gd name="T5" fmla="*/ 42 h 97"/>
                <a:gd name="T6" fmla="*/ 40 w 104"/>
                <a:gd name="T7" fmla="*/ 40 h 97"/>
                <a:gd name="T8" fmla="*/ 46 w 104"/>
                <a:gd name="T9" fmla="*/ 68 h 97"/>
                <a:gd name="T10" fmla="*/ 92 w 104"/>
                <a:gd name="T11" fmla="*/ 83 h 97"/>
                <a:gd name="T12" fmla="*/ 38 w 104"/>
                <a:gd name="T13" fmla="*/ 78 h 97"/>
                <a:gd name="T14" fmla="*/ 38 w 104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7">
                  <a:moveTo>
                    <a:pt x="64" y="0"/>
                  </a:moveTo>
                  <a:lnTo>
                    <a:pt x="64" y="0"/>
                  </a:lnTo>
                  <a:cubicBezTo>
                    <a:pt x="64" y="0"/>
                    <a:pt x="48" y="36"/>
                    <a:pt x="104" y="42"/>
                  </a:cubicBezTo>
                  <a:lnTo>
                    <a:pt x="40" y="40"/>
                  </a:lnTo>
                  <a:cubicBezTo>
                    <a:pt x="40" y="40"/>
                    <a:pt x="0" y="52"/>
                    <a:pt x="46" y="68"/>
                  </a:cubicBezTo>
                  <a:lnTo>
                    <a:pt x="92" y="83"/>
                  </a:lnTo>
                  <a:cubicBezTo>
                    <a:pt x="92" y="83"/>
                    <a:pt x="38" y="64"/>
                    <a:pt x="38" y="78"/>
                  </a:cubicBezTo>
                  <a:lnTo>
                    <a:pt x="38" y="97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2" name="Freeform 28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75757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3" name="Freeform 29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  <a:gd name="T12" fmla="*/ 0 w 106"/>
                <a:gd name="T13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4" name="Freeform 30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5" name="Freeform 31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  <a:gd name="T12" fmla="*/ 46 w 46"/>
                <a:gd name="T13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lnTo>
                    <a:pt x="46" y="25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6" name="Freeform 32"/>
            <p:cNvSpPr>
              <a:spLocks/>
            </p:cNvSpPr>
            <p:nvPr/>
          </p:nvSpPr>
          <p:spPr bwMode="auto">
            <a:xfrm>
              <a:off x="-1916151" y="3783197"/>
              <a:ext cx="182563" cy="162027"/>
            </a:xfrm>
            <a:custGeom>
              <a:avLst/>
              <a:gdLst>
                <a:gd name="T0" fmla="*/ 117 w 129"/>
                <a:gd name="T1" fmla="*/ 120 h 120"/>
                <a:gd name="T2" fmla="*/ 117 w 129"/>
                <a:gd name="T3" fmla="*/ 120 h 120"/>
                <a:gd name="T4" fmla="*/ 129 w 129"/>
                <a:gd name="T5" fmla="*/ 30 h 120"/>
                <a:gd name="T6" fmla="*/ 11 w 129"/>
                <a:gd name="T7" fmla="*/ 56 h 120"/>
                <a:gd name="T8" fmla="*/ 7 w 129"/>
                <a:gd name="T9" fmla="*/ 74 h 120"/>
                <a:gd name="T10" fmla="*/ 3 w 129"/>
                <a:gd name="T11" fmla="*/ 104 h 120"/>
                <a:gd name="T12" fmla="*/ 117 w 129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20">
                  <a:moveTo>
                    <a:pt x="117" y="120"/>
                  </a:moveTo>
                  <a:lnTo>
                    <a:pt x="117" y="120"/>
                  </a:lnTo>
                  <a:lnTo>
                    <a:pt x="129" y="30"/>
                  </a:lnTo>
                  <a:cubicBezTo>
                    <a:pt x="129" y="30"/>
                    <a:pt x="53" y="0"/>
                    <a:pt x="11" y="56"/>
                  </a:cubicBezTo>
                  <a:cubicBezTo>
                    <a:pt x="0" y="71"/>
                    <a:pt x="7" y="74"/>
                    <a:pt x="7" y="74"/>
                  </a:cubicBezTo>
                  <a:lnTo>
                    <a:pt x="3" y="104"/>
                  </a:lnTo>
                  <a:lnTo>
                    <a:pt x="117" y="120"/>
                  </a:lnTo>
                  <a:close/>
                </a:path>
              </a:pathLst>
            </a:custGeom>
            <a:solidFill>
              <a:srgbClr val="F9B6A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7" name="Freeform 33"/>
            <p:cNvSpPr>
              <a:spLocks/>
            </p:cNvSpPr>
            <p:nvPr/>
          </p:nvSpPr>
          <p:spPr bwMode="auto">
            <a:xfrm>
              <a:off x="-1925676" y="3925539"/>
              <a:ext cx="209550" cy="107514"/>
            </a:xfrm>
            <a:custGeom>
              <a:avLst/>
              <a:gdLst>
                <a:gd name="T0" fmla="*/ 22 w 148"/>
                <a:gd name="T1" fmla="*/ 0 h 80"/>
                <a:gd name="T2" fmla="*/ 22 w 148"/>
                <a:gd name="T3" fmla="*/ 0 h 80"/>
                <a:gd name="T4" fmla="*/ 148 w 148"/>
                <a:gd name="T5" fmla="*/ 24 h 80"/>
                <a:gd name="T6" fmla="*/ 144 w 148"/>
                <a:gd name="T7" fmla="*/ 80 h 80"/>
                <a:gd name="T8" fmla="*/ 0 w 148"/>
                <a:gd name="T9" fmla="*/ 5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80">
                  <a:moveTo>
                    <a:pt x="22" y="0"/>
                  </a:moveTo>
                  <a:lnTo>
                    <a:pt x="22" y="0"/>
                  </a:lnTo>
                  <a:cubicBezTo>
                    <a:pt x="32" y="0"/>
                    <a:pt x="148" y="24"/>
                    <a:pt x="148" y="24"/>
                  </a:cubicBezTo>
                  <a:lnTo>
                    <a:pt x="144" y="80"/>
                  </a:lnTo>
                  <a:cubicBezTo>
                    <a:pt x="144" y="80"/>
                    <a:pt x="70" y="72"/>
                    <a:pt x="0" y="58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8" name="Freeform 34"/>
            <p:cNvSpPr>
              <a:spLocks/>
            </p:cNvSpPr>
            <p:nvPr/>
          </p:nvSpPr>
          <p:spPr bwMode="auto">
            <a:xfrm>
              <a:off x="-1944726" y="3507600"/>
              <a:ext cx="276226" cy="351310"/>
            </a:xfrm>
            <a:custGeom>
              <a:avLst/>
              <a:gdLst>
                <a:gd name="T0" fmla="*/ 0 w 196"/>
                <a:gd name="T1" fmla="*/ 0 h 260"/>
                <a:gd name="T2" fmla="*/ 0 w 196"/>
                <a:gd name="T3" fmla="*/ 0 h 260"/>
                <a:gd name="T4" fmla="*/ 172 w 196"/>
                <a:gd name="T5" fmla="*/ 166 h 260"/>
                <a:gd name="T6" fmla="*/ 176 w 196"/>
                <a:gd name="T7" fmla="*/ 260 h 260"/>
                <a:gd name="T8" fmla="*/ 28 w 196"/>
                <a:gd name="T9" fmla="*/ 256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26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48" y="74"/>
                    <a:pt x="172" y="166"/>
                  </a:cubicBezTo>
                  <a:cubicBezTo>
                    <a:pt x="196" y="258"/>
                    <a:pt x="176" y="260"/>
                    <a:pt x="176" y="260"/>
                  </a:cubicBezTo>
                  <a:cubicBezTo>
                    <a:pt x="176" y="260"/>
                    <a:pt x="146" y="184"/>
                    <a:pt x="28" y="256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9" name="Freeform 35"/>
            <p:cNvSpPr>
              <a:spLocks/>
            </p:cNvSpPr>
            <p:nvPr/>
          </p:nvSpPr>
          <p:spPr bwMode="auto">
            <a:xfrm>
              <a:off x="-1758988" y="3825597"/>
              <a:ext cx="22225" cy="124170"/>
            </a:xfrm>
            <a:custGeom>
              <a:avLst/>
              <a:gdLst>
                <a:gd name="T0" fmla="*/ 16 w 16"/>
                <a:gd name="T1" fmla="*/ 0 h 92"/>
                <a:gd name="T2" fmla="*/ 16 w 16"/>
                <a:gd name="T3" fmla="*/ 0 h 92"/>
                <a:gd name="T4" fmla="*/ 0 w 16"/>
                <a:gd name="T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92">
                  <a:moveTo>
                    <a:pt x="16" y="0"/>
                  </a:moveTo>
                  <a:lnTo>
                    <a:pt x="16" y="0"/>
                  </a:lnTo>
                  <a:lnTo>
                    <a:pt x="0" y="92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0" name="Freeform 36"/>
            <p:cNvSpPr>
              <a:spLocks/>
            </p:cNvSpPr>
            <p:nvPr/>
          </p:nvSpPr>
          <p:spPr bwMode="auto">
            <a:xfrm>
              <a:off x="-1279562" y="4287448"/>
              <a:ext cx="36513" cy="172627"/>
            </a:xfrm>
            <a:custGeom>
              <a:avLst/>
              <a:gdLst>
                <a:gd name="T0" fmla="*/ 0 w 26"/>
                <a:gd name="T1" fmla="*/ 0 h 128"/>
                <a:gd name="T2" fmla="*/ 0 w 26"/>
                <a:gd name="T3" fmla="*/ 0 h 128"/>
                <a:gd name="T4" fmla="*/ 26 w 26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8">
                  <a:moveTo>
                    <a:pt x="0" y="0"/>
                  </a:moveTo>
                  <a:lnTo>
                    <a:pt x="0" y="0"/>
                  </a:lnTo>
                  <a:lnTo>
                    <a:pt x="26" y="128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1" name="Freeform 37"/>
            <p:cNvSpPr>
              <a:spLocks/>
            </p:cNvSpPr>
            <p:nvPr/>
          </p:nvSpPr>
          <p:spPr bwMode="auto">
            <a:xfrm>
              <a:off x="-1787563" y="4317734"/>
              <a:ext cx="39688" cy="152942"/>
            </a:xfrm>
            <a:custGeom>
              <a:avLst/>
              <a:gdLst>
                <a:gd name="T0" fmla="*/ 28 w 28"/>
                <a:gd name="T1" fmla="*/ 0 h 114"/>
                <a:gd name="T2" fmla="*/ 28 w 28"/>
                <a:gd name="T3" fmla="*/ 0 h 114"/>
                <a:gd name="T4" fmla="*/ 0 w 28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14">
                  <a:moveTo>
                    <a:pt x="28" y="0"/>
                  </a:moveTo>
                  <a:lnTo>
                    <a:pt x="28" y="0"/>
                  </a:lnTo>
                  <a:lnTo>
                    <a:pt x="0" y="114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242" name="図形グループ 26"/>
            <p:cNvGrpSpPr/>
            <p:nvPr/>
          </p:nvGrpSpPr>
          <p:grpSpPr>
            <a:xfrm>
              <a:off x="-2059273" y="1840153"/>
              <a:ext cx="335733" cy="485629"/>
              <a:chOff x="1327150" y="307976"/>
              <a:chExt cx="311150" cy="461665"/>
            </a:xfrm>
          </p:grpSpPr>
          <p:sp>
            <p:nvSpPr>
              <p:cNvPr id="262" name="円/楕円 26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3" name="テキスト ボックス 262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43" name="Freeform 38"/>
            <p:cNvSpPr>
              <a:spLocks/>
            </p:cNvSpPr>
            <p:nvPr/>
          </p:nvSpPr>
          <p:spPr bwMode="auto">
            <a:xfrm>
              <a:off x="-2567707" y="1176446"/>
              <a:ext cx="2001872" cy="1982258"/>
            </a:xfrm>
            <a:custGeom>
              <a:avLst/>
              <a:gdLst>
                <a:gd name="T0" fmla="*/ 250 w 1549"/>
                <a:gd name="T1" fmla="*/ 610 h 1435"/>
                <a:gd name="T2" fmla="*/ 250 w 1549"/>
                <a:gd name="T3" fmla="*/ 610 h 1435"/>
                <a:gd name="T4" fmla="*/ 247 w 1549"/>
                <a:gd name="T5" fmla="*/ 601 h 1435"/>
                <a:gd name="T6" fmla="*/ 132 w 1549"/>
                <a:gd name="T7" fmla="*/ 463 h 1435"/>
                <a:gd name="T8" fmla="*/ 51 w 1549"/>
                <a:gd name="T9" fmla="*/ 632 h 1435"/>
                <a:gd name="T10" fmla="*/ 169 w 1549"/>
                <a:gd name="T11" fmla="*/ 859 h 1435"/>
                <a:gd name="T12" fmla="*/ 275 w 1549"/>
                <a:gd name="T13" fmla="*/ 1014 h 1435"/>
                <a:gd name="T14" fmla="*/ 314 w 1549"/>
                <a:gd name="T15" fmla="*/ 969 h 1435"/>
                <a:gd name="T16" fmla="*/ 422 w 1549"/>
                <a:gd name="T17" fmla="*/ 1169 h 1435"/>
                <a:gd name="T18" fmla="*/ 626 w 1549"/>
                <a:gd name="T19" fmla="*/ 1364 h 1435"/>
                <a:gd name="T20" fmla="*/ 822 w 1549"/>
                <a:gd name="T21" fmla="*/ 1433 h 1435"/>
                <a:gd name="T22" fmla="*/ 1026 w 1549"/>
                <a:gd name="T23" fmla="*/ 1346 h 1435"/>
                <a:gd name="T24" fmla="*/ 1237 w 1549"/>
                <a:gd name="T25" fmla="*/ 1126 h 1435"/>
                <a:gd name="T26" fmla="*/ 1279 w 1549"/>
                <a:gd name="T27" fmla="*/ 891 h 1435"/>
                <a:gd name="T28" fmla="*/ 1372 w 1549"/>
                <a:gd name="T29" fmla="*/ 908 h 1435"/>
                <a:gd name="T30" fmla="*/ 1547 w 1549"/>
                <a:gd name="T31" fmla="*/ 627 h 1435"/>
                <a:gd name="T32" fmla="*/ 1478 w 1549"/>
                <a:gd name="T33" fmla="*/ 502 h 1435"/>
                <a:gd name="T34" fmla="*/ 1372 w 1549"/>
                <a:gd name="T35" fmla="*/ 563 h 1435"/>
                <a:gd name="T36" fmla="*/ 1306 w 1549"/>
                <a:gd name="T37" fmla="*/ 706 h 1435"/>
                <a:gd name="T38" fmla="*/ 1306 w 1549"/>
                <a:gd name="T39" fmla="*/ 330 h 1435"/>
                <a:gd name="T40" fmla="*/ 907 w 1549"/>
                <a:gd name="T41" fmla="*/ 5 h 1435"/>
                <a:gd name="T42" fmla="*/ 403 w 1549"/>
                <a:gd name="T43" fmla="*/ 67 h 1435"/>
                <a:gd name="T44" fmla="*/ 250 w 1549"/>
                <a:gd name="T45" fmla="*/ 610 h 1435"/>
                <a:gd name="connsiteX0" fmla="*/ 1398 w 9771"/>
                <a:gd name="connsiteY0" fmla="*/ 4227 h 9962"/>
                <a:gd name="connsiteX1" fmla="*/ 1398 w 9771"/>
                <a:gd name="connsiteY1" fmla="*/ 4227 h 9962"/>
                <a:gd name="connsiteX2" fmla="*/ 1379 w 9771"/>
                <a:gd name="connsiteY2" fmla="*/ 4164 h 9962"/>
                <a:gd name="connsiteX3" fmla="*/ 636 w 9771"/>
                <a:gd name="connsiteY3" fmla="*/ 3202 h 9962"/>
                <a:gd name="connsiteX4" fmla="*/ 113 w 9771"/>
                <a:gd name="connsiteY4" fmla="*/ 4380 h 9962"/>
                <a:gd name="connsiteX5" fmla="*/ 875 w 9771"/>
                <a:gd name="connsiteY5" fmla="*/ 5962 h 9962"/>
                <a:gd name="connsiteX6" fmla="*/ 1559 w 9771"/>
                <a:gd name="connsiteY6" fmla="*/ 7042 h 9962"/>
                <a:gd name="connsiteX7" fmla="*/ 1811 w 9771"/>
                <a:gd name="connsiteY7" fmla="*/ 6729 h 9962"/>
                <a:gd name="connsiteX8" fmla="*/ 2508 w 9771"/>
                <a:gd name="connsiteY8" fmla="*/ 8122 h 9962"/>
                <a:gd name="connsiteX9" fmla="*/ 3156 w 9771"/>
                <a:gd name="connsiteY9" fmla="*/ 8905 h 9962"/>
                <a:gd name="connsiteX10" fmla="*/ 3825 w 9771"/>
                <a:gd name="connsiteY10" fmla="*/ 9481 h 9962"/>
                <a:gd name="connsiteX11" fmla="*/ 5091 w 9771"/>
                <a:gd name="connsiteY11" fmla="*/ 9962 h 9962"/>
                <a:gd name="connsiteX12" fmla="*/ 6408 w 9771"/>
                <a:gd name="connsiteY12" fmla="*/ 9356 h 9962"/>
                <a:gd name="connsiteX13" fmla="*/ 7770 w 9771"/>
                <a:gd name="connsiteY13" fmla="*/ 7823 h 9962"/>
                <a:gd name="connsiteX14" fmla="*/ 8041 w 9771"/>
                <a:gd name="connsiteY14" fmla="*/ 6185 h 9962"/>
                <a:gd name="connsiteX15" fmla="*/ 8641 w 9771"/>
                <a:gd name="connsiteY15" fmla="*/ 6304 h 9962"/>
                <a:gd name="connsiteX16" fmla="*/ 9771 w 9771"/>
                <a:gd name="connsiteY16" fmla="*/ 4345 h 9962"/>
                <a:gd name="connsiteX17" fmla="*/ 9326 w 9771"/>
                <a:gd name="connsiteY17" fmla="*/ 3474 h 9962"/>
                <a:gd name="connsiteX18" fmla="*/ 8641 w 9771"/>
                <a:gd name="connsiteY18" fmla="*/ 3899 h 9962"/>
                <a:gd name="connsiteX19" fmla="*/ 8215 w 9771"/>
                <a:gd name="connsiteY19" fmla="*/ 4896 h 9962"/>
                <a:gd name="connsiteX20" fmla="*/ 8215 w 9771"/>
                <a:gd name="connsiteY20" fmla="*/ 2276 h 9962"/>
                <a:gd name="connsiteX21" fmla="*/ 5639 w 9771"/>
                <a:gd name="connsiteY21" fmla="*/ 11 h 9962"/>
                <a:gd name="connsiteX22" fmla="*/ 2386 w 9771"/>
                <a:gd name="connsiteY22" fmla="*/ 443 h 9962"/>
                <a:gd name="connsiteX23" fmla="*/ 1398 w 9771"/>
                <a:gd name="connsiteY23" fmla="*/ 4227 h 9962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596 w 10000"/>
                <a:gd name="connsiteY6" fmla="*/ 7069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853 w 10000"/>
                <a:gd name="connsiteY6" fmla="*/ 6755 h 10000"/>
                <a:gd name="connsiteX7" fmla="*/ 2567 w 10000"/>
                <a:gd name="connsiteY7" fmla="*/ 8153 h 10000"/>
                <a:gd name="connsiteX8" fmla="*/ 3230 w 10000"/>
                <a:gd name="connsiteY8" fmla="*/ 8939 h 10000"/>
                <a:gd name="connsiteX9" fmla="*/ 3915 w 10000"/>
                <a:gd name="connsiteY9" fmla="*/ 9517 h 10000"/>
                <a:gd name="connsiteX10" fmla="*/ 5210 w 10000"/>
                <a:gd name="connsiteY10" fmla="*/ 10000 h 10000"/>
                <a:gd name="connsiteX11" fmla="*/ 6558 w 10000"/>
                <a:gd name="connsiteY11" fmla="*/ 9392 h 10000"/>
                <a:gd name="connsiteX12" fmla="*/ 7327 w 10000"/>
                <a:gd name="connsiteY12" fmla="*/ 8752 h 10000"/>
                <a:gd name="connsiteX13" fmla="*/ 7952 w 10000"/>
                <a:gd name="connsiteY13" fmla="*/ 7853 h 10000"/>
                <a:gd name="connsiteX14" fmla="*/ 8229 w 10000"/>
                <a:gd name="connsiteY14" fmla="*/ 6209 h 10000"/>
                <a:gd name="connsiteX15" fmla="*/ 8844 w 10000"/>
                <a:gd name="connsiteY15" fmla="*/ 6328 h 10000"/>
                <a:gd name="connsiteX16" fmla="*/ 10000 w 10000"/>
                <a:gd name="connsiteY16" fmla="*/ 4362 h 10000"/>
                <a:gd name="connsiteX17" fmla="*/ 9545 w 10000"/>
                <a:gd name="connsiteY17" fmla="*/ 3487 h 10000"/>
                <a:gd name="connsiteX18" fmla="*/ 8844 w 10000"/>
                <a:gd name="connsiteY18" fmla="*/ 3914 h 10000"/>
                <a:gd name="connsiteX19" fmla="*/ 8408 w 10000"/>
                <a:gd name="connsiteY19" fmla="*/ 4915 h 10000"/>
                <a:gd name="connsiteX20" fmla="*/ 8408 w 10000"/>
                <a:gd name="connsiteY20" fmla="*/ 2285 h 10000"/>
                <a:gd name="connsiteX21" fmla="*/ 5771 w 10000"/>
                <a:gd name="connsiteY21" fmla="*/ 11 h 10000"/>
                <a:gd name="connsiteX22" fmla="*/ 2442 w 10000"/>
                <a:gd name="connsiteY22" fmla="*/ 445 h 10000"/>
                <a:gd name="connsiteX23" fmla="*/ 1431 w 10000"/>
                <a:gd name="connsiteY23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85"/>
                <a:gd name="connsiteY0" fmla="*/ 4243 h 10000"/>
                <a:gd name="connsiteX1" fmla="*/ 1431 w 10085"/>
                <a:gd name="connsiteY1" fmla="*/ 4243 h 10000"/>
                <a:gd name="connsiteX2" fmla="*/ 1411 w 10085"/>
                <a:gd name="connsiteY2" fmla="*/ 4180 h 10000"/>
                <a:gd name="connsiteX3" fmla="*/ 651 w 10085"/>
                <a:gd name="connsiteY3" fmla="*/ 3214 h 10000"/>
                <a:gd name="connsiteX4" fmla="*/ 116 w 10085"/>
                <a:gd name="connsiteY4" fmla="*/ 4397 h 10000"/>
                <a:gd name="connsiteX5" fmla="*/ 896 w 10085"/>
                <a:gd name="connsiteY5" fmla="*/ 5985 h 10000"/>
                <a:gd name="connsiteX6" fmla="*/ 1626 w 10085"/>
                <a:gd name="connsiteY6" fmla="*/ 6680 h 10000"/>
                <a:gd name="connsiteX7" fmla="*/ 1853 w 10085"/>
                <a:gd name="connsiteY7" fmla="*/ 6755 h 10000"/>
                <a:gd name="connsiteX8" fmla="*/ 2567 w 10085"/>
                <a:gd name="connsiteY8" fmla="*/ 8153 h 10000"/>
                <a:gd name="connsiteX9" fmla="*/ 3230 w 10085"/>
                <a:gd name="connsiteY9" fmla="*/ 8939 h 10000"/>
                <a:gd name="connsiteX10" fmla="*/ 3915 w 10085"/>
                <a:gd name="connsiteY10" fmla="*/ 9517 h 10000"/>
                <a:gd name="connsiteX11" fmla="*/ 5210 w 10085"/>
                <a:gd name="connsiteY11" fmla="*/ 10000 h 10000"/>
                <a:gd name="connsiteX12" fmla="*/ 6558 w 10085"/>
                <a:gd name="connsiteY12" fmla="*/ 9392 h 10000"/>
                <a:gd name="connsiteX13" fmla="*/ 7327 w 10085"/>
                <a:gd name="connsiteY13" fmla="*/ 8752 h 10000"/>
                <a:gd name="connsiteX14" fmla="*/ 7952 w 10085"/>
                <a:gd name="connsiteY14" fmla="*/ 7853 h 10000"/>
                <a:gd name="connsiteX15" fmla="*/ 8229 w 10085"/>
                <a:gd name="connsiteY15" fmla="*/ 6209 h 10000"/>
                <a:gd name="connsiteX16" fmla="*/ 10000 w 10085"/>
                <a:gd name="connsiteY16" fmla="*/ 4362 h 10000"/>
                <a:gd name="connsiteX17" fmla="*/ 9545 w 10085"/>
                <a:gd name="connsiteY17" fmla="*/ 3487 h 10000"/>
                <a:gd name="connsiteX18" fmla="*/ 8844 w 10085"/>
                <a:gd name="connsiteY18" fmla="*/ 3914 h 10000"/>
                <a:gd name="connsiteX19" fmla="*/ 8408 w 10085"/>
                <a:gd name="connsiteY19" fmla="*/ 4915 h 10000"/>
                <a:gd name="connsiteX20" fmla="*/ 8408 w 10085"/>
                <a:gd name="connsiteY20" fmla="*/ 2285 h 10000"/>
                <a:gd name="connsiteX21" fmla="*/ 5771 w 10085"/>
                <a:gd name="connsiteY21" fmla="*/ 11 h 10000"/>
                <a:gd name="connsiteX22" fmla="*/ 2442 w 10085"/>
                <a:gd name="connsiteY22" fmla="*/ 445 h 10000"/>
                <a:gd name="connsiteX23" fmla="*/ 1431 w 10085"/>
                <a:gd name="connsiteY23" fmla="*/ 4243 h 10000"/>
                <a:gd name="connsiteX0" fmla="*/ 1431 w 10051"/>
                <a:gd name="connsiteY0" fmla="*/ 4243 h 10000"/>
                <a:gd name="connsiteX1" fmla="*/ 1431 w 10051"/>
                <a:gd name="connsiteY1" fmla="*/ 4243 h 10000"/>
                <a:gd name="connsiteX2" fmla="*/ 1411 w 10051"/>
                <a:gd name="connsiteY2" fmla="*/ 4180 h 10000"/>
                <a:gd name="connsiteX3" fmla="*/ 651 w 10051"/>
                <a:gd name="connsiteY3" fmla="*/ 3214 h 10000"/>
                <a:gd name="connsiteX4" fmla="*/ 116 w 10051"/>
                <a:gd name="connsiteY4" fmla="*/ 4397 h 10000"/>
                <a:gd name="connsiteX5" fmla="*/ 896 w 10051"/>
                <a:gd name="connsiteY5" fmla="*/ 5985 h 10000"/>
                <a:gd name="connsiteX6" fmla="*/ 1626 w 10051"/>
                <a:gd name="connsiteY6" fmla="*/ 6680 h 10000"/>
                <a:gd name="connsiteX7" fmla="*/ 1853 w 10051"/>
                <a:gd name="connsiteY7" fmla="*/ 6755 h 10000"/>
                <a:gd name="connsiteX8" fmla="*/ 2567 w 10051"/>
                <a:gd name="connsiteY8" fmla="*/ 8153 h 10000"/>
                <a:gd name="connsiteX9" fmla="*/ 3230 w 10051"/>
                <a:gd name="connsiteY9" fmla="*/ 8939 h 10000"/>
                <a:gd name="connsiteX10" fmla="*/ 3915 w 10051"/>
                <a:gd name="connsiteY10" fmla="*/ 9517 h 10000"/>
                <a:gd name="connsiteX11" fmla="*/ 5210 w 10051"/>
                <a:gd name="connsiteY11" fmla="*/ 10000 h 10000"/>
                <a:gd name="connsiteX12" fmla="*/ 6558 w 10051"/>
                <a:gd name="connsiteY12" fmla="*/ 9392 h 10000"/>
                <a:gd name="connsiteX13" fmla="*/ 7327 w 10051"/>
                <a:gd name="connsiteY13" fmla="*/ 8752 h 10000"/>
                <a:gd name="connsiteX14" fmla="*/ 7952 w 10051"/>
                <a:gd name="connsiteY14" fmla="*/ 7853 h 10000"/>
                <a:gd name="connsiteX15" fmla="*/ 8229 w 10051"/>
                <a:gd name="connsiteY15" fmla="*/ 6209 h 10000"/>
                <a:gd name="connsiteX16" fmla="*/ 8756 w 10051"/>
                <a:gd name="connsiteY16" fmla="*/ 6068 h 10000"/>
                <a:gd name="connsiteX17" fmla="*/ 10000 w 10051"/>
                <a:gd name="connsiteY17" fmla="*/ 4362 h 10000"/>
                <a:gd name="connsiteX18" fmla="*/ 9545 w 10051"/>
                <a:gd name="connsiteY18" fmla="*/ 3487 h 10000"/>
                <a:gd name="connsiteX19" fmla="*/ 8844 w 10051"/>
                <a:gd name="connsiteY19" fmla="*/ 3914 h 10000"/>
                <a:gd name="connsiteX20" fmla="*/ 8408 w 10051"/>
                <a:gd name="connsiteY20" fmla="*/ 4915 h 10000"/>
                <a:gd name="connsiteX21" fmla="*/ 8408 w 10051"/>
                <a:gd name="connsiteY21" fmla="*/ 2285 h 10000"/>
                <a:gd name="connsiteX22" fmla="*/ 5771 w 10051"/>
                <a:gd name="connsiteY22" fmla="*/ 11 h 10000"/>
                <a:gd name="connsiteX23" fmla="*/ 2442 w 10051"/>
                <a:gd name="connsiteY23" fmla="*/ 445 h 10000"/>
                <a:gd name="connsiteX24" fmla="*/ 1431 w 10051"/>
                <a:gd name="connsiteY24" fmla="*/ 4243 h 10000"/>
                <a:gd name="connsiteX0" fmla="*/ 1431 w 9902"/>
                <a:gd name="connsiteY0" fmla="*/ 4243 h 10000"/>
                <a:gd name="connsiteX1" fmla="*/ 1431 w 9902"/>
                <a:gd name="connsiteY1" fmla="*/ 4243 h 10000"/>
                <a:gd name="connsiteX2" fmla="*/ 1411 w 9902"/>
                <a:gd name="connsiteY2" fmla="*/ 4180 h 10000"/>
                <a:gd name="connsiteX3" fmla="*/ 651 w 9902"/>
                <a:gd name="connsiteY3" fmla="*/ 3214 h 10000"/>
                <a:gd name="connsiteX4" fmla="*/ 116 w 9902"/>
                <a:gd name="connsiteY4" fmla="*/ 4397 h 10000"/>
                <a:gd name="connsiteX5" fmla="*/ 896 w 9902"/>
                <a:gd name="connsiteY5" fmla="*/ 5985 h 10000"/>
                <a:gd name="connsiteX6" fmla="*/ 1626 w 9902"/>
                <a:gd name="connsiteY6" fmla="*/ 6680 h 10000"/>
                <a:gd name="connsiteX7" fmla="*/ 1853 w 9902"/>
                <a:gd name="connsiteY7" fmla="*/ 6755 h 10000"/>
                <a:gd name="connsiteX8" fmla="*/ 2567 w 9902"/>
                <a:gd name="connsiteY8" fmla="*/ 8153 h 10000"/>
                <a:gd name="connsiteX9" fmla="*/ 3230 w 9902"/>
                <a:gd name="connsiteY9" fmla="*/ 8939 h 10000"/>
                <a:gd name="connsiteX10" fmla="*/ 3915 w 9902"/>
                <a:gd name="connsiteY10" fmla="*/ 9517 h 10000"/>
                <a:gd name="connsiteX11" fmla="*/ 5210 w 9902"/>
                <a:gd name="connsiteY11" fmla="*/ 10000 h 10000"/>
                <a:gd name="connsiteX12" fmla="*/ 6558 w 9902"/>
                <a:gd name="connsiteY12" fmla="*/ 9392 h 10000"/>
                <a:gd name="connsiteX13" fmla="*/ 7327 w 9902"/>
                <a:gd name="connsiteY13" fmla="*/ 8752 h 10000"/>
                <a:gd name="connsiteX14" fmla="*/ 7952 w 9902"/>
                <a:gd name="connsiteY14" fmla="*/ 7853 h 10000"/>
                <a:gd name="connsiteX15" fmla="*/ 8229 w 9902"/>
                <a:gd name="connsiteY15" fmla="*/ 6209 h 10000"/>
                <a:gd name="connsiteX16" fmla="*/ 8756 w 9902"/>
                <a:gd name="connsiteY16" fmla="*/ 6068 h 10000"/>
                <a:gd name="connsiteX17" fmla="*/ 9866 w 9902"/>
                <a:gd name="connsiteY17" fmla="*/ 4503 h 10000"/>
                <a:gd name="connsiteX18" fmla="*/ 9545 w 9902"/>
                <a:gd name="connsiteY18" fmla="*/ 3487 h 10000"/>
                <a:gd name="connsiteX19" fmla="*/ 8844 w 9902"/>
                <a:gd name="connsiteY19" fmla="*/ 3914 h 10000"/>
                <a:gd name="connsiteX20" fmla="*/ 8408 w 9902"/>
                <a:gd name="connsiteY20" fmla="*/ 4915 h 10000"/>
                <a:gd name="connsiteX21" fmla="*/ 8408 w 9902"/>
                <a:gd name="connsiteY21" fmla="*/ 2285 h 10000"/>
                <a:gd name="connsiteX22" fmla="*/ 5771 w 9902"/>
                <a:gd name="connsiteY22" fmla="*/ 11 h 10000"/>
                <a:gd name="connsiteX23" fmla="*/ 2442 w 9902"/>
                <a:gd name="connsiteY23" fmla="*/ 445 h 10000"/>
                <a:gd name="connsiteX24" fmla="*/ 1431 w 9902"/>
                <a:gd name="connsiteY24" fmla="*/ 4243 h 10000"/>
                <a:gd name="connsiteX0" fmla="*/ 1459 w 10014"/>
                <a:gd name="connsiteY0" fmla="*/ 4243 h 10000"/>
                <a:gd name="connsiteX1" fmla="*/ 1459 w 10014"/>
                <a:gd name="connsiteY1" fmla="*/ 4243 h 10000"/>
                <a:gd name="connsiteX2" fmla="*/ 1439 w 10014"/>
                <a:gd name="connsiteY2" fmla="*/ 4180 h 10000"/>
                <a:gd name="connsiteX3" fmla="*/ 581 w 10014"/>
                <a:gd name="connsiteY3" fmla="*/ 3968 h 10000"/>
                <a:gd name="connsiteX4" fmla="*/ 131 w 10014"/>
                <a:gd name="connsiteY4" fmla="*/ 4397 h 10000"/>
                <a:gd name="connsiteX5" fmla="*/ 919 w 10014"/>
                <a:gd name="connsiteY5" fmla="*/ 5985 h 10000"/>
                <a:gd name="connsiteX6" fmla="*/ 1656 w 10014"/>
                <a:gd name="connsiteY6" fmla="*/ 6680 h 10000"/>
                <a:gd name="connsiteX7" fmla="*/ 1885 w 10014"/>
                <a:gd name="connsiteY7" fmla="*/ 6755 h 10000"/>
                <a:gd name="connsiteX8" fmla="*/ 2606 w 10014"/>
                <a:gd name="connsiteY8" fmla="*/ 8153 h 10000"/>
                <a:gd name="connsiteX9" fmla="*/ 3276 w 10014"/>
                <a:gd name="connsiteY9" fmla="*/ 8939 h 10000"/>
                <a:gd name="connsiteX10" fmla="*/ 3968 w 10014"/>
                <a:gd name="connsiteY10" fmla="*/ 9517 h 10000"/>
                <a:gd name="connsiteX11" fmla="*/ 5276 w 10014"/>
                <a:gd name="connsiteY11" fmla="*/ 10000 h 10000"/>
                <a:gd name="connsiteX12" fmla="*/ 6637 w 10014"/>
                <a:gd name="connsiteY12" fmla="*/ 9392 h 10000"/>
                <a:gd name="connsiteX13" fmla="*/ 7414 w 10014"/>
                <a:gd name="connsiteY13" fmla="*/ 8752 h 10000"/>
                <a:gd name="connsiteX14" fmla="*/ 8045 w 10014"/>
                <a:gd name="connsiteY14" fmla="*/ 7853 h 10000"/>
                <a:gd name="connsiteX15" fmla="*/ 8324 w 10014"/>
                <a:gd name="connsiteY15" fmla="*/ 6209 h 10000"/>
                <a:gd name="connsiteX16" fmla="*/ 8857 w 10014"/>
                <a:gd name="connsiteY16" fmla="*/ 6068 h 10000"/>
                <a:gd name="connsiteX17" fmla="*/ 9978 w 10014"/>
                <a:gd name="connsiteY17" fmla="*/ 4503 h 10000"/>
                <a:gd name="connsiteX18" fmla="*/ 9653 w 10014"/>
                <a:gd name="connsiteY18" fmla="*/ 3487 h 10000"/>
                <a:gd name="connsiteX19" fmla="*/ 8946 w 10014"/>
                <a:gd name="connsiteY19" fmla="*/ 3914 h 10000"/>
                <a:gd name="connsiteX20" fmla="*/ 8505 w 10014"/>
                <a:gd name="connsiteY20" fmla="*/ 4915 h 10000"/>
                <a:gd name="connsiteX21" fmla="*/ 8505 w 10014"/>
                <a:gd name="connsiteY21" fmla="*/ 2285 h 10000"/>
                <a:gd name="connsiteX22" fmla="*/ 5842 w 10014"/>
                <a:gd name="connsiteY22" fmla="*/ 11 h 10000"/>
                <a:gd name="connsiteX23" fmla="*/ 2480 w 10014"/>
                <a:gd name="connsiteY23" fmla="*/ 445 h 10000"/>
                <a:gd name="connsiteX24" fmla="*/ 1459 w 10014"/>
                <a:gd name="connsiteY24" fmla="*/ 4243 h 10000"/>
                <a:gd name="connsiteX0" fmla="*/ 1428 w 9983"/>
                <a:gd name="connsiteY0" fmla="*/ 4243 h 10000"/>
                <a:gd name="connsiteX1" fmla="*/ 1428 w 9983"/>
                <a:gd name="connsiteY1" fmla="*/ 4243 h 10000"/>
                <a:gd name="connsiteX2" fmla="*/ 1408 w 9983"/>
                <a:gd name="connsiteY2" fmla="*/ 4180 h 10000"/>
                <a:gd name="connsiteX3" fmla="*/ 775 w 9983"/>
                <a:gd name="connsiteY3" fmla="*/ 4298 h 10000"/>
                <a:gd name="connsiteX4" fmla="*/ 100 w 9983"/>
                <a:gd name="connsiteY4" fmla="*/ 4397 h 10000"/>
                <a:gd name="connsiteX5" fmla="*/ 888 w 9983"/>
                <a:gd name="connsiteY5" fmla="*/ 5985 h 10000"/>
                <a:gd name="connsiteX6" fmla="*/ 1625 w 9983"/>
                <a:gd name="connsiteY6" fmla="*/ 6680 h 10000"/>
                <a:gd name="connsiteX7" fmla="*/ 1854 w 9983"/>
                <a:gd name="connsiteY7" fmla="*/ 6755 h 10000"/>
                <a:gd name="connsiteX8" fmla="*/ 2575 w 9983"/>
                <a:gd name="connsiteY8" fmla="*/ 8153 h 10000"/>
                <a:gd name="connsiteX9" fmla="*/ 3245 w 9983"/>
                <a:gd name="connsiteY9" fmla="*/ 8939 h 10000"/>
                <a:gd name="connsiteX10" fmla="*/ 3937 w 9983"/>
                <a:gd name="connsiteY10" fmla="*/ 9517 h 10000"/>
                <a:gd name="connsiteX11" fmla="*/ 5245 w 9983"/>
                <a:gd name="connsiteY11" fmla="*/ 10000 h 10000"/>
                <a:gd name="connsiteX12" fmla="*/ 6606 w 9983"/>
                <a:gd name="connsiteY12" fmla="*/ 9392 h 10000"/>
                <a:gd name="connsiteX13" fmla="*/ 7383 w 9983"/>
                <a:gd name="connsiteY13" fmla="*/ 8752 h 10000"/>
                <a:gd name="connsiteX14" fmla="*/ 8014 w 9983"/>
                <a:gd name="connsiteY14" fmla="*/ 7853 h 10000"/>
                <a:gd name="connsiteX15" fmla="*/ 8293 w 9983"/>
                <a:gd name="connsiteY15" fmla="*/ 6209 h 10000"/>
                <a:gd name="connsiteX16" fmla="*/ 8826 w 9983"/>
                <a:gd name="connsiteY16" fmla="*/ 6068 h 10000"/>
                <a:gd name="connsiteX17" fmla="*/ 9947 w 9983"/>
                <a:gd name="connsiteY17" fmla="*/ 4503 h 10000"/>
                <a:gd name="connsiteX18" fmla="*/ 9622 w 9983"/>
                <a:gd name="connsiteY18" fmla="*/ 3487 h 10000"/>
                <a:gd name="connsiteX19" fmla="*/ 8915 w 9983"/>
                <a:gd name="connsiteY19" fmla="*/ 3914 h 10000"/>
                <a:gd name="connsiteX20" fmla="*/ 8474 w 9983"/>
                <a:gd name="connsiteY20" fmla="*/ 4915 h 10000"/>
                <a:gd name="connsiteX21" fmla="*/ 8474 w 9983"/>
                <a:gd name="connsiteY21" fmla="*/ 2285 h 10000"/>
                <a:gd name="connsiteX22" fmla="*/ 5811 w 9983"/>
                <a:gd name="connsiteY22" fmla="*/ 11 h 10000"/>
                <a:gd name="connsiteX23" fmla="*/ 2449 w 9983"/>
                <a:gd name="connsiteY23" fmla="*/ 445 h 10000"/>
                <a:gd name="connsiteX24" fmla="*/ 1428 w 9983"/>
                <a:gd name="connsiteY24" fmla="*/ 4243 h 10000"/>
                <a:gd name="connsiteX0" fmla="*/ 832 w 9402"/>
                <a:gd name="connsiteY0" fmla="*/ 4243 h 10000"/>
                <a:gd name="connsiteX1" fmla="*/ 832 w 9402"/>
                <a:gd name="connsiteY1" fmla="*/ 4243 h 10000"/>
                <a:gd name="connsiteX2" fmla="*/ 812 w 9402"/>
                <a:gd name="connsiteY2" fmla="*/ 4180 h 10000"/>
                <a:gd name="connsiteX3" fmla="*/ 178 w 9402"/>
                <a:gd name="connsiteY3" fmla="*/ 4298 h 10000"/>
                <a:gd name="connsiteX4" fmla="*/ 178 w 9402"/>
                <a:gd name="connsiteY4" fmla="*/ 5151 h 10000"/>
                <a:gd name="connsiteX5" fmla="*/ 292 w 9402"/>
                <a:gd name="connsiteY5" fmla="*/ 5985 h 10000"/>
                <a:gd name="connsiteX6" fmla="*/ 1030 w 9402"/>
                <a:gd name="connsiteY6" fmla="*/ 6680 h 10000"/>
                <a:gd name="connsiteX7" fmla="*/ 1259 w 9402"/>
                <a:gd name="connsiteY7" fmla="*/ 6755 h 10000"/>
                <a:gd name="connsiteX8" fmla="*/ 1981 w 9402"/>
                <a:gd name="connsiteY8" fmla="*/ 8153 h 10000"/>
                <a:gd name="connsiteX9" fmla="*/ 2653 w 9402"/>
                <a:gd name="connsiteY9" fmla="*/ 8939 h 10000"/>
                <a:gd name="connsiteX10" fmla="*/ 3346 w 9402"/>
                <a:gd name="connsiteY10" fmla="*/ 9517 h 10000"/>
                <a:gd name="connsiteX11" fmla="*/ 4656 w 9402"/>
                <a:gd name="connsiteY11" fmla="*/ 10000 h 10000"/>
                <a:gd name="connsiteX12" fmla="*/ 6019 w 9402"/>
                <a:gd name="connsiteY12" fmla="*/ 9392 h 10000"/>
                <a:gd name="connsiteX13" fmla="*/ 6798 w 9402"/>
                <a:gd name="connsiteY13" fmla="*/ 8752 h 10000"/>
                <a:gd name="connsiteX14" fmla="*/ 7430 w 9402"/>
                <a:gd name="connsiteY14" fmla="*/ 7853 h 10000"/>
                <a:gd name="connsiteX15" fmla="*/ 7709 w 9402"/>
                <a:gd name="connsiteY15" fmla="*/ 6209 h 10000"/>
                <a:gd name="connsiteX16" fmla="*/ 8243 w 9402"/>
                <a:gd name="connsiteY16" fmla="*/ 6068 h 10000"/>
                <a:gd name="connsiteX17" fmla="*/ 9366 w 9402"/>
                <a:gd name="connsiteY17" fmla="*/ 4503 h 10000"/>
                <a:gd name="connsiteX18" fmla="*/ 9040 w 9402"/>
                <a:gd name="connsiteY18" fmla="*/ 3487 h 10000"/>
                <a:gd name="connsiteX19" fmla="*/ 8332 w 9402"/>
                <a:gd name="connsiteY19" fmla="*/ 3914 h 10000"/>
                <a:gd name="connsiteX20" fmla="*/ 7890 w 9402"/>
                <a:gd name="connsiteY20" fmla="*/ 4915 h 10000"/>
                <a:gd name="connsiteX21" fmla="*/ 7890 w 9402"/>
                <a:gd name="connsiteY21" fmla="*/ 2285 h 10000"/>
                <a:gd name="connsiteX22" fmla="*/ 5223 w 9402"/>
                <a:gd name="connsiteY22" fmla="*/ 11 h 10000"/>
                <a:gd name="connsiteX23" fmla="*/ 1855 w 9402"/>
                <a:gd name="connsiteY23" fmla="*/ 445 h 10000"/>
                <a:gd name="connsiteX24" fmla="*/ 832 w 9402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419 w 10109"/>
                <a:gd name="connsiteY5" fmla="*/ 5985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13"/>
                <a:gd name="connsiteY0" fmla="*/ 445 h 10000"/>
                <a:gd name="connsiteX1" fmla="*/ 993 w 10113"/>
                <a:gd name="connsiteY1" fmla="*/ 4243 h 10000"/>
                <a:gd name="connsiteX2" fmla="*/ 972 w 10113"/>
                <a:gd name="connsiteY2" fmla="*/ 4180 h 10000"/>
                <a:gd name="connsiteX3" fmla="*/ 297 w 10113"/>
                <a:gd name="connsiteY3" fmla="*/ 4298 h 10000"/>
                <a:gd name="connsiteX4" fmla="*/ 153 w 10113"/>
                <a:gd name="connsiteY4" fmla="*/ 4963 h 10000"/>
                <a:gd name="connsiteX5" fmla="*/ 803 w 10113"/>
                <a:gd name="connsiteY5" fmla="*/ 6220 h 10000"/>
                <a:gd name="connsiteX6" fmla="*/ 1204 w 10113"/>
                <a:gd name="connsiteY6" fmla="*/ 6680 h 10000"/>
                <a:gd name="connsiteX7" fmla="*/ 1447 w 10113"/>
                <a:gd name="connsiteY7" fmla="*/ 6755 h 10000"/>
                <a:gd name="connsiteX8" fmla="*/ 2215 w 10113"/>
                <a:gd name="connsiteY8" fmla="*/ 8153 h 10000"/>
                <a:gd name="connsiteX9" fmla="*/ 2930 w 10113"/>
                <a:gd name="connsiteY9" fmla="*/ 8939 h 10000"/>
                <a:gd name="connsiteX10" fmla="*/ 3667 w 10113"/>
                <a:gd name="connsiteY10" fmla="*/ 9517 h 10000"/>
                <a:gd name="connsiteX11" fmla="*/ 5060 w 10113"/>
                <a:gd name="connsiteY11" fmla="*/ 10000 h 10000"/>
                <a:gd name="connsiteX12" fmla="*/ 6510 w 10113"/>
                <a:gd name="connsiteY12" fmla="*/ 9392 h 10000"/>
                <a:gd name="connsiteX13" fmla="*/ 7338 w 10113"/>
                <a:gd name="connsiteY13" fmla="*/ 8752 h 10000"/>
                <a:gd name="connsiteX14" fmla="*/ 8011 w 10113"/>
                <a:gd name="connsiteY14" fmla="*/ 7853 h 10000"/>
                <a:gd name="connsiteX15" fmla="*/ 8307 w 10113"/>
                <a:gd name="connsiteY15" fmla="*/ 6209 h 10000"/>
                <a:gd name="connsiteX16" fmla="*/ 8875 w 10113"/>
                <a:gd name="connsiteY16" fmla="*/ 6068 h 10000"/>
                <a:gd name="connsiteX17" fmla="*/ 10070 w 10113"/>
                <a:gd name="connsiteY17" fmla="*/ 4503 h 10000"/>
                <a:gd name="connsiteX18" fmla="*/ 9771 w 10113"/>
                <a:gd name="connsiteY18" fmla="*/ 4005 h 10000"/>
                <a:gd name="connsiteX19" fmla="*/ 8970 w 10113"/>
                <a:gd name="connsiteY19" fmla="*/ 3914 h 10000"/>
                <a:gd name="connsiteX20" fmla="*/ 8500 w 10113"/>
                <a:gd name="connsiteY20" fmla="*/ 4915 h 10000"/>
                <a:gd name="connsiteX21" fmla="*/ 8500 w 10113"/>
                <a:gd name="connsiteY21" fmla="*/ 2285 h 10000"/>
                <a:gd name="connsiteX22" fmla="*/ 5663 w 10113"/>
                <a:gd name="connsiteY22" fmla="*/ 11 h 10000"/>
                <a:gd name="connsiteX23" fmla="*/ 2081 w 10113"/>
                <a:gd name="connsiteY23" fmla="*/ 445 h 10000"/>
                <a:gd name="connsiteX0" fmla="*/ 2081 w 9950"/>
                <a:gd name="connsiteY0" fmla="*/ 445 h 10000"/>
                <a:gd name="connsiteX1" fmla="*/ 993 w 9950"/>
                <a:gd name="connsiteY1" fmla="*/ 4243 h 10000"/>
                <a:gd name="connsiteX2" fmla="*/ 972 w 9950"/>
                <a:gd name="connsiteY2" fmla="*/ 4180 h 10000"/>
                <a:gd name="connsiteX3" fmla="*/ 297 w 9950"/>
                <a:gd name="connsiteY3" fmla="*/ 4298 h 10000"/>
                <a:gd name="connsiteX4" fmla="*/ 153 w 9950"/>
                <a:gd name="connsiteY4" fmla="*/ 4963 h 10000"/>
                <a:gd name="connsiteX5" fmla="*/ 803 w 9950"/>
                <a:gd name="connsiteY5" fmla="*/ 6220 h 10000"/>
                <a:gd name="connsiteX6" fmla="*/ 1204 w 9950"/>
                <a:gd name="connsiteY6" fmla="*/ 6680 h 10000"/>
                <a:gd name="connsiteX7" fmla="*/ 1447 w 9950"/>
                <a:gd name="connsiteY7" fmla="*/ 6755 h 10000"/>
                <a:gd name="connsiteX8" fmla="*/ 2215 w 9950"/>
                <a:gd name="connsiteY8" fmla="*/ 8153 h 10000"/>
                <a:gd name="connsiteX9" fmla="*/ 2930 w 9950"/>
                <a:gd name="connsiteY9" fmla="*/ 8939 h 10000"/>
                <a:gd name="connsiteX10" fmla="*/ 3667 w 9950"/>
                <a:gd name="connsiteY10" fmla="*/ 9517 h 10000"/>
                <a:gd name="connsiteX11" fmla="*/ 5060 w 9950"/>
                <a:gd name="connsiteY11" fmla="*/ 10000 h 10000"/>
                <a:gd name="connsiteX12" fmla="*/ 6510 w 9950"/>
                <a:gd name="connsiteY12" fmla="*/ 9392 h 10000"/>
                <a:gd name="connsiteX13" fmla="*/ 7338 w 9950"/>
                <a:gd name="connsiteY13" fmla="*/ 8752 h 10000"/>
                <a:gd name="connsiteX14" fmla="*/ 8011 w 9950"/>
                <a:gd name="connsiteY14" fmla="*/ 7853 h 10000"/>
                <a:gd name="connsiteX15" fmla="*/ 8307 w 9950"/>
                <a:gd name="connsiteY15" fmla="*/ 6209 h 10000"/>
                <a:gd name="connsiteX16" fmla="*/ 8875 w 9950"/>
                <a:gd name="connsiteY16" fmla="*/ 6068 h 10000"/>
                <a:gd name="connsiteX17" fmla="*/ 9878 w 9950"/>
                <a:gd name="connsiteY17" fmla="*/ 4833 h 10000"/>
                <a:gd name="connsiteX18" fmla="*/ 9771 w 9950"/>
                <a:gd name="connsiteY18" fmla="*/ 4005 h 10000"/>
                <a:gd name="connsiteX19" fmla="*/ 8970 w 9950"/>
                <a:gd name="connsiteY19" fmla="*/ 3914 h 10000"/>
                <a:gd name="connsiteX20" fmla="*/ 8500 w 9950"/>
                <a:gd name="connsiteY20" fmla="*/ 4915 h 10000"/>
                <a:gd name="connsiteX21" fmla="*/ 8500 w 9950"/>
                <a:gd name="connsiteY21" fmla="*/ 2285 h 10000"/>
                <a:gd name="connsiteX22" fmla="*/ 5663 w 9950"/>
                <a:gd name="connsiteY22" fmla="*/ 11 h 10000"/>
                <a:gd name="connsiteX23" fmla="*/ 2081 w 9950"/>
                <a:gd name="connsiteY23" fmla="*/ 445 h 10000"/>
                <a:gd name="connsiteX0" fmla="*/ 2091 w 9847"/>
                <a:gd name="connsiteY0" fmla="*/ 445 h 10000"/>
                <a:gd name="connsiteX1" fmla="*/ 998 w 9847"/>
                <a:gd name="connsiteY1" fmla="*/ 4243 h 10000"/>
                <a:gd name="connsiteX2" fmla="*/ 977 w 9847"/>
                <a:gd name="connsiteY2" fmla="*/ 4180 h 10000"/>
                <a:gd name="connsiteX3" fmla="*/ 298 w 9847"/>
                <a:gd name="connsiteY3" fmla="*/ 4298 h 10000"/>
                <a:gd name="connsiteX4" fmla="*/ 154 w 9847"/>
                <a:gd name="connsiteY4" fmla="*/ 4963 h 10000"/>
                <a:gd name="connsiteX5" fmla="*/ 807 w 9847"/>
                <a:gd name="connsiteY5" fmla="*/ 6220 h 10000"/>
                <a:gd name="connsiteX6" fmla="*/ 1210 w 9847"/>
                <a:gd name="connsiteY6" fmla="*/ 6680 h 10000"/>
                <a:gd name="connsiteX7" fmla="*/ 1454 w 9847"/>
                <a:gd name="connsiteY7" fmla="*/ 6755 h 10000"/>
                <a:gd name="connsiteX8" fmla="*/ 2226 w 9847"/>
                <a:gd name="connsiteY8" fmla="*/ 8153 h 10000"/>
                <a:gd name="connsiteX9" fmla="*/ 2945 w 9847"/>
                <a:gd name="connsiteY9" fmla="*/ 8939 h 10000"/>
                <a:gd name="connsiteX10" fmla="*/ 3685 w 9847"/>
                <a:gd name="connsiteY10" fmla="*/ 9517 h 10000"/>
                <a:gd name="connsiteX11" fmla="*/ 5085 w 9847"/>
                <a:gd name="connsiteY11" fmla="*/ 10000 h 10000"/>
                <a:gd name="connsiteX12" fmla="*/ 6543 w 9847"/>
                <a:gd name="connsiteY12" fmla="*/ 9392 h 10000"/>
                <a:gd name="connsiteX13" fmla="*/ 7375 w 9847"/>
                <a:gd name="connsiteY13" fmla="*/ 8752 h 10000"/>
                <a:gd name="connsiteX14" fmla="*/ 8051 w 9847"/>
                <a:gd name="connsiteY14" fmla="*/ 7853 h 10000"/>
                <a:gd name="connsiteX15" fmla="*/ 8349 w 9847"/>
                <a:gd name="connsiteY15" fmla="*/ 6209 h 10000"/>
                <a:gd name="connsiteX16" fmla="*/ 8920 w 9847"/>
                <a:gd name="connsiteY16" fmla="*/ 6068 h 10000"/>
                <a:gd name="connsiteX17" fmla="*/ 9591 w 9847"/>
                <a:gd name="connsiteY17" fmla="*/ 5163 h 10000"/>
                <a:gd name="connsiteX18" fmla="*/ 9820 w 9847"/>
                <a:gd name="connsiteY18" fmla="*/ 4005 h 10000"/>
                <a:gd name="connsiteX19" fmla="*/ 9015 w 9847"/>
                <a:gd name="connsiteY19" fmla="*/ 3914 h 10000"/>
                <a:gd name="connsiteX20" fmla="*/ 8543 w 9847"/>
                <a:gd name="connsiteY20" fmla="*/ 4915 h 10000"/>
                <a:gd name="connsiteX21" fmla="*/ 8543 w 9847"/>
                <a:gd name="connsiteY21" fmla="*/ 2285 h 10000"/>
                <a:gd name="connsiteX22" fmla="*/ 5691 w 9847"/>
                <a:gd name="connsiteY22" fmla="*/ 11 h 10000"/>
                <a:gd name="connsiteX23" fmla="*/ 2091 w 9847"/>
                <a:gd name="connsiteY23" fmla="*/ 445 h 10000"/>
                <a:gd name="connsiteX0" fmla="*/ 2123 w 10091"/>
                <a:gd name="connsiteY0" fmla="*/ 445 h 10000"/>
                <a:gd name="connsiteX1" fmla="*/ 1014 w 10091"/>
                <a:gd name="connsiteY1" fmla="*/ 4243 h 10000"/>
                <a:gd name="connsiteX2" fmla="*/ 992 w 10091"/>
                <a:gd name="connsiteY2" fmla="*/ 4180 h 10000"/>
                <a:gd name="connsiteX3" fmla="*/ 303 w 10091"/>
                <a:gd name="connsiteY3" fmla="*/ 4298 h 10000"/>
                <a:gd name="connsiteX4" fmla="*/ 156 w 10091"/>
                <a:gd name="connsiteY4" fmla="*/ 4963 h 10000"/>
                <a:gd name="connsiteX5" fmla="*/ 820 w 10091"/>
                <a:gd name="connsiteY5" fmla="*/ 6220 h 10000"/>
                <a:gd name="connsiteX6" fmla="*/ 1229 w 10091"/>
                <a:gd name="connsiteY6" fmla="*/ 6680 h 10000"/>
                <a:gd name="connsiteX7" fmla="*/ 1477 w 10091"/>
                <a:gd name="connsiteY7" fmla="*/ 6755 h 10000"/>
                <a:gd name="connsiteX8" fmla="*/ 2261 w 10091"/>
                <a:gd name="connsiteY8" fmla="*/ 8153 h 10000"/>
                <a:gd name="connsiteX9" fmla="*/ 2991 w 10091"/>
                <a:gd name="connsiteY9" fmla="*/ 8939 h 10000"/>
                <a:gd name="connsiteX10" fmla="*/ 3742 w 10091"/>
                <a:gd name="connsiteY10" fmla="*/ 9517 h 10000"/>
                <a:gd name="connsiteX11" fmla="*/ 5164 w 10091"/>
                <a:gd name="connsiteY11" fmla="*/ 10000 h 10000"/>
                <a:gd name="connsiteX12" fmla="*/ 6645 w 10091"/>
                <a:gd name="connsiteY12" fmla="*/ 9392 h 10000"/>
                <a:gd name="connsiteX13" fmla="*/ 7490 w 10091"/>
                <a:gd name="connsiteY13" fmla="*/ 8752 h 10000"/>
                <a:gd name="connsiteX14" fmla="*/ 8176 w 10091"/>
                <a:gd name="connsiteY14" fmla="*/ 7853 h 10000"/>
                <a:gd name="connsiteX15" fmla="*/ 8479 w 10091"/>
                <a:gd name="connsiteY15" fmla="*/ 6209 h 10000"/>
                <a:gd name="connsiteX16" fmla="*/ 9059 w 10091"/>
                <a:gd name="connsiteY16" fmla="*/ 6068 h 10000"/>
                <a:gd name="connsiteX17" fmla="*/ 9740 w 10091"/>
                <a:gd name="connsiteY17" fmla="*/ 5163 h 10000"/>
                <a:gd name="connsiteX18" fmla="*/ 10071 w 10091"/>
                <a:gd name="connsiteY18" fmla="*/ 4523 h 10000"/>
                <a:gd name="connsiteX19" fmla="*/ 9155 w 10091"/>
                <a:gd name="connsiteY19" fmla="*/ 3914 h 10000"/>
                <a:gd name="connsiteX20" fmla="*/ 8676 w 10091"/>
                <a:gd name="connsiteY20" fmla="*/ 4915 h 10000"/>
                <a:gd name="connsiteX21" fmla="*/ 8676 w 10091"/>
                <a:gd name="connsiteY21" fmla="*/ 2285 h 10000"/>
                <a:gd name="connsiteX22" fmla="*/ 5779 w 10091"/>
                <a:gd name="connsiteY22" fmla="*/ 11 h 10000"/>
                <a:gd name="connsiteX23" fmla="*/ 2123 w 10091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9059 w 10086"/>
                <a:gd name="connsiteY16" fmla="*/ 606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577 w 10086"/>
                <a:gd name="connsiteY15" fmla="*/ 6492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477 w 10088"/>
                <a:gd name="connsiteY7" fmla="*/ 6755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722 w 10088"/>
                <a:gd name="connsiteY7" fmla="*/ 6802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13 w 10078"/>
                <a:gd name="connsiteY0" fmla="*/ 445 h 10000"/>
                <a:gd name="connsiteX1" fmla="*/ 1004 w 10078"/>
                <a:gd name="connsiteY1" fmla="*/ 4243 h 10000"/>
                <a:gd name="connsiteX2" fmla="*/ 633 w 10078"/>
                <a:gd name="connsiteY2" fmla="*/ 4278 h 10000"/>
                <a:gd name="connsiteX3" fmla="*/ 293 w 10078"/>
                <a:gd name="connsiteY3" fmla="*/ 4298 h 10000"/>
                <a:gd name="connsiteX4" fmla="*/ 146 w 10078"/>
                <a:gd name="connsiteY4" fmla="*/ 4963 h 10000"/>
                <a:gd name="connsiteX5" fmla="*/ 810 w 10078"/>
                <a:gd name="connsiteY5" fmla="*/ 6220 h 10000"/>
                <a:gd name="connsiteX6" fmla="*/ 1219 w 10078"/>
                <a:gd name="connsiteY6" fmla="*/ 6680 h 10000"/>
                <a:gd name="connsiteX7" fmla="*/ 1712 w 10078"/>
                <a:gd name="connsiteY7" fmla="*/ 6802 h 10000"/>
                <a:gd name="connsiteX8" fmla="*/ 2251 w 10078"/>
                <a:gd name="connsiteY8" fmla="*/ 8153 h 10000"/>
                <a:gd name="connsiteX9" fmla="*/ 2981 w 10078"/>
                <a:gd name="connsiteY9" fmla="*/ 8939 h 10000"/>
                <a:gd name="connsiteX10" fmla="*/ 3732 w 10078"/>
                <a:gd name="connsiteY10" fmla="*/ 9517 h 10000"/>
                <a:gd name="connsiteX11" fmla="*/ 5154 w 10078"/>
                <a:gd name="connsiteY11" fmla="*/ 10000 h 10000"/>
                <a:gd name="connsiteX12" fmla="*/ 6635 w 10078"/>
                <a:gd name="connsiteY12" fmla="*/ 9392 h 10000"/>
                <a:gd name="connsiteX13" fmla="*/ 7480 w 10078"/>
                <a:gd name="connsiteY13" fmla="*/ 8752 h 10000"/>
                <a:gd name="connsiteX14" fmla="*/ 8166 w 10078"/>
                <a:gd name="connsiteY14" fmla="*/ 7853 h 10000"/>
                <a:gd name="connsiteX15" fmla="*/ 8567 w 10078"/>
                <a:gd name="connsiteY15" fmla="*/ 6492 h 10000"/>
                <a:gd name="connsiteX16" fmla="*/ 8951 w 10078"/>
                <a:gd name="connsiteY16" fmla="*/ 6398 h 10000"/>
                <a:gd name="connsiteX17" fmla="*/ 9730 w 10078"/>
                <a:gd name="connsiteY17" fmla="*/ 5163 h 10000"/>
                <a:gd name="connsiteX18" fmla="*/ 10061 w 10078"/>
                <a:gd name="connsiteY18" fmla="*/ 4523 h 10000"/>
                <a:gd name="connsiteX19" fmla="*/ 9194 w 10078"/>
                <a:gd name="connsiteY19" fmla="*/ 4009 h 10000"/>
                <a:gd name="connsiteX20" fmla="*/ 8666 w 10078"/>
                <a:gd name="connsiteY20" fmla="*/ 4915 h 10000"/>
                <a:gd name="connsiteX21" fmla="*/ 8666 w 10078"/>
                <a:gd name="connsiteY21" fmla="*/ 2285 h 10000"/>
                <a:gd name="connsiteX22" fmla="*/ 5769 w 10078"/>
                <a:gd name="connsiteY22" fmla="*/ 11 h 10000"/>
                <a:gd name="connsiteX23" fmla="*/ 2113 w 1007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21 w 10086"/>
                <a:gd name="connsiteY0" fmla="*/ 445 h 10000"/>
                <a:gd name="connsiteX1" fmla="*/ 1012 w 10086"/>
                <a:gd name="connsiteY1" fmla="*/ 4243 h 10000"/>
                <a:gd name="connsiteX2" fmla="*/ 301 w 10086"/>
                <a:gd name="connsiteY2" fmla="*/ 4298 h 10000"/>
                <a:gd name="connsiteX3" fmla="*/ 154 w 10086"/>
                <a:gd name="connsiteY3" fmla="*/ 4963 h 10000"/>
                <a:gd name="connsiteX4" fmla="*/ 818 w 10086"/>
                <a:gd name="connsiteY4" fmla="*/ 6220 h 10000"/>
                <a:gd name="connsiteX5" fmla="*/ 1227 w 10086"/>
                <a:gd name="connsiteY5" fmla="*/ 6680 h 10000"/>
                <a:gd name="connsiteX6" fmla="*/ 1720 w 10086"/>
                <a:gd name="connsiteY6" fmla="*/ 6802 h 10000"/>
                <a:gd name="connsiteX7" fmla="*/ 2259 w 10086"/>
                <a:gd name="connsiteY7" fmla="*/ 8153 h 10000"/>
                <a:gd name="connsiteX8" fmla="*/ 2989 w 10086"/>
                <a:gd name="connsiteY8" fmla="*/ 8939 h 10000"/>
                <a:gd name="connsiteX9" fmla="*/ 3740 w 10086"/>
                <a:gd name="connsiteY9" fmla="*/ 9517 h 10000"/>
                <a:gd name="connsiteX10" fmla="*/ 5162 w 10086"/>
                <a:gd name="connsiteY10" fmla="*/ 10000 h 10000"/>
                <a:gd name="connsiteX11" fmla="*/ 6643 w 10086"/>
                <a:gd name="connsiteY11" fmla="*/ 9392 h 10000"/>
                <a:gd name="connsiteX12" fmla="*/ 7488 w 10086"/>
                <a:gd name="connsiteY12" fmla="*/ 8752 h 10000"/>
                <a:gd name="connsiteX13" fmla="*/ 8174 w 10086"/>
                <a:gd name="connsiteY13" fmla="*/ 7853 h 10000"/>
                <a:gd name="connsiteX14" fmla="*/ 8575 w 10086"/>
                <a:gd name="connsiteY14" fmla="*/ 6492 h 10000"/>
                <a:gd name="connsiteX15" fmla="*/ 8959 w 10086"/>
                <a:gd name="connsiteY15" fmla="*/ 6398 h 10000"/>
                <a:gd name="connsiteX16" fmla="*/ 9738 w 10086"/>
                <a:gd name="connsiteY16" fmla="*/ 5163 h 10000"/>
                <a:gd name="connsiteX17" fmla="*/ 10069 w 10086"/>
                <a:gd name="connsiteY17" fmla="*/ 4523 h 10000"/>
                <a:gd name="connsiteX18" fmla="*/ 9202 w 10086"/>
                <a:gd name="connsiteY18" fmla="*/ 4009 h 10000"/>
                <a:gd name="connsiteX19" fmla="*/ 8674 w 10086"/>
                <a:gd name="connsiteY19" fmla="*/ 4915 h 10000"/>
                <a:gd name="connsiteX20" fmla="*/ 8674 w 10086"/>
                <a:gd name="connsiteY20" fmla="*/ 2285 h 10000"/>
                <a:gd name="connsiteX21" fmla="*/ 5777 w 10086"/>
                <a:gd name="connsiteY21" fmla="*/ 11 h 10000"/>
                <a:gd name="connsiteX22" fmla="*/ 2121 w 10086"/>
                <a:gd name="connsiteY22" fmla="*/ 445 h 10000"/>
                <a:gd name="connsiteX0" fmla="*/ 2133 w 10098"/>
                <a:gd name="connsiteY0" fmla="*/ 445 h 10000"/>
                <a:gd name="connsiteX1" fmla="*/ 1024 w 10098"/>
                <a:gd name="connsiteY1" fmla="*/ 4243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382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114"/>
                <a:gd name="connsiteY0" fmla="*/ 445 h 10000"/>
                <a:gd name="connsiteX1" fmla="*/ 1269 w 10114"/>
                <a:gd name="connsiteY1" fmla="*/ 4384 h 10000"/>
                <a:gd name="connsiteX2" fmla="*/ 313 w 10114"/>
                <a:gd name="connsiteY2" fmla="*/ 4298 h 10000"/>
                <a:gd name="connsiteX3" fmla="*/ 166 w 10114"/>
                <a:gd name="connsiteY3" fmla="*/ 4963 h 10000"/>
                <a:gd name="connsiteX4" fmla="*/ 830 w 10114"/>
                <a:gd name="connsiteY4" fmla="*/ 6220 h 10000"/>
                <a:gd name="connsiteX5" fmla="*/ 1239 w 10114"/>
                <a:gd name="connsiteY5" fmla="*/ 6680 h 10000"/>
                <a:gd name="connsiteX6" fmla="*/ 1732 w 10114"/>
                <a:gd name="connsiteY6" fmla="*/ 6802 h 10000"/>
                <a:gd name="connsiteX7" fmla="*/ 2271 w 10114"/>
                <a:gd name="connsiteY7" fmla="*/ 8153 h 10000"/>
                <a:gd name="connsiteX8" fmla="*/ 3001 w 10114"/>
                <a:gd name="connsiteY8" fmla="*/ 8939 h 10000"/>
                <a:gd name="connsiteX9" fmla="*/ 3752 w 10114"/>
                <a:gd name="connsiteY9" fmla="*/ 9517 h 10000"/>
                <a:gd name="connsiteX10" fmla="*/ 5174 w 10114"/>
                <a:gd name="connsiteY10" fmla="*/ 10000 h 10000"/>
                <a:gd name="connsiteX11" fmla="*/ 6655 w 10114"/>
                <a:gd name="connsiteY11" fmla="*/ 9392 h 10000"/>
                <a:gd name="connsiteX12" fmla="*/ 7500 w 10114"/>
                <a:gd name="connsiteY12" fmla="*/ 8752 h 10000"/>
                <a:gd name="connsiteX13" fmla="*/ 8186 w 10114"/>
                <a:gd name="connsiteY13" fmla="*/ 7853 h 10000"/>
                <a:gd name="connsiteX14" fmla="*/ 8587 w 10114"/>
                <a:gd name="connsiteY14" fmla="*/ 6492 h 10000"/>
                <a:gd name="connsiteX15" fmla="*/ 8971 w 10114"/>
                <a:gd name="connsiteY15" fmla="*/ 6398 h 10000"/>
                <a:gd name="connsiteX16" fmla="*/ 9750 w 10114"/>
                <a:gd name="connsiteY16" fmla="*/ 5163 h 10000"/>
                <a:gd name="connsiteX17" fmla="*/ 10081 w 10114"/>
                <a:gd name="connsiteY17" fmla="*/ 4382 h 10000"/>
                <a:gd name="connsiteX18" fmla="*/ 8920 w 10114"/>
                <a:gd name="connsiteY18" fmla="*/ 4150 h 10000"/>
                <a:gd name="connsiteX19" fmla="*/ 8686 w 10114"/>
                <a:gd name="connsiteY19" fmla="*/ 4915 h 10000"/>
                <a:gd name="connsiteX20" fmla="*/ 8686 w 10114"/>
                <a:gd name="connsiteY20" fmla="*/ 2285 h 10000"/>
                <a:gd name="connsiteX21" fmla="*/ 5789 w 10114"/>
                <a:gd name="connsiteY21" fmla="*/ 11 h 10000"/>
                <a:gd name="connsiteX22" fmla="*/ 2133 w 10114"/>
                <a:gd name="connsiteY22" fmla="*/ 445 h 10000"/>
                <a:gd name="connsiteX0" fmla="*/ 2133 w 9945"/>
                <a:gd name="connsiteY0" fmla="*/ 445 h 10000"/>
                <a:gd name="connsiteX1" fmla="*/ 1269 w 9945"/>
                <a:gd name="connsiteY1" fmla="*/ 4384 h 10000"/>
                <a:gd name="connsiteX2" fmla="*/ 313 w 9945"/>
                <a:gd name="connsiteY2" fmla="*/ 4298 h 10000"/>
                <a:gd name="connsiteX3" fmla="*/ 166 w 9945"/>
                <a:gd name="connsiteY3" fmla="*/ 4963 h 10000"/>
                <a:gd name="connsiteX4" fmla="*/ 830 w 9945"/>
                <a:gd name="connsiteY4" fmla="*/ 6220 h 10000"/>
                <a:gd name="connsiteX5" fmla="*/ 1239 w 9945"/>
                <a:gd name="connsiteY5" fmla="*/ 6680 h 10000"/>
                <a:gd name="connsiteX6" fmla="*/ 1732 w 9945"/>
                <a:gd name="connsiteY6" fmla="*/ 6802 h 10000"/>
                <a:gd name="connsiteX7" fmla="*/ 2271 w 9945"/>
                <a:gd name="connsiteY7" fmla="*/ 8153 h 10000"/>
                <a:gd name="connsiteX8" fmla="*/ 3001 w 9945"/>
                <a:gd name="connsiteY8" fmla="*/ 8939 h 10000"/>
                <a:gd name="connsiteX9" fmla="*/ 3752 w 9945"/>
                <a:gd name="connsiteY9" fmla="*/ 9517 h 10000"/>
                <a:gd name="connsiteX10" fmla="*/ 5174 w 9945"/>
                <a:gd name="connsiteY10" fmla="*/ 10000 h 10000"/>
                <a:gd name="connsiteX11" fmla="*/ 6655 w 9945"/>
                <a:gd name="connsiteY11" fmla="*/ 9392 h 10000"/>
                <a:gd name="connsiteX12" fmla="*/ 7500 w 9945"/>
                <a:gd name="connsiteY12" fmla="*/ 8752 h 10000"/>
                <a:gd name="connsiteX13" fmla="*/ 8186 w 9945"/>
                <a:gd name="connsiteY13" fmla="*/ 7853 h 10000"/>
                <a:gd name="connsiteX14" fmla="*/ 8587 w 9945"/>
                <a:gd name="connsiteY14" fmla="*/ 6492 h 10000"/>
                <a:gd name="connsiteX15" fmla="*/ 8971 w 9945"/>
                <a:gd name="connsiteY15" fmla="*/ 6398 h 10000"/>
                <a:gd name="connsiteX16" fmla="*/ 9750 w 9945"/>
                <a:gd name="connsiteY16" fmla="*/ 5163 h 10000"/>
                <a:gd name="connsiteX17" fmla="*/ 9885 w 9945"/>
                <a:gd name="connsiteY17" fmla="*/ 4382 h 10000"/>
                <a:gd name="connsiteX18" fmla="*/ 8920 w 9945"/>
                <a:gd name="connsiteY18" fmla="*/ 4150 h 10000"/>
                <a:gd name="connsiteX19" fmla="*/ 8686 w 9945"/>
                <a:gd name="connsiteY19" fmla="*/ 4915 h 10000"/>
                <a:gd name="connsiteX20" fmla="*/ 8686 w 9945"/>
                <a:gd name="connsiteY20" fmla="*/ 2285 h 10000"/>
                <a:gd name="connsiteX21" fmla="*/ 5789 w 9945"/>
                <a:gd name="connsiteY21" fmla="*/ 11 h 10000"/>
                <a:gd name="connsiteX22" fmla="*/ 2133 w 9945"/>
                <a:gd name="connsiteY22" fmla="*/ 445 h 10000"/>
                <a:gd name="connsiteX0" fmla="*/ 2145 w 9993"/>
                <a:gd name="connsiteY0" fmla="*/ 445 h 10000"/>
                <a:gd name="connsiteX1" fmla="*/ 1276 w 9993"/>
                <a:gd name="connsiteY1" fmla="*/ 4384 h 10000"/>
                <a:gd name="connsiteX2" fmla="*/ 315 w 9993"/>
                <a:gd name="connsiteY2" fmla="*/ 4298 h 10000"/>
                <a:gd name="connsiteX3" fmla="*/ 167 w 9993"/>
                <a:gd name="connsiteY3" fmla="*/ 4963 h 10000"/>
                <a:gd name="connsiteX4" fmla="*/ 835 w 9993"/>
                <a:gd name="connsiteY4" fmla="*/ 6220 h 10000"/>
                <a:gd name="connsiteX5" fmla="*/ 1246 w 9993"/>
                <a:gd name="connsiteY5" fmla="*/ 6680 h 10000"/>
                <a:gd name="connsiteX6" fmla="*/ 1742 w 9993"/>
                <a:gd name="connsiteY6" fmla="*/ 6802 h 10000"/>
                <a:gd name="connsiteX7" fmla="*/ 2284 w 9993"/>
                <a:gd name="connsiteY7" fmla="*/ 8153 h 10000"/>
                <a:gd name="connsiteX8" fmla="*/ 3018 w 9993"/>
                <a:gd name="connsiteY8" fmla="*/ 8939 h 10000"/>
                <a:gd name="connsiteX9" fmla="*/ 3773 w 9993"/>
                <a:gd name="connsiteY9" fmla="*/ 9517 h 10000"/>
                <a:gd name="connsiteX10" fmla="*/ 5203 w 9993"/>
                <a:gd name="connsiteY10" fmla="*/ 10000 h 10000"/>
                <a:gd name="connsiteX11" fmla="*/ 6692 w 9993"/>
                <a:gd name="connsiteY11" fmla="*/ 9392 h 10000"/>
                <a:gd name="connsiteX12" fmla="*/ 7541 w 9993"/>
                <a:gd name="connsiteY12" fmla="*/ 8752 h 10000"/>
                <a:gd name="connsiteX13" fmla="*/ 8231 w 9993"/>
                <a:gd name="connsiteY13" fmla="*/ 7853 h 10000"/>
                <a:gd name="connsiteX14" fmla="*/ 8634 w 9993"/>
                <a:gd name="connsiteY14" fmla="*/ 6492 h 10000"/>
                <a:gd name="connsiteX15" fmla="*/ 9021 w 9993"/>
                <a:gd name="connsiteY15" fmla="*/ 6398 h 10000"/>
                <a:gd name="connsiteX16" fmla="*/ 9804 w 9993"/>
                <a:gd name="connsiteY16" fmla="*/ 5163 h 10000"/>
                <a:gd name="connsiteX17" fmla="*/ 9940 w 9993"/>
                <a:gd name="connsiteY17" fmla="*/ 4382 h 10000"/>
                <a:gd name="connsiteX18" fmla="*/ 9073 w 9993"/>
                <a:gd name="connsiteY18" fmla="*/ 4325 h 10000"/>
                <a:gd name="connsiteX19" fmla="*/ 8969 w 9993"/>
                <a:gd name="connsiteY19" fmla="*/ 4150 h 10000"/>
                <a:gd name="connsiteX20" fmla="*/ 8734 w 9993"/>
                <a:gd name="connsiteY20" fmla="*/ 4915 h 10000"/>
                <a:gd name="connsiteX21" fmla="*/ 8734 w 9993"/>
                <a:gd name="connsiteY21" fmla="*/ 2285 h 10000"/>
                <a:gd name="connsiteX22" fmla="*/ 5821 w 9993"/>
                <a:gd name="connsiteY22" fmla="*/ 11 h 10000"/>
                <a:gd name="connsiteX23" fmla="*/ 2145 w 9993"/>
                <a:gd name="connsiteY23" fmla="*/ 445 h 10000"/>
                <a:gd name="connsiteX0" fmla="*/ 2147 w 10000"/>
                <a:gd name="connsiteY0" fmla="*/ 445 h 10000"/>
                <a:gd name="connsiteX1" fmla="*/ 1277 w 10000"/>
                <a:gd name="connsiteY1" fmla="*/ 4384 h 10000"/>
                <a:gd name="connsiteX2" fmla="*/ 315 w 10000"/>
                <a:gd name="connsiteY2" fmla="*/ 4298 h 10000"/>
                <a:gd name="connsiteX3" fmla="*/ 167 w 10000"/>
                <a:gd name="connsiteY3" fmla="*/ 4963 h 10000"/>
                <a:gd name="connsiteX4" fmla="*/ 836 w 10000"/>
                <a:gd name="connsiteY4" fmla="*/ 6220 h 10000"/>
                <a:gd name="connsiteX5" fmla="*/ 1247 w 10000"/>
                <a:gd name="connsiteY5" fmla="*/ 6680 h 10000"/>
                <a:gd name="connsiteX6" fmla="*/ 1743 w 10000"/>
                <a:gd name="connsiteY6" fmla="*/ 6802 h 10000"/>
                <a:gd name="connsiteX7" fmla="*/ 2286 w 10000"/>
                <a:gd name="connsiteY7" fmla="*/ 8153 h 10000"/>
                <a:gd name="connsiteX8" fmla="*/ 3020 w 10000"/>
                <a:gd name="connsiteY8" fmla="*/ 8939 h 10000"/>
                <a:gd name="connsiteX9" fmla="*/ 3776 w 10000"/>
                <a:gd name="connsiteY9" fmla="*/ 9517 h 10000"/>
                <a:gd name="connsiteX10" fmla="*/ 5207 w 10000"/>
                <a:gd name="connsiteY10" fmla="*/ 10000 h 10000"/>
                <a:gd name="connsiteX11" fmla="*/ 6697 w 10000"/>
                <a:gd name="connsiteY11" fmla="*/ 9392 h 10000"/>
                <a:gd name="connsiteX12" fmla="*/ 7546 w 10000"/>
                <a:gd name="connsiteY12" fmla="*/ 8752 h 10000"/>
                <a:gd name="connsiteX13" fmla="*/ 8237 w 10000"/>
                <a:gd name="connsiteY13" fmla="*/ 7853 h 10000"/>
                <a:gd name="connsiteX14" fmla="*/ 8640 w 10000"/>
                <a:gd name="connsiteY14" fmla="*/ 6492 h 10000"/>
                <a:gd name="connsiteX15" fmla="*/ 9027 w 10000"/>
                <a:gd name="connsiteY15" fmla="*/ 6398 h 10000"/>
                <a:gd name="connsiteX16" fmla="*/ 9811 w 10000"/>
                <a:gd name="connsiteY16" fmla="*/ 5163 h 10000"/>
                <a:gd name="connsiteX17" fmla="*/ 9947 w 10000"/>
                <a:gd name="connsiteY17" fmla="*/ 4382 h 10000"/>
                <a:gd name="connsiteX18" fmla="*/ 9079 w 10000"/>
                <a:gd name="connsiteY18" fmla="*/ 4325 h 10000"/>
                <a:gd name="connsiteX19" fmla="*/ 8975 w 10000"/>
                <a:gd name="connsiteY19" fmla="*/ 4150 h 10000"/>
                <a:gd name="connsiteX20" fmla="*/ 8740 w 10000"/>
                <a:gd name="connsiteY20" fmla="*/ 4915 h 10000"/>
                <a:gd name="connsiteX21" fmla="*/ 8740 w 10000"/>
                <a:gd name="connsiteY21" fmla="*/ 2285 h 10000"/>
                <a:gd name="connsiteX22" fmla="*/ 7769 w 10000"/>
                <a:gd name="connsiteY22" fmla="*/ 564 h 10000"/>
                <a:gd name="connsiteX23" fmla="*/ 5825 w 10000"/>
                <a:gd name="connsiteY23" fmla="*/ 11 h 10000"/>
                <a:gd name="connsiteX24" fmla="*/ 2147 w 10000"/>
                <a:gd name="connsiteY24" fmla="*/ 445 h 10000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743 w 10000"/>
                <a:gd name="connsiteY6" fmla="*/ 7190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970 w 10000"/>
                <a:gd name="connsiteY6" fmla="*/ 7624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094 w 9947"/>
                <a:gd name="connsiteY0" fmla="*/ 833 h 10388"/>
                <a:gd name="connsiteX1" fmla="*/ 1224 w 9947"/>
                <a:gd name="connsiteY1" fmla="*/ 4772 h 10388"/>
                <a:gd name="connsiteX2" fmla="*/ 565 w 9947"/>
                <a:gd name="connsiteY2" fmla="*/ 4975 h 10388"/>
                <a:gd name="connsiteX3" fmla="*/ 114 w 9947"/>
                <a:gd name="connsiteY3" fmla="*/ 5351 h 10388"/>
                <a:gd name="connsiteX4" fmla="*/ 783 w 9947"/>
                <a:gd name="connsiteY4" fmla="*/ 6608 h 10388"/>
                <a:gd name="connsiteX5" fmla="*/ 1194 w 9947"/>
                <a:gd name="connsiteY5" fmla="*/ 7068 h 10388"/>
                <a:gd name="connsiteX6" fmla="*/ 1917 w 9947"/>
                <a:gd name="connsiteY6" fmla="*/ 7624 h 10388"/>
                <a:gd name="connsiteX7" fmla="*/ 2233 w 9947"/>
                <a:gd name="connsiteY7" fmla="*/ 8541 h 10388"/>
                <a:gd name="connsiteX8" fmla="*/ 2967 w 9947"/>
                <a:gd name="connsiteY8" fmla="*/ 9327 h 10388"/>
                <a:gd name="connsiteX9" fmla="*/ 3723 w 9947"/>
                <a:gd name="connsiteY9" fmla="*/ 9905 h 10388"/>
                <a:gd name="connsiteX10" fmla="*/ 5154 w 9947"/>
                <a:gd name="connsiteY10" fmla="*/ 10388 h 10388"/>
                <a:gd name="connsiteX11" fmla="*/ 6644 w 9947"/>
                <a:gd name="connsiteY11" fmla="*/ 9780 h 10388"/>
                <a:gd name="connsiteX12" fmla="*/ 7493 w 9947"/>
                <a:gd name="connsiteY12" fmla="*/ 9140 h 10388"/>
                <a:gd name="connsiteX13" fmla="*/ 8184 w 9947"/>
                <a:gd name="connsiteY13" fmla="*/ 8241 h 10388"/>
                <a:gd name="connsiteX14" fmla="*/ 8587 w 9947"/>
                <a:gd name="connsiteY14" fmla="*/ 6880 h 10388"/>
                <a:gd name="connsiteX15" fmla="*/ 8974 w 9947"/>
                <a:gd name="connsiteY15" fmla="*/ 6786 h 10388"/>
                <a:gd name="connsiteX16" fmla="*/ 9758 w 9947"/>
                <a:gd name="connsiteY16" fmla="*/ 5551 h 10388"/>
                <a:gd name="connsiteX17" fmla="*/ 9894 w 9947"/>
                <a:gd name="connsiteY17" fmla="*/ 4770 h 10388"/>
                <a:gd name="connsiteX18" fmla="*/ 9026 w 9947"/>
                <a:gd name="connsiteY18" fmla="*/ 4713 h 10388"/>
                <a:gd name="connsiteX19" fmla="*/ 8922 w 9947"/>
                <a:gd name="connsiteY19" fmla="*/ 4538 h 10388"/>
                <a:gd name="connsiteX20" fmla="*/ 8687 w 9947"/>
                <a:gd name="connsiteY20" fmla="*/ 5303 h 10388"/>
                <a:gd name="connsiteX21" fmla="*/ 8687 w 9947"/>
                <a:gd name="connsiteY21" fmla="*/ 2673 h 10388"/>
                <a:gd name="connsiteX22" fmla="*/ 7716 w 9947"/>
                <a:gd name="connsiteY22" fmla="*/ 952 h 10388"/>
                <a:gd name="connsiteX23" fmla="*/ 5696 w 9947"/>
                <a:gd name="connsiteY23" fmla="*/ 1 h 10388"/>
                <a:gd name="connsiteX24" fmla="*/ 2094 w 9947"/>
                <a:gd name="connsiteY24" fmla="*/ 833 h 10388"/>
                <a:gd name="connsiteX0" fmla="*/ 1875 w 9770"/>
                <a:gd name="connsiteY0" fmla="*/ 802 h 10000"/>
                <a:gd name="connsiteX1" fmla="*/ 1001 w 9770"/>
                <a:gd name="connsiteY1" fmla="*/ 4594 h 10000"/>
                <a:gd name="connsiteX2" fmla="*/ 338 w 9770"/>
                <a:gd name="connsiteY2" fmla="*/ 4789 h 10000"/>
                <a:gd name="connsiteX3" fmla="*/ 151 w 9770"/>
                <a:gd name="connsiteY3" fmla="*/ 5290 h 10000"/>
                <a:gd name="connsiteX4" fmla="*/ 557 w 9770"/>
                <a:gd name="connsiteY4" fmla="*/ 6361 h 10000"/>
                <a:gd name="connsiteX5" fmla="*/ 970 w 9770"/>
                <a:gd name="connsiteY5" fmla="*/ 6804 h 10000"/>
                <a:gd name="connsiteX6" fmla="*/ 1697 w 9770"/>
                <a:gd name="connsiteY6" fmla="*/ 7339 h 10000"/>
                <a:gd name="connsiteX7" fmla="*/ 2015 w 9770"/>
                <a:gd name="connsiteY7" fmla="*/ 8222 h 10000"/>
                <a:gd name="connsiteX8" fmla="*/ 2753 w 9770"/>
                <a:gd name="connsiteY8" fmla="*/ 8979 h 10000"/>
                <a:gd name="connsiteX9" fmla="*/ 3513 w 9770"/>
                <a:gd name="connsiteY9" fmla="*/ 9535 h 10000"/>
                <a:gd name="connsiteX10" fmla="*/ 4951 w 9770"/>
                <a:gd name="connsiteY10" fmla="*/ 10000 h 10000"/>
                <a:gd name="connsiteX11" fmla="*/ 6449 w 9770"/>
                <a:gd name="connsiteY11" fmla="*/ 9415 h 10000"/>
                <a:gd name="connsiteX12" fmla="*/ 7303 w 9770"/>
                <a:gd name="connsiteY12" fmla="*/ 8799 h 10000"/>
                <a:gd name="connsiteX13" fmla="*/ 7998 w 9770"/>
                <a:gd name="connsiteY13" fmla="*/ 7933 h 10000"/>
                <a:gd name="connsiteX14" fmla="*/ 8403 w 9770"/>
                <a:gd name="connsiteY14" fmla="*/ 6623 h 10000"/>
                <a:gd name="connsiteX15" fmla="*/ 8792 w 9770"/>
                <a:gd name="connsiteY15" fmla="*/ 6533 h 10000"/>
                <a:gd name="connsiteX16" fmla="*/ 9580 w 9770"/>
                <a:gd name="connsiteY16" fmla="*/ 5344 h 10000"/>
                <a:gd name="connsiteX17" fmla="*/ 9717 w 9770"/>
                <a:gd name="connsiteY17" fmla="*/ 4592 h 10000"/>
                <a:gd name="connsiteX18" fmla="*/ 8844 w 9770"/>
                <a:gd name="connsiteY18" fmla="*/ 4537 h 10000"/>
                <a:gd name="connsiteX19" fmla="*/ 8740 w 9770"/>
                <a:gd name="connsiteY19" fmla="*/ 4369 h 10000"/>
                <a:gd name="connsiteX20" fmla="*/ 8503 w 9770"/>
                <a:gd name="connsiteY20" fmla="*/ 5105 h 10000"/>
                <a:gd name="connsiteX21" fmla="*/ 8503 w 9770"/>
                <a:gd name="connsiteY21" fmla="*/ 2573 h 10000"/>
                <a:gd name="connsiteX22" fmla="*/ 7527 w 9770"/>
                <a:gd name="connsiteY22" fmla="*/ 916 h 10000"/>
                <a:gd name="connsiteX23" fmla="*/ 5496 w 9770"/>
                <a:gd name="connsiteY23" fmla="*/ 1 h 10000"/>
                <a:gd name="connsiteX24" fmla="*/ 1875 w 9770"/>
                <a:gd name="connsiteY24" fmla="*/ 802 h 10000"/>
                <a:gd name="connsiteX0" fmla="*/ 1764 w 9845"/>
                <a:gd name="connsiteY0" fmla="*/ 802 h 10000"/>
                <a:gd name="connsiteX1" fmla="*/ 870 w 9845"/>
                <a:gd name="connsiteY1" fmla="*/ 4594 h 10000"/>
                <a:gd name="connsiteX2" fmla="*/ 191 w 9845"/>
                <a:gd name="connsiteY2" fmla="*/ 4789 h 10000"/>
                <a:gd name="connsiteX3" fmla="*/ 0 w 9845"/>
                <a:gd name="connsiteY3" fmla="*/ 5290 h 10000"/>
                <a:gd name="connsiteX4" fmla="*/ 415 w 9845"/>
                <a:gd name="connsiteY4" fmla="*/ 6361 h 10000"/>
                <a:gd name="connsiteX5" fmla="*/ 838 w 9845"/>
                <a:gd name="connsiteY5" fmla="*/ 6804 h 10000"/>
                <a:gd name="connsiteX6" fmla="*/ 1582 w 9845"/>
                <a:gd name="connsiteY6" fmla="*/ 7339 h 10000"/>
                <a:gd name="connsiteX7" fmla="*/ 1907 w 9845"/>
                <a:gd name="connsiteY7" fmla="*/ 8222 h 10000"/>
                <a:gd name="connsiteX8" fmla="*/ 2663 w 9845"/>
                <a:gd name="connsiteY8" fmla="*/ 8979 h 10000"/>
                <a:gd name="connsiteX9" fmla="*/ 3441 w 9845"/>
                <a:gd name="connsiteY9" fmla="*/ 9535 h 10000"/>
                <a:gd name="connsiteX10" fmla="*/ 4913 w 9845"/>
                <a:gd name="connsiteY10" fmla="*/ 10000 h 10000"/>
                <a:gd name="connsiteX11" fmla="*/ 6446 w 9845"/>
                <a:gd name="connsiteY11" fmla="*/ 9415 h 10000"/>
                <a:gd name="connsiteX12" fmla="*/ 7320 w 9845"/>
                <a:gd name="connsiteY12" fmla="*/ 8799 h 10000"/>
                <a:gd name="connsiteX13" fmla="*/ 8031 w 9845"/>
                <a:gd name="connsiteY13" fmla="*/ 7933 h 10000"/>
                <a:gd name="connsiteX14" fmla="*/ 8446 w 9845"/>
                <a:gd name="connsiteY14" fmla="*/ 6623 h 10000"/>
                <a:gd name="connsiteX15" fmla="*/ 8844 w 9845"/>
                <a:gd name="connsiteY15" fmla="*/ 6533 h 10000"/>
                <a:gd name="connsiteX16" fmla="*/ 9651 w 9845"/>
                <a:gd name="connsiteY16" fmla="*/ 5344 h 10000"/>
                <a:gd name="connsiteX17" fmla="*/ 9791 w 9845"/>
                <a:gd name="connsiteY17" fmla="*/ 4592 h 10000"/>
                <a:gd name="connsiteX18" fmla="*/ 8897 w 9845"/>
                <a:gd name="connsiteY18" fmla="*/ 4537 h 10000"/>
                <a:gd name="connsiteX19" fmla="*/ 8791 w 9845"/>
                <a:gd name="connsiteY19" fmla="*/ 4369 h 10000"/>
                <a:gd name="connsiteX20" fmla="*/ 8548 w 9845"/>
                <a:gd name="connsiteY20" fmla="*/ 5105 h 10000"/>
                <a:gd name="connsiteX21" fmla="*/ 8548 w 9845"/>
                <a:gd name="connsiteY21" fmla="*/ 2573 h 10000"/>
                <a:gd name="connsiteX22" fmla="*/ 7549 w 9845"/>
                <a:gd name="connsiteY22" fmla="*/ 916 h 10000"/>
                <a:gd name="connsiteX23" fmla="*/ 5470 w 9845"/>
                <a:gd name="connsiteY23" fmla="*/ 1 h 10000"/>
                <a:gd name="connsiteX24" fmla="*/ 1764 w 9845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2573 h 10000"/>
                <a:gd name="connsiteX21" fmla="*/ 7668 w 10000"/>
                <a:gd name="connsiteY21" fmla="*/ 916 h 10000"/>
                <a:gd name="connsiteX22" fmla="*/ 5556 w 10000"/>
                <a:gd name="connsiteY22" fmla="*/ 1 h 10000"/>
                <a:gd name="connsiteX23" fmla="*/ 1792 w 10000"/>
                <a:gd name="connsiteY23" fmla="*/ 802 h 10000"/>
                <a:gd name="connsiteX0" fmla="*/ 1792 w 9970"/>
                <a:gd name="connsiteY0" fmla="*/ 802 h 10000"/>
                <a:gd name="connsiteX1" fmla="*/ 884 w 9970"/>
                <a:gd name="connsiteY1" fmla="*/ 4594 h 10000"/>
                <a:gd name="connsiteX2" fmla="*/ 194 w 9970"/>
                <a:gd name="connsiteY2" fmla="*/ 4789 h 10000"/>
                <a:gd name="connsiteX3" fmla="*/ 0 w 9970"/>
                <a:gd name="connsiteY3" fmla="*/ 5290 h 10000"/>
                <a:gd name="connsiteX4" fmla="*/ 264 w 9970"/>
                <a:gd name="connsiteY4" fmla="*/ 6187 h 10000"/>
                <a:gd name="connsiteX5" fmla="*/ 851 w 9970"/>
                <a:gd name="connsiteY5" fmla="*/ 6804 h 10000"/>
                <a:gd name="connsiteX6" fmla="*/ 1607 w 9970"/>
                <a:gd name="connsiteY6" fmla="*/ 7339 h 10000"/>
                <a:gd name="connsiteX7" fmla="*/ 1937 w 9970"/>
                <a:gd name="connsiteY7" fmla="*/ 8222 h 10000"/>
                <a:gd name="connsiteX8" fmla="*/ 2705 w 9970"/>
                <a:gd name="connsiteY8" fmla="*/ 8979 h 10000"/>
                <a:gd name="connsiteX9" fmla="*/ 3495 w 9970"/>
                <a:gd name="connsiteY9" fmla="*/ 9535 h 10000"/>
                <a:gd name="connsiteX10" fmla="*/ 4990 w 9970"/>
                <a:gd name="connsiteY10" fmla="*/ 10000 h 10000"/>
                <a:gd name="connsiteX11" fmla="*/ 6547 w 9970"/>
                <a:gd name="connsiteY11" fmla="*/ 9415 h 10000"/>
                <a:gd name="connsiteX12" fmla="*/ 7435 w 9970"/>
                <a:gd name="connsiteY12" fmla="*/ 8799 h 10000"/>
                <a:gd name="connsiteX13" fmla="*/ 8157 w 9970"/>
                <a:gd name="connsiteY13" fmla="*/ 7933 h 10000"/>
                <a:gd name="connsiteX14" fmla="*/ 8579 w 9970"/>
                <a:gd name="connsiteY14" fmla="*/ 6623 h 10000"/>
                <a:gd name="connsiteX15" fmla="*/ 8983 w 9970"/>
                <a:gd name="connsiteY15" fmla="*/ 6533 h 10000"/>
                <a:gd name="connsiteX16" fmla="*/ 9803 w 9970"/>
                <a:gd name="connsiteY16" fmla="*/ 5344 h 10000"/>
                <a:gd name="connsiteX17" fmla="*/ 9945 w 9970"/>
                <a:gd name="connsiteY17" fmla="*/ 4592 h 10000"/>
                <a:gd name="connsiteX18" fmla="*/ 9448 w 9970"/>
                <a:gd name="connsiteY18" fmla="*/ 4292 h 10000"/>
                <a:gd name="connsiteX19" fmla="*/ 9037 w 9970"/>
                <a:gd name="connsiteY19" fmla="*/ 4537 h 10000"/>
                <a:gd name="connsiteX20" fmla="*/ 8929 w 9970"/>
                <a:gd name="connsiteY20" fmla="*/ 4369 h 10000"/>
                <a:gd name="connsiteX21" fmla="*/ 8683 w 9970"/>
                <a:gd name="connsiteY21" fmla="*/ 2573 h 10000"/>
                <a:gd name="connsiteX22" fmla="*/ 7668 w 9970"/>
                <a:gd name="connsiteY22" fmla="*/ 916 h 10000"/>
                <a:gd name="connsiteX23" fmla="*/ 5556 w 9970"/>
                <a:gd name="connsiteY23" fmla="*/ 1 h 10000"/>
                <a:gd name="connsiteX24" fmla="*/ 1792 w 9970"/>
                <a:gd name="connsiteY24" fmla="*/ 802 h 10000"/>
                <a:gd name="connsiteX0" fmla="*/ 1797 w 9844"/>
                <a:gd name="connsiteY0" fmla="*/ 802 h 10000"/>
                <a:gd name="connsiteX1" fmla="*/ 887 w 9844"/>
                <a:gd name="connsiteY1" fmla="*/ 4594 h 10000"/>
                <a:gd name="connsiteX2" fmla="*/ 195 w 9844"/>
                <a:gd name="connsiteY2" fmla="*/ 4789 h 10000"/>
                <a:gd name="connsiteX3" fmla="*/ 0 w 9844"/>
                <a:gd name="connsiteY3" fmla="*/ 5290 h 10000"/>
                <a:gd name="connsiteX4" fmla="*/ 265 w 9844"/>
                <a:gd name="connsiteY4" fmla="*/ 6187 h 10000"/>
                <a:gd name="connsiteX5" fmla="*/ 854 w 9844"/>
                <a:gd name="connsiteY5" fmla="*/ 6804 h 10000"/>
                <a:gd name="connsiteX6" fmla="*/ 1612 w 9844"/>
                <a:gd name="connsiteY6" fmla="*/ 7339 h 10000"/>
                <a:gd name="connsiteX7" fmla="*/ 1943 w 9844"/>
                <a:gd name="connsiteY7" fmla="*/ 8222 h 10000"/>
                <a:gd name="connsiteX8" fmla="*/ 2713 w 9844"/>
                <a:gd name="connsiteY8" fmla="*/ 8979 h 10000"/>
                <a:gd name="connsiteX9" fmla="*/ 3506 w 9844"/>
                <a:gd name="connsiteY9" fmla="*/ 9535 h 10000"/>
                <a:gd name="connsiteX10" fmla="*/ 5005 w 9844"/>
                <a:gd name="connsiteY10" fmla="*/ 10000 h 10000"/>
                <a:gd name="connsiteX11" fmla="*/ 6567 w 9844"/>
                <a:gd name="connsiteY11" fmla="*/ 9415 h 10000"/>
                <a:gd name="connsiteX12" fmla="*/ 7457 w 9844"/>
                <a:gd name="connsiteY12" fmla="*/ 8799 h 10000"/>
                <a:gd name="connsiteX13" fmla="*/ 8182 w 9844"/>
                <a:gd name="connsiteY13" fmla="*/ 7933 h 10000"/>
                <a:gd name="connsiteX14" fmla="*/ 8605 w 9844"/>
                <a:gd name="connsiteY14" fmla="*/ 6623 h 10000"/>
                <a:gd name="connsiteX15" fmla="*/ 9010 w 9844"/>
                <a:gd name="connsiteY15" fmla="*/ 6533 h 10000"/>
                <a:gd name="connsiteX16" fmla="*/ 9832 w 9844"/>
                <a:gd name="connsiteY16" fmla="*/ 5344 h 10000"/>
                <a:gd name="connsiteX17" fmla="*/ 9476 w 9844"/>
                <a:gd name="connsiteY17" fmla="*/ 4292 h 10000"/>
                <a:gd name="connsiteX18" fmla="*/ 9064 w 9844"/>
                <a:gd name="connsiteY18" fmla="*/ 4537 h 10000"/>
                <a:gd name="connsiteX19" fmla="*/ 8956 w 9844"/>
                <a:gd name="connsiteY19" fmla="*/ 4369 h 10000"/>
                <a:gd name="connsiteX20" fmla="*/ 8709 w 9844"/>
                <a:gd name="connsiteY20" fmla="*/ 2573 h 10000"/>
                <a:gd name="connsiteX21" fmla="*/ 7691 w 9844"/>
                <a:gd name="connsiteY21" fmla="*/ 916 h 10000"/>
                <a:gd name="connsiteX22" fmla="*/ 5573 w 9844"/>
                <a:gd name="connsiteY22" fmla="*/ 1 h 10000"/>
                <a:gd name="connsiteX23" fmla="*/ 1797 w 9844"/>
                <a:gd name="connsiteY23" fmla="*/ 802 h 10000"/>
                <a:gd name="connsiteX0" fmla="*/ 1825 w 11841"/>
                <a:gd name="connsiteY0" fmla="*/ 802 h 10000"/>
                <a:gd name="connsiteX1" fmla="*/ 901 w 11841"/>
                <a:gd name="connsiteY1" fmla="*/ 4594 h 10000"/>
                <a:gd name="connsiteX2" fmla="*/ 198 w 11841"/>
                <a:gd name="connsiteY2" fmla="*/ 4789 h 10000"/>
                <a:gd name="connsiteX3" fmla="*/ 0 w 11841"/>
                <a:gd name="connsiteY3" fmla="*/ 5290 h 10000"/>
                <a:gd name="connsiteX4" fmla="*/ 269 w 11841"/>
                <a:gd name="connsiteY4" fmla="*/ 6187 h 10000"/>
                <a:gd name="connsiteX5" fmla="*/ 868 w 11841"/>
                <a:gd name="connsiteY5" fmla="*/ 6804 h 10000"/>
                <a:gd name="connsiteX6" fmla="*/ 1638 w 11841"/>
                <a:gd name="connsiteY6" fmla="*/ 7339 h 10000"/>
                <a:gd name="connsiteX7" fmla="*/ 1974 w 11841"/>
                <a:gd name="connsiteY7" fmla="*/ 8222 h 10000"/>
                <a:gd name="connsiteX8" fmla="*/ 2756 w 11841"/>
                <a:gd name="connsiteY8" fmla="*/ 8979 h 10000"/>
                <a:gd name="connsiteX9" fmla="*/ 3562 w 11841"/>
                <a:gd name="connsiteY9" fmla="*/ 9535 h 10000"/>
                <a:gd name="connsiteX10" fmla="*/ 5084 w 11841"/>
                <a:gd name="connsiteY10" fmla="*/ 10000 h 10000"/>
                <a:gd name="connsiteX11" fmla="*/ 6671 w 11841"/>
                <a:gd name="connsiteY11" fmla="*/ 9415 h 10000"/>
                <a:gd name="connsiteX12" fmla="*/ 7575 w 11841"/>
                <a:gd name="connsiteY12" fmla="*/ 8799 h 10000"/>
                <a:gd name="connsiteX13" fmla="*/ 8312 w 11841"/>
                <a:gd name="connsiteY13" fmla="*/ 7933 h 10000"/>
                <a:gd name="connsiteX14" fmla="*/ 8741 w 11841"/>
                <a:gd name="connsiteY14" fmla="*/ 6623 h 10000"/>
                <a:gd name="connsiteX15" fmla="*/ 9153 w 11841"/>
                <a:gd name="connsiteY15" fmla="*/ 6533 h 10000"/>
                <a:gd name="connsiteX16" fmla="*/ 11839 w 11841"/>
                <a:gd name="connsiteY16" fmla="*/ 5623 h 10000"/>
                <a:gd name="connsiteX17" fmla="*/ 9626 w 11841"/>
                <a:gd name="connsiteY17" fmla="*/ 4292 h 10000"/>
                <a:gd name="connsiteX18" fmla="*/ 9208 w 11841"/>
                <a:gd name="connsiteY18" fmla="*/ 4537 h 10000"/>
                <a:gd name="connsiteX19" fmla="*/ 9098 w 11841"/>
                <a:gd name="connsiteY19" fmla="*/ 4369 h 10000"/>
                <a:gd name="connsiteX20" fmla="*/ 8847 w 11841"/>
                <a:gd name="connsiteY20" fmla="*/ 2573 h 10000"/>
                <a:gd name="connsiteX21" fmla="*/ 7813 w 11841"/>
                <a:gd name="connsiteY21" fmla="*/ 916 h 10000"/>
                <a:gd name="connsiteX22" fmla="*/ 5661 w 11841"/>
                <a:gd name="connsiteY22" fmla="*/ 1 h 10000"/>
                <a:gd name="connsiteX23" fmla="*/ 1825 w 11841"/>
                <a:gd name="connsiteY23" fmla="*/ 802 h 10000"/>
                <a:gd name="connsiteX0" fmla="*/ 1825 w 9749"/>
                <a:gd name="connsiteY0" fmla="*/ 802 h 10000"/>
                <a:gd name="connsiteX1" fmla="*/ 901 w 9749"/>
                <a:gd name="connsiteY1" fmla="*/ 4594 h 10000"/>
                <a:gd name="connsiteX2" fmla="*/ 198 w 9749"/>
                <a:gd name="connsiteY2" fmla="*/ 4789 h 10000"/>
                <a:gd name="connsiteX3" fmla="*/ 0 w 9749"/>
                <a:gd name="connsiteY3" fmla="*/ 5290 h 10000"/>
                <a:gd name="connsiteX4" fmla="*/ 269 w 9749"/>
                <a:gd name="connsiteY4" fmla="*/ 6187 h 10000"/>
                <a:gd name="connsiteX5" fmla="*/ 868 w 9749"/>
                <a:gd name="connsiteY5" fmla="*/ 6804 h 10000"/>
                <a:gd name="connsiteX6" fmla="*/ 1638 w 9749"/>
                <a:gd name="connsiteY6" fmla="*/ 7339 h 10000"/>
                <a:gd name="connsiteX7" fmla="*/ 1974 w 9749"/>
                <a:gd name="connsiteY7" fmla="*/ 8222 h 10000"/>
                <a:gd name="connsiteX8" fmla="*/ 2756 w 9749"/>
                <a:gd name="connsiteY8" fmla="*/ 8979 h 10000"/>
                <a:gd name="connsiteX9" fmla="*/ 3562 w 9749"/>
                <a:gd name="connsiteY9" fmla="*/ 9535 h 10000"/>
                <a:gd name="connsiteX10" fmla="*/ 5084 w 9749"/>
                <a:gd name="connsiteY10" fmla="*/ 10000 h 10000"/>
                <a:gd name="connsiteX11" fmla="*/ 6671 w 9749"/>
                <a:gd name="connsiteY11" fmla="*/ 9415 h 10000"/>
                <a:gd name="connsiteX12" fmla="*/ 7575 w 9749"/>
                <a:gd name="connsiteY12" fmla="*/ 8799 h 10000"/>
                <a:gd name="connsiteX13" fmla="*/ 8312 w 9749"/>
                <a:gd name="connsiteY13" fmla="*/ 7933 h 10000"/>
                <a:gd name="connsiteX14" fmla="*/ 8741 w 9749"/>
                <a:gd name="connsiteY14" fmla="*/ 6623 h 10000"/>
                <a:gd name="connsiteX15" fmla="*/ 9153 w 9749"/>
                <a:gd name="connsiteY15" fmla="*/ 6533 h 10000"/>
                <a:gd name="connsiteX16" fmla="*/ 9706 w 9749"/>
                <a:gd name="connsiteY16" fmla="*/ 5623 h 10000"/>
                <a:gd name="connsiteX17" fmla="*/ 9626 w 9749"/>
                <a:gd name="connsiteY17" fmla="*/ 4292 h 10000"/>
                <a:gd name="connsiteX18" fmla="*/ 9208 w 9749"/>
                <a:gd name="connsiteY18" fmla="*/ 4537 h 10000"/>
                <a:gd name="connsiteX19" fmla="*/ 9098 w 9749"/>
                <a:gd name="connsiteY19" fmla="*/ 4369 h 10000"/>
                <a:gd name="connsiteX20" fmla="*/ 8847 w 9749"/>
                <a:gd name="connsiteY20" fmla="*/ 2573 h 10000"/>
                <a:gd name="connsiteX21" fmla="*/ 7813 w 9749"/>
                <a:gd name="connsiteY21" fmla="*/ 916 h 10000"/>
                <a:gd name="connsiteX22" fmla="*/ 5661 w 9749"/>
                <a:gd name="connsiteY22" fmla="*/ 1 h 10000"/>
                <a:gd name="connsiteX23" fmla="*/ 1825 w 9749"/>
                <a:gd name="connsiteY23" fmla="*/ 802 h 10000"/>
                <a:gd name="connsiteX0" fmla="*/ 1872 w 10202"/>
                <a:gd name="connsiteY0" fmla="*/ 802 h 10000"/>
                <a:gd name="connsiteX1" fmla="*/ 924 w 10202"/>
                <a:gd name="connsiteY1" fmla="*/ 4594 h 10000"/>
                <a:gd name="connsiteX2" fmla="*/ 203 w 10202"/>
                <a:gd name="connsiteY2" fmla="*/ 4789 h 10000"/>
                <a:gd name="connsiteX3" fmla="*/ 0 w 10202"/>
                <a:gd name="connsiteY3" fmla="*/ 5290 h 10000"/>
                <a:gd name="connsiteX4" fmla="*/ 276 w 10202"/>
                <a:gd name="connsiteY4" fmla="*/ 6187 h 10000"/>
                <a:gd name="connsiteX5" fmla="*/ 890 w 10202"/>
                <a:gd name="connsiteY5" fmla="*/ 6804 h 10000"/>
                <a:gd name="connsiteX6" fmla="*/ 1680 w 10202"/>
                <a:gd name="connsiteY6" fmla="*/ 7339 h 10000"/>
                <a:gd name="connsiteX7" fmla="*/ 2025 w 10202"/>
                <a:gd name="connsiteY7" fmla="*/ 8222 h 10000"/>
                <a:gd name="connsiteX8" fmla="*/ 2827 w 10202"/>
                <a:gd name="connsiteY8" fmla="*/ 8979 h 10000"/>
                <a:gd name="connsiteX9" fmla="*/ 3654 w 10202"/>
                <a:gd name="connsiteY9" fmla="*/ 9535 h 10000"/>
                <a:gd name="connsiteX10" fmla="*/ 5215 w 10202"/>
                <a:gd name="connsiteY10" fmla="*/ 10000 h 10000"/>
                <a:gd name="connsiteX11" fmla="*/ 6843 w 10202"/>
                <a:gd name="connsiteY11" fmla="*/ 9415 h 10000"/>
                <a:gd name="connsiteX12" fmla="*/ 7770 w 10202"/>
                <a:gd name="connsiteY12" fmla="*/ 8799 h 10000"/>
                <a:gd name="connsiteX13" fmla="*/ 8526 w 10202"/>
                <a:gd name="connsiteY13" fmla="*/ 7933 h 10000"/>
                <a:gd name="connsiteX14" fmla="*/ 8966 w 10202"/>
                <a:gd name="connsiteY14" fmla="*/ 6623 h 10000"/>
                <a:gd name="connsiteX15" fmla="*/ 9389 w 10202"/>
                <a:gd name="connsiteY15" fmla="*/ 6533 h 10000"/>
                <a:gd name="connsiteX16" fmla="*/ 9956 w 10202"/>
                <a:gd name="connsiteY16" fmla="*/ 5623 h 10000"/>
                <a:gd name="connsiteX17" fmla="*/ 10202 w 10202"/>
                <a:gd name="connsiteY17" fmla="*/ 4779 h 10000"/>
                <a:gd name="connsiteX18" fmla="*/ 9874 w 10202"/>
                <a:gd name="connsiteY18" fmla="*/ 4292 h 10000"/>
                <a:gd name="connsiteX19" fmla="*/ 9445 w 10202"/>
                <a:gd name="connsiteY19" fmla="*/ 4537 h 10000"/>
                <a:gd name="connsiteX20" fmla="*/ 9332 w 10202"/>
                <a:gd name="connsiteY20" fmla="*/ 4369 h 10000"/>
                <a:gd name="connsiteX21" fmla="*/ 9075 w 10202"/>
                <a:gd name="connsiteY21" fmla="*/ 2573 h 10000"/>
                <a:gd name="connsiteX22" fmla="*/ 8014 w 10202"/>
                <a:gd name="connsiteY22" fmla="*/ 916 h 10000"/>
                <a:gd name="connsiteX23" fmla="*/ 5807 w 10202"/>
                <a:gd name="connsiteY23" fmla="*/ 1 h 10000"/>
                <a:gd name="connsiteX24" fmla="*/ 1872 w 10202"/>
                <a:gd name="connsiteY24" fmla="*/ 802 h 10000"/>
                <a:gd name="connsiteX0" fmla="*/ 1872 w 10272"/>
                <a:gd name="connsiteY0" fmla="*/ 802 h 10000"/>
                <a:gd name="connsiteX1" fmla="*/ 924 w 10272"/>
                <a:gd name="connsiteY1" fmla="*/ 4594 h 10000"/>
                <a:gd name="connsiteX2" fmla="*/ 203 w 10272"/>
                <a:gd name="connsiteY2" fmla="*/ 4789 h 10000"/>
                <a:gd name="connsiteX3" fmla="*/ 0 w 10272"/>
                <a:gd name="connsiteY3" fmla="*/ 5290 h 10000"/>
                <a:gd name="connsiteX4" fmla="*/ 276 w 10272"/>
                <a:gd name="connsiteY4" fmla="*/ 6187 h 10000"/>
                <a:gd name="connsiteX5" fmla="*/ 890 w 10272"/>
                <a:gd name="connsiteY5" fmla="*/ 6804 h 10000"/>
                <a:gd name="connsiteX6" fmla="*/ 1680 w 10272"/>
                <a:gd name="connsiteY6" fmla="*/ 7339 h 10000"/>
                <a:gd name="connsiteX7" fmla="*/ 2025 w 10272"/>
                <a:gd name="connsiteY7" fmla="*/ 8222 h 10000"/>
                <a:gd name="connsiteX8" fmla="*/ 2827 w 10272"/>
                <a:gd name="connsiteY8" fmla="*/ 8979 h 10000"/>
                <a:gd name="connsiteX9" fmla="*/ 3654 w 10272"/>
                <a:gd name="connsiteY9" fmla="*/ 9535 h 10000"/>
                <a:gd name="connsiteX10" fmla="*/ 5215 w 10272"/>
                <a:gd name="connsiteY10" fmla="*/ 10000 h 10000"/>
                <a:gd name="connsiteX11" fmla="*/ 6843 w 10272"/>
                <a:gd name="connsiteY11" fmla="*/ 9415 h 10000"/>
                <a:gd name="connsiteX12" fmla="*/ 7770 w 10272"/>
                <a:gd name="connsiteY12" fmla="*/ 8799 h 10000"/>
                <a:gd name="connsiteX13" fmla="*/ 8526 w 10272"/>
                <a:gd name="connsiteY13" fmla="*/ 7933 h 10000"/>
                <a:gd name="connsiteX14" fmla="*/ 8966 w 10272"/>
                <a:gd name="connsiteY14" fmla="*/ 6623 h 10000"/>
                <a:gd name="connsiteX15" fmla="*/ 9389 w 10272"/>
                <a:gd name="connsiteY15" fmla="*/ 6533 h 10000"/>
                <a:gd name="connsiteX16" fmla="*/ 9956 w 10272"/>
                <a:gd name="connsiteY16" fmla="*/ 5623 h 10000"/>
                <a:gd name="connsiteX17" fmla="*/ 10202 w 10272"/>
                <a:gd name="connsiteY17" fmla="*/ 4779 h 10000"/>
                <a:gd name="connsiteX18" fmla="*/ 10245 w 10272"/>
                <a:gd name="connsiteY18" fmla="*/ 4292 h 10000"/>
                <a:gd name="connsiteX19" fmla="*/ 9445 w 10272"/>
                <a:gd name="connsiteY19" fmla="*/ 4537 h 10000"/>
                <a:gd name="connsiteX20" fmla="*/ 9332 w 10272"/>
                <a:gd name="connsiteY20" fmla="*/ 4369 h 10000"/>
                <a:gd name="connsiteX21" fmla="*/ 9075 w 10272"/>
                <a:gd name="connsiteY21" fmla="*/ 2573 h 10000"/>
                <a:gd name="connsiteX22" fmla="*/ 8014 w 10272"/>
                <a:gd name="connsiteY22" fmla="*/ 916 h 10000"/>
                <a:gd name="connsiteX23" fmla="*/ 5807 w 10272"/>
                <a:gd name="connsiteY23" fmla="*/ 1 h 10000"/>
                <a:gd name="connsiteX24" fmla="*/ 1872 w 10272"/>
                <a:gd name="connsiteY24" fmla="*/ 802 h 10000"/>
                <a:gd name="connsiteX0" fmla="*/ 1872 w 10263"/>
                <a:gd name="connsiteY0" fmla="*/ 802 h 10000"/>
                <a:gd name="connsiteX1" fmla="*/ 924 w 10263"/>
                <a:gd name="connsiteY1" fmla="*/ 4594 h 10000"/>
                <a:gd name="connsiteX2" fmla="*/ 203 w 10263"/>
                <a:gd name="connsiteY2" fmla="*/ 4789 h 10000"/>
                <a:gd name="connsiteX3" fmla="*/ 0 w 10263"/>
                <a:gd name="connsiteY3" fmla="*/ 5290 h 10000"/>
                <a:gd name="connsiteX4" fmla="*/ 276 w 10263"/>
                <a:gd name="connsiteY4" fmla="*/ 6187 h 10000"/>
                <a:gd name="connsiteX5" fmla="*/ 890 w 10263"/>
                <a:gd name="connsiteY5" fmla="*/ 6804 h 10000"/>
                <a:gd name="connsiteX6" fmla="*/ 1680 w 10263"/>
                <a:gd name="connsiteY6" fmla="*/ 7339 h 10000"/>
                <a:gd name="connsiteX7" fmla="*/ 2025 w 10263"/>
                <a:gd name="connsiteY7" fmla="*/ 8222 h 10000"/>
                <a:gd name="connsiteX8" fmla="*/ 2827 w 10263"/>
                <a:gd name="connsiteY8" fmla="*/ 8979 h 10000"/>
                <a:gd name="connsiteX9" fmla="*/ 3654 w 10263"/>
                <a:gd name="connsiteY9" fmla="*/ 9535 h 10000"/>
                <a:gd name="connsiteX10" fmla="*/ 5215 w 10263"/>
                <a:gd name="connsiteY10" fmla="*/ 10000 h 10000"/>
                <a:gd name="connsiteX11" fmla="*/ 6843 w 10263"/>
                <a:gd name="connsiteY11" fmla="*/ 9415 h 10000"/>
                <a:gd name="connsiteX12" fmla="*/ 7770 w 10263"/>
                <a:gd name="connsiteY12" fmla="*/ 8799 h 10000"/>
                <a:gd name="connsiteX13" fmla="*/ 8526 w 10263"/>
                <a:gd name="connsiteY13" fmla="*/ 7933 h 10000"/>
                <a:gd name="connsiteX14" fmla="*/ 8966 w 10263"/>
                <a:gd name="connsiteY14" fmla="*/ 6623 h 10000"/>
                <a:gd name="connsiteX15" fmla="*/ 9389 w 10263"/>
                <a:gd name="connsiteY15" fmla="*/ 6533 h 10000"/>
                <a:gd name="connsiteX16" fmla="*/ 9956 w 10263"/>
                <a:gd name="connsiteY16" fmla="*/ 5623 h 10000"/>
                <a:gd name="connsiteX17" fmla="*/ 10202 w 10263"/>
                <a:gd name="connsiteY17" fmla="*/ 4779 h 10000"/>
                <a:gd name="connsiteX18" fmla="*/ 10245 w 10263"/>
                <a:gd name="connsiteY18" fmla="*/ 4292 h 10000"/>
                <a:gd name="connsiteX19" fmla="*/ 9660 w 10263"/>
                <a:gd name="connsiteY19" fmla="*/ 4152 h 10000"/>
                <a:gd name="connsiteX20" fmla="*/ 9445 w 10263"/>
                <a:gd name="connsiteY20" fmla="*/ 4537 h 10000"/>
                <a:gd name="connsiteX21" fmla="*/ 9332 w 10263"/>
                <a:gd name="connsiteY21" fmla="*/ 4369 h 10000"/>
                <a:gd name="connsiteX22" fmla="*/ 9075 w 10263"/>
                <a:gd name="connsiteY22" fmla="*/ 2573 h 10000"/>
                <a:gd name="connsiteX23" fmla="*/ 8014 w 10263"/>
                <a:gd name="connsiteY23" fmla="*/ 916 h 10000"/>
                <a:gd name="connsiteX24" fmla="*/ 5807 w 10263"/>
                <a:gd name="connsiteY24" fmla="*/ 1 h 10000"/>
                <a:gd name="connsiteX25" fmla="*/ 1872 w 10263"/>
                <a:gd name="connsiteY25" fmla="*/ 802 h 10000"/>
                <a:gd name="connsiteX0" fmla="*/ 1872 w 13132"/>
                <a:gd name="connsiteY0" fmla="*/ 802 h 10000"/>
                <a:gd name="connsiteX1" fmla="*/ 924 w 13132"/>
                <a:gd name="connsiteY1" fmla="*/ 4594 h 10000"/>
                <a:gd name="connsiteX2" fmla="*/ 203 w 13132"/>
                <a:gd name="connsiteY2" fmla="*/ 4789 h 10000"/>
                <a:gd name="connsiteX3" fmla="*/ 0 w 13132"/>
                <a:gd name="connsiteY3" fmla="*/ 5290 h 10000"/>
                <a:gd name="connsiteX4" fmla="*/ 276 w 13132"/>
                <a:gd name="connsiteY4" fmla="*/ 6187 h 10000"/>
                <a:gd name="connsiteX5" fmla="*/ 890 w 13132"/>
                <a:gd name="connsiteY5" fmla="*/ 6804 h 10000"/>
                <a:gd name="connsiteX6" fmla="*/ 1680 w 13132"/>
                <a:gd name="connsiteY6" fmla="*/ 7339 h 10000"/>
                <a:gd name="connsiteX7" fmla="*/ 2025 w 13132"/>
                <a:gd name="connsiteY7" fmla="*/ 8222 h 10000"/>
                <a:gd name="connsiteX8" fmla="*/ 2827 w 13132"/>
                <a:gd name="connsiteY8" fmla="*/ 8979 h 10000"/>
                <a:gd name="connsiteX9" fmla="*/ 3654 w 13132"/>
                <a:gd name="connsiteY9" fmla="*/ 9535 h 10000"/>
                <a:gd name="connsiteX10" fmla="*/ 5215 w 13132"/>
                <a:gd name="connsiteY10" fmla="*/ 10000 h 10000"/>
                <a:gd name="connsiteX11" fmla="*/ 6843 w 13132"/>
                <a:gd name="connsiteY11" fmla="*/ 9415 h 10000"/>
                <a:gd name="connsiteX12" fmla="*/ 7770 w 13132"/>
                <a:gd name="connsiteY12" fmla="*/ 8799 h 10000"/>
                <a:gd name="connsiteX13" fmla="*/ 8526 w 13132"/>
                <a:gd name="connsiteY13" fmla="*/ 7933 h 10000"/>
                <a:gd name="connsiteX14" fmla="*/ 8966 w 13132"/>
                <a:gd name="connsiteY14" fmla="*/ 6623 h 10000"/>
                <a:gd name="connsiteX15" fmla="*/ 9389 w 13132"/>
                <a:gd name="connsiteY15" fmla="*/ 6533 h 10000"/>
                <a:gd name="connsiteX16" fmla="*/ 9956 w 13132"/>
                <a:gd name="connsiteY16" fmla="*/ 5623 h 10000"/>
                <a:gd name="connsiteX17" fmla="*/ 13132 w 13132"/>
                <a:gd name="connsiteY17" fmla="*/ 5650 h 10000"/>
                <a:gd name="connsiteX18" fmla="*/ 10245 w 13132"/>
                <a:gd name="connsiteY18" fmla="*/ 4292 h 10000"/>
                <a:gd name="connsiteX19" fmla="*/ 9660 w 13132"/>
                <a:gd name="connsiteY19" fmla="*/ 4152 h 10000"/>
                <a:gd name="connsiteX20" fmla="*/ 9445 w 13132"/>
                <a:gd name="connsiteY20" fmla="*/ 4537 h 10000"/>
                <a:gd name="connsiteX21" fmla="*/ 9332 w 13132"/>
                <a:gd name="connsiteY21" fmla="*/ 4369 h 10000"/>
                <a:gd name="connsiteX22" fmla="*/ 9075 w 13132"/>
                <a:gd name="connsiteY22" fmla="*/ 2573 h 10000"/>
                <a:gd name="connsiteX23" fmla="*/ 8014 w 13132"/>
                <a:gd name="connsiteY23" fmla="*/ 916 h 10000"/>
                <a:gd name="connsiteX24" fmla="*/ 5807 w 13132"/>
                <a:gd name="connsiteY24" fmla="*/ 1 h 10000"/>
                <a:gd name="connsiteX25" fmla="*/ 1872 w 13132"/>
                <a:gd name="connsiteY25" fmla="*/ 802 h 10000"/>
                <a:gd name="connsiteX0" fmla="*/ 1872 w 10325"/>
                <a:gd name="connsiteY0" fmla="*/ 802 h 10000"/>
                <a:gd name="connsiteX1" fmla="*/ 924 w 10325"/>
                <a:gd name="connsiteY1" fmla="*/ 4594 h 10000"/>
                <a:gd name="connsiteX2" fmla="*/ 203 w 10325"/>
                <a:gd name="connsiteY2" fmla="*/ 4789 h 10000"/>
                <a:gd name="connsiteX3" fmla="*/ 0 w 10325"/>
                <a:gd name="connsiteY3" fmla="*/ 5290 h 10000"/>
                <a:gd name="connsiteX4" fmla="*/ 276 w 10325"/>
                <a:gd name="connsiteY4" fmla="*/ 6187 h 10000"/>
                <a:gd name="connsiteX5" fmla="*/ 890 w 10325"/>
                <a:gd name="connsiteY5" fmla="*/ 6804 h 10000"/>
                <a:gd name="connsiteX6" fmla="*/ 1680 w 10325"/>
                <a:gd name="connsiteY6" fmla="*/ 7339 h 10000"/>
                <a:gd name="connsiteX7" fmla="*/ 2025 w 10325"/>
                <a:gd name="connsiteY7" fmla="*/ 8222 h 10000"/>
                <a:gd name="connsiteX8" fmla="*/ 2827 w 10325"/>
                <a:gd name="connsiteY8" fmla="*/ 8979 h 10000"/>
                <a:gd name="connsiteX9" fmla="*/ 3654 w 10325"/>
                <a:gd name="connsiteY9" fmla="*/ 9535 h 10000"/>
                <a:gd name="connsiteX10" fmla="*/ 5215 w 10325"/>
                <a:gd name="connsiteY10" fmla="*/ 10000 h 10000"/>
                <a:gd name="connsiteX11" fmla="*/ 6843 w 10325"/>
                <a:gd name="connsiteY11" fmla="*/ 9415 h 10000"/>
                <a:gd name="connsiteX12" fmla="*/ 7770 w 10325"/>
                <a:gd name="connsiteY12" fmla="*/ 8799 h 10000"/>
                <a:gd name="connsiteX13" fmla="*/ 8526 w 10325"/>
                <a:gd name="connsiteY13" fmla="*/ 7933 h 10000"/>
                <a:gd name="connsiteX14" fmla="*/ 8966 w 10325"/>
                <a:gd name="connsiteY14" fmla="*/ 6623 h 10000"/>
                <a:gd name="connsiteX15" fmla="*/ 9389 w 10325"/>
                <a:gd name="connsiteY15" fmla="*/ 6533 h 10000"/>
                <a:gd name="connsiteX16" fmla="*/ 9956 w 10325"/>
                <a:gd name="connsiteY16" fmla="*/ 5623 h 10000"/>
                <a:gd name="connsiteX17" fmla="*/ 10325 w 10325"/>
                <a:gd name="connsiteY17" fmla="*/ 4988 h 10000"/>
                <a:gd name="connsiteX18" fmla="*/ 10245 w 10325"/>
                <a:gd name="connsiteY18" fmla="*/ 4292 h 10000"/>
                <a:gd name="connsiteX19" fmla="*/ 9660 w 10325"/>
                <a:gd name="connsiteY19" fmla="*/ 4152 h 10000"/>
                <a:gd name="connsiteX20" fmla="*/ 9445 w 10325"/>
                <a:gd name="connsiteY20" fmla="*/ 4537 h 10000"/>
                <a:gd name="connsiteX21" fmla="*/ 9332 w 10325"/>
                <a:gd name="connsiteY21" fmla="*/ 4369 h 10000"/>
                <a:gd name="connsiteX22" fmla="*/ 9075 w 10325"/>
                <a:gd name="connsiteY22" fmla="*/ 2573 h 10000"/>
                <a:gd name="connsiteX23" fmla="*/ 8014 w 10325"/>
                <a:gd name="connsiteY23" fmla="*/ 916 h 10000"/>
                <a:gd name="connsiteX24" fmla="*/ 5807 w 10325"/>
                <a:gd name="connsiteY24" fmla="*/ 1 h 10000"/>
                <a:gd name="connsiteX25" fmla="*/ 1872 w 10325"/>
                <a:gd name="connsiteY25" fmla="*/ 802 h 10000"/>
                <a:gd name="connsiteX0" fmla="*/ 1872 w 12804"/>
                <a:gd name="connsiteY0" fmla="*/ 802 h 10000"/>
                <a:gd name="connsiteX1" fmla="*/ 924 w 12804"/>
                <a:gd name="connsiteY1" fmla="*/ 4594 h 10000"/>
                <a:gd name="connsiteX2" fmla="*/ 203 w 12804"/>
                <a:gd name="connsiteY2" fmla="*/ 4789 h 10000"/>
                <a:gd name="connsiteX3" fmla="*/ 0 w 12804"/>
                <a:gd name="connsiteY3" fmla="*/ 5290 h 10000"/>
                <a:gd name="connsiteX4" fmla="*/ 276 w 12804"/>
                <a:gd name="connsiteY4" fmla="*/ 6187 h 10000"/>
                <a:gd name="connsiteX5" fmla="*/ 890 w 12804"/>
                <a:gd name="connsiteY5" fmla="*/ 6804 h 10000"/>
                <a:gd name="connsiteX6" fmla="*/ 1680 w 12804"/>
                <a:gd name="connsiteY6" fmla="*/ 7339 h 10000"/>
                <a:gd name="connsiteX7" fmla="*/ 2025 w 12804"/>
                <a:gd name="connsiteY7" fmla="*/ 8222 h 10000"/>
                <a:gd name="connsiteX8" fmla="*/ 2827 w 12804"/>
                <a:gd name="connsiteY8" fmla="*/ 8979 h 10000"/>
                <a:gd name="connsiteX9" fmla="*/ 3654 w 12804"/>
                <a:gd name="connsiteY9" fmla="*/ 9535 h 10000"/>
                <a:gd name="connsiteX10" fmla="*/ 5215 w 12804"/>
                <a:gd name="connsiteY10" fmla="*/ 10000 h 10000"/>
                <a:gd name="connsiteX11" fmla="*/ 6843 w 12804"/>
                <a:gd name="connsiteY11" fmla="*/ 9415 h 10000"/>
                <a:gd name="connsiteX12" fmla="*/ 7770 w 12804"/>
                <a:gd name="connsiteY12" fmla="*/ 8799 h 10000"/>
                <a:gd name="connsiteX13" fmla="*/ 8526 w 12804"/>
                <a:gd name="connsiteY13" fmla="*/ 7933 h 10000"/>
                <a:gd name="connsiteX14" fmla="*/ 8966 w 12804"/>
                <a:gd name="connsiteY14" fmla="*/ 6623 h 10000"/>
                <a:gd name="connsiteX15" fmla="*/ 9389 w 12804"/>
                <a:gd name="connsiteY15" fmla="*/ 6533 h 10000"/>
                <a:gd name="connsiteX16" fmla="*/ 9956 w 12804"/>
                <a:gd name="connsiteY16" fmla="*/ 5623 h 10000"/>
                <a:gd name="connsiteX17" fmla="*/ 10325 w 12804"/>
                <a:gd name="connsiteY17" fmla="*/ 4988 h 10000"/>
                <a:gd name="connsiteX18" fmla="*/ 12803 w 12804"/>
                <a:gd name="connsiteY18" fmla="*/ 3108 h 10000"/>
                <a:gd name="connsiteX19" fmla="*/ 9660 w 12804"/>
                <a:gd name="connsiteY19" fmla="*/ 4152 h 10000"/>
                <a:gd name="connsiteX20" fmla="*/ 9445 w 12804"/>
                <a:gd name="connsiteY20" fmla="*/ 4537 h 10000"/>
                <a:gd name="connsiteX21" fmla="*/ 9332 w 12804"/>
                <a:gd name="connsiteY21" fmla="*/ 4369 h 10000"/>
                <a:gd name="connsiteX22" fmla="*/ 9075 w 12804"/>
                <a:gd name="connsiteY22" fmla="*/ 2573 h 10000"/>
                <a:gd name="connsiteX23" fmla="*/ 8014 w 12804"/>
                <a:gd name="connsiteY23" fmla="*/ 916 h 10000"/>
                <a:gd name="connsiteX24" fmla="*/ 5807 w 12804"/>
                <a:gd name="connsiteY24" fmla="*/ 1 h 10000"/>
                <a:gd name="connsiteX25" fmla="*/ 1872 w 12804"/>
                <a:gd name="connsiteY25" fmla="*/ 802 h 10000"/>
                <a:gd name="connsiteX0" fmla="*/ 1872 w 10424"/>
                <a:gd name="connsiteY0" fmla="*/ 802 h 10000"/>
                <a:gd name="connsiteX1" fmla="*/ 924 w 10424"/>
                <a:gd name="connsiteY1" fmla="*/ 4594 h 10000"/>
                <a:gd name="connsiteX2" fmla="*/ 203 w 10424"/>
                <a:gd name="connsiteY2" fmla="*/ 4789 h 10000"/>
                <a:gd name="connsiteX3" fmla="*/ 0 w 10424"/>
                <a:gd name="connsiteY3" fmla="*/ 5290 h 10000"/>
                <a:gd name="connsiteX4" fmla="*/ 276 w 10424"/>
                <a:gd name="connsiteY4" fmla="*/ 6187 h 10000"/>
                <a:gd name="connsiteX5" fmla="*/ 890 w 10424"/>
                <a:gd name="connsiteY5" fmla="*/ 6804 h 10000"/>
                <a:gd name="connsiteX6" fmla="*/ 1680 w 10424"/>
                <a:gd name="connsiteY6" fmla="*/ 7339 h 10000"/>
                <a:gd name="connsiteX7" fmla="*/ 2025 w 10424"/>
                <a:gd name="connsiteY7" fmla="*/ 8222 h 10000"/>
                <a:gd name="connsiteX8" fmla="*/ 2827 w 10424"/>
                <a:gd name="connsiteY8" fmla="*/ 8979 h 10000"/>
                <a:gd name="connsiteX9" fmla="*/ 3654 w 10424"/>
                <a:gd name="connsiteY9" fmla="*/ 9535 h 10000"/>
                <a:gd name="connsiteX10" fmla="*/ 5215 w 10424"/>
                <a:gd name="connsiteY10" fmla="*/ 10000 h 10000"/>
                <a:gd name="connsiteX11" fmla="*/ 6843 w 10424"/>
                <a:gd name="connsiteY11" fmla="*/ 9415 h 10000"/>
                <a:gd name="connsiteX12" fmla="*/ 7770 w 10424"/>
                <a:gd name="connsiteY12" fmla="*/ 8799 h 10000"/>
                <a:gd name="connsiteX13" fmla="*/ 8526 w 10424"/>
                <a:gd name="connsiteY13" fmla="*/ 7933 h 10000"/>
                <a:gd name="connsiteX14" fmla="*/ 8966 w 10424"/>
                <a:gd name="connsiteY14" fmla="*/ 6623 h 10000"/>
                <a:gd name="connsiteX15" fmla="*/ 9389 w 10424"/>
                <a:gd name="connsiteY15" fmla="*/ 6533 h 10000"/>
                <a:gd name="connsiteX16" fmla="*/ 9956 w 10424"/>
                <a:gd name="connsiteY16" fmla="*/ 5623 h 10000"/>
                <a:gd name="connsiteX17" fmla="*/ 10325 w 10424"/>
                <a:gd name="connsiteY17" fmla="*/ 4988 h 10000"/>
                <a:gd name="connsiteX18" fmla="*/ 10410 w 10424"/>
                <a:gd name="connsiteY18" fmla="*/ 4327 h 10000"/>
                <a:gd name="connsiteX19" fmla="*/ 9660 w 10424"/>
                <a:gd name="connsiteY19" fmla="*/ 4152 h 10000"/>
                <a:gd name="connsiteX20" fmla="*/ 9445 w 10424"/>
                <a:gd name="connsiteY20" fmla="*/ 4537 h 10000"/>
                <a:gd name="connsiteX21" fmla="*/ 9332 w 10424"/>
                <a:gd name="connsiteY21" fmla="*/ 4369 h 10000"/>
                <a:gd name="connsiteX22" fmla="*/ 9075 w 10424"/>
                <a:gd name="connsiteY22" fmla="*/ 2573 h 10000"/>
                <a:gd name="connsiteX23" fmla="*/ 8014 w 10424"/>
                <a:gd name="connsiteY23" fmla="*/ 916 h 10000"/>
                <a:gd name="connsiteX24" fmla="*/ 5807 w 10424"/>
                <a:gd name="connsiteY24" fmla="*/ 1 h 10000"/>
                <a:gd name="connsiteX25" fmla="*/ 1872 w 1042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93 w 10548"/>
                <a:gd name="connsiteY2" fmla="*/ 2898 h 10000"/>
                <a:gd name="connsiteX3" fmla="*/ 368 w 10548"/>
                <a:gd name="connsiteY3" fmla="*/ 4684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2389 w 10941"/>
                <a:gd name="connsiteY0" fmla="*/ 802 h 10000"/>
                <a:gd name="connsiteX1" fmla="*/ 1441 w 10941"/>
                <a:gd name="connsiteY1" fmla="*/ 4594 h 10000"/>
                <a:gd name="connsiteX2" fmla="*/ 686 w 10941"/>
                <a:gd name="connsiteY2" fmla="*/ 2898 h 10000"/>
                <a:gd name="connsiteX3" fmla="*/ 18 w 10941"/>
                <a:gd name="connsiteY3" fmla="*/ 4440 h 10000"/>
                <a:gd name="connsiteX4" fmla="*/ 393 w 10941"/>
                <a:gd name="connsiteY4" fmla="*/ 5290 h 10000"/>
                <a:gd name="connsiteX5" fmla="*/ 793 w 10941"/>
                <a:gd name="connsiteY5" fmla="*/ 6187 h 10000"/>
                <a:gd name="connsiteX6" fmla="*/ 1407 w 10941"/>
                <a:gd name="connsiteY6" fmla="*/ 6804 h 10000"/>
                <a:gd name="connsiteX7" fmla="*/ 2197 w 10941"/>
                <a:gd name="connsiteY7" fmla="*/ 7339 h 10000"/>
                <a:gd name="connsiteX8" fmla="*/ 2542 w 10941"/>
                <a:gd name="connsiteY8" fmla="*/ 8222 h 10000"/>
                <a:gd name="connsiteX9" fmla="*/ 3344 w 10941"/>
                <a:gd name="connsiteY9" fmla="*/ 8979 h 10000"/>
                <a:gd name="connsiteX10" fmla="*/ 4171 w 10941"/>
                <a:gd name="connsiteY10" fmla="*/ 9535 h 10000"/>
                <a:gd name="connsiteX11" fmla="*/ 5732 w 10941"/>
                <a:gd name="connsiteY11" fmla="*/ 10000 h 10000"/>
                <a:gd name="connsiteX12" fmla="*/ 7360 w 10941"/>
                <a:gd name="connsiteY12" fmla="*/ 9415 h 10000"/>
                <a:gd name="connsiteX13" fmla="*/ 8287 w 10941"/>
                <a:gd name="connsiteY13" fmla="*/ 8799 h 10000"/>
                <a:gd name="connsiteX14" fmla="*/ 9043 w 10941"/>
                <a:gd name="connsiteY14" fmla="*/ 7933 h 10000"/>
                <a:gd name="connsiteX15" fmla="*/ 9483 w 10941"/>
                <a:gd name="connsiteY15" fmla="*/ 6623 h 10000"/>
                <a:gd name="connsiteX16" fmla="*/ 9906 w 10941"/>
                <a:gd name="connsiteY16" fmla="*/ 6533 h 10000"/>
                <a:gd name="connsiteX17" fmla="*/ 10473 w 10941"/>
                <a:gd name="connsiteY17" fmla="*/ 5623 h 10000"/>
                <a:gd name="connsiteX18" fmla="*/ 10842 w 10941"/>
                <a:gd name="connsiteY18" fmla="*/ 4988 h 10000"/>
                <a:gd name="connsiteX19" fmla="*/ 10927 w 10941"/>
                <a:gd name="connsiteY19" fmla="*/ 4327 h 10000"/>
                <a:gd name="connsiteX20" fmla="*/ 10177 w 10941"/>
                <a:gd name="connsiteY20" fmla="*/ 4152 h 10000"/>
                <a:gd name="connsiteX21" fmla="*/ 9962 w 10941"/>
                <a:gd name="connsiteY21" fmla="*/ 4537 h 10000"/>
                <a:gd name="connsiteX22" fmla="*/ 9849 w 10941"/>
                <a:gd name="connsiteY22" fmla="*/ 4369 h 10000"/>
                <a:gd name="connsiteX23" fmla="*/ 9592 w 10941"/>
                <a:gd name="connsiteY23" fmla="*/ 2573 h 10000"/>
                <a:gd name="connsiteX24" fmla="*/ 8531 w 10941"/>
                <a:gd name="connsiteY24" fmla="*/ 916 h 10000"/>
                <a:gd name="connsiteX25" fmla="*/ 6324 w 10941"/>
                <a:gd name="connsiteY25" fmla="*/ 1 h 10000"/>
                <a:gd name="connsiteX26" fmla="*/ 2389 w 10941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743 w 10998"/>
                <a:gd name="connsiteY2" fmla="*/ 2898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214 w 10766"/>
                <a:gd name="connsiteY0" fmla="*/ 802 h 10000"/>
                <a:gd name="connsiteX1" fmla="*/ 1266 w 10766"/>
                <a:gd name="connsiteY1" fmla="*/ 4594 h 10000"/>
                <a:gd name="connsiteX2" fmla="*/ 635 w 10766"/>
                <a:gd name="connsiteY2" fmla="*/ 4779 h 10000"/>
                <a:gd name="connsiteX3" fmla="*/ 338 w 10766"/>
                <a:gd name="connsiteY3" fmla="*/ 4893 h 10000"/>
                <a:gd name="connsiteX4" fmla="*/ 218 w 10766"/>
                <a:gd name="connsiteY4" fmla="*/ 5290 h 10000"/>
                <a:gd name="connsiteX5" fmla="*/ 618 w 10766"/>
                <a:gd name="connsiteY5" fmla="*/ 6187 h 10000"/>
                <a:gd name="connsiteX6" fmla="*/ 1232 w 10766"/>
                <a:gd name="connsiteY6" fmla="*/ 6804 h 10000"/>
                <a:gd name="connsiteX7" fmla="*/ 2022 w 10766"/>
                <a:gd name="connsiteY7" fmla="*/ 7339 h 10000"/>
                <a:gd name="connsiteX8" fmla="*/ 2367 w 10766"/>
                <a:gd name="connsiteY8" fmla="*/ 8222 h 10000"/>
                <a:gd name="connsiteX9" fmla="*/ 3169 w 10766"/>
                <a:gd name="connsiteY9" fmla="*/ 8979 h 10000"/>
                <a:gd name="connsiteX10" fmla="*/ 3996 w 10766"/>
                <a:gd name="connsiteY10" fmla="*/ 9535 h 10000"/>
                <a:gd name="connsiteX11" fmla="*/ 5557 w 10766"/>
                <a:gd name="connsiteY11" fmla="*/ 10000 h 10000"/>
                <a:gd name="connsiteX12" fmla="*/ 7185 w 10766"/>
                <a:gd name="connsiteY12" fmla="*/ 9415 h 10000"/>
                <a:gd name="connsiteX13" fmla="*/ 8112 w 10766"/>
                <a:gd name="connsiteY13" fmla="*/ 8799 h 10000"/>
                <a:gd name="connsiteX14" fmla="*/ 8868 w 10766"/>
                <a:gd name="connsiteY14" fmla="*/ 7933 h 10000"/>
                <a:gd name="connsiteX15" fmla="*/ 9308 w 10766"/>
                <a:gd name="connsiteY15" fmla="*/ 6623 h 10000"/>
                <a:gd name="connsiteX16" fmla="*/ 9731 w 10766"/>
                <a:gd name="connsiteY16" fmla="*/ 6533 h 10000"/>
                <a:gd name="connsiteX17" fmla="*/ 10298 w 10766"/>
                <a:gd name="connsiteY17" fmla="*/ 5623 h 10000"/>
                <a:gd name="connsiteX18" fmla="*/ 10667 w 10766"/>
                <a:gd name="connsiteY18" fmla="*/ 4988 h 10000"/>
                <a:gd name="connsiteX19" fmla="*/ 10752 w 10766"/>
                <a:gd name="connsiteY19" fmla="*/ 4327 h 10000"/>
                <a:gd name="connsiteX20" fmla="*/ 10002 w 10766"/>
                <a:gd name="connsiteY20" fmla="*/ 4152 h 10000"/>
                <a:gd name="connsiteX21" fmla="*/ 9787 w 10766"/>
                <a:gd name="connsiteY21" fmla="*/ 4537 h 10000"/>
                <a:gd name="connsiteX22" fmla="*/ 9674 w 10766"/>
                <a:gd name="connsiteY22" fmla="*/ 4369 h 10000"/>
                <a:gd name="connsiteX23" fmla="*/ 9417 w 10766"/>
                <a:gd name="connsiteY23" fmla="*/ 2573 h 10000"/>
                <a:gd name="connsiteX24" fmla="*/ 8356 w 10766"/>
                <a:gd name="connsiteY24" fmla="*/ 916 h 10000"/>
                <a:gd name="connsiteX25" fmla="*/ 6149 w 10766"/>
                <a:gd name="connsiteY25" fmla="*/ 1 h 10000"/>
                <a:gd name="connsiteX26" fmla="*/ 2214 w 10766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17 w 10548"/>
                <a:gd name="connsiteY2" fmla="*/ 4779 h 10000"/>
                <a:gd name="connsiteX3" fmla="*/ 120 w 10548"/>
                <a:gd name="connsiteY3" fmla="*/ 4893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85 w 10548"/>
                <a:gd name="connsiteY2" fmla="*/ 4615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6 w 11738"/>
                <a:gd name="connsiteY0" fmla="*/ 802 h 10000"/>
                <a:gd name="connsiteX1" fmla="*/ 2238 w 11738"/>
                <a:gd name="connsiteY1" fmla="*/ 4594 h 10000"/>
                <a:gd name="connsiteX2" fmla="*/ 31 w 11738"/>
                <a:gd name="connsiteY2" fmla="*/ 3744 h 10000"/>
                <a:gd name="connsiteX3" fmla="*/ 1066 w 11738"/>
                <a:gd name="connsiteY3" fmla="*/ 5220 h 10000"/>
                <a:gd name="connsiteX4" fmla="*/ 1590 w 11738"/>
                <a:gd name="connsiteY4" fmla="*/ 6187 h 10000"/>
                <a:gd name="connsiteX5" fmla="*/ 2204 w 11738"/>
                <a:gd name="connsiteY5" fmla="*/ 6804 h 10000"/>
                <a:gd name="connsiteX6" fmla="*/ 2994 w 11738"/>
                <a:gd name="connsiteY6" fmla="*/ 7339 h 10000"/>
                <a:gd name="connsiteX7" fmla="*/ 3339 w 11738"/>
                <a:gd name="connsiteY7" fmla="*/ 8222 h 10000"/>
                <a:gd name="connsiteX8" fmla="*/ 4141 w 11738"/>
                <a:gd name="connsiteY8" fmla="*/ 8979 h 10000"/>
                <a:gd name="connsiteX9" fmla="*/ 4968 w 11738"/>
                <a:gd name="connsiteY9" fmla="*/ 9535 h 10000"/>
                <a:gd name="connsiteX10" fmla="*/ 6529 w 11738"/>
                <a:gd name="connsiteY10" fmla="*/ 10000 h 10000"/>
                <a:gd name="connsiteX11" fmla="*/ 8157 w 11738"/>
                <a:gd name="connsiteY11" fmla="*/ 9415 h 10000"/>
                <a:gd name="connsiteX12" fmla="*/ 9084 w 11738"/>
                <a:gd name="connsiteY12" fmla="*/ 8799 h 10000"/>
                <a:gd name="connsiteX13" fmla="*/ 9840 w 11738"/>
                <a:gd name="connsiteY13" fmla="*/ 7933 h 10000"/>
                <a:gd name="connsiteX14" fmla="*/ 10280 w 11738"/>
                <a:gd name="connsiteY14" fmla="*/ 6623 h 10000"/>
                <a:gd name="connsiteX15" fmla="*/ 10703 w 11738"/>
                <a:gd name="connsiteY15" fmla="*/ 6533 h 10000"/>
                <a:gd name="connsiteX16" fmla="*/ 11270 w 11738"/>
                <a:gd name="connsiteY16" fmla="*/ 5623 h 10000"/>
                <a:gd name="connsiteX17" fmla="*/ 11639 w 11738"/>
                <a:gd name="connsiteY17" fmla="*/ 4988 h 10000"/>
                <a:gd name="connsiteX18" fmla="*/ 11724 w 11738"/>
                <a:gd name="connsiteY18" fmla="*/ 4327 h 10000"/>
                <a:gd name="connsiteX19" fmla="*/ 10974 w 11738"/>
                <a:gd name="connsiteY19" fmla="*/ 4152 h 10000"/>
                <a:gd name="connsiteX20" fmla="*/ 10759 w 11738"/>
                <a:gd name="connsiteY20" fmla="*/ 4537 h 10000"/>
                <a:gd name="connsiteX21" fmla="*/ 10646 w 11738"/>
                <a:gd name="connsiteY21" fmla="*/ 4369 h 10000"/>
                <a:gd name="connsiteX22" fmla="*/ 10389 w 11738"/>
                <a:gd name="connsiteY22" fmla="*/ 2573 h 10000"/>
                <a:gd name="connsiteX23" fmla="*/ 9328 w 11738"/>
                <a:gd name="connsiteY23" fmla="*/ 916 h 10000"/>
                <a:gd name="connsiteX24" fmla="*/ 7121 w 11738"/>
                <a:gd name="connsiteY24" fmla="*/ 1 h 10000"/>
                <a:gd name="connsiteX25" fmla="*/ 3186 w 11738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314 w 10672"/>
                <a:gd name="connsiteY6" fmla="*/ 8396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649 w 10672"/>
                <a:gd name="connsiteY5" fmla="*/ 7827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45 w 10672"/>
                <a:gd name="connsiteY16" fmla="*/ 5762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637 w 10738"/>
                <a:gd name="connsiteY15" fmla="*/ 6533 h 10000"/>
                <a:gd name="connsiteX16" fmla="*/ 10245 w 10738"/>
                <a:gd name="connsiteY16" fmla="*/ 5762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9637 w 10739"/>
                <a:gd name="connsiteY15" fmla="*/ 6533 h 10000"/>
                <a:gd name="connsiteX16" fmla="*/ 10245 w 10739"/>
                <a:gd name="connsiteY16" fmla="*/ 5762 h 10000"/>
                <a:gd name="connsiteX17" fmla="*/ 10738 w 10739"/>
                <a:gd name="connsiteY17" fmla="*/ 4988 h 10000"/>
                <a:gd name="connsiteX18" fmla="*/ 10658 w 10739"/>
                <a:gd name="connsiteY18" fmla="*/ 4327 h 10000"/>
                <a:gd name="connsiteX19" fmla="*/ 9908 w 10739"/>
                <a:gd name="connsiteY19" fmla="*/ 4152 h 10000"/>
                <a:gd name="connsiteX20" fmla="*/ 9693 w 10739"/>
                <a:gd name="connsiteY20" fmla="*/ 4537 h 10000"/>
                <a:gd name="connsiteX21" fmla="*/ 9580 w 10739"/>
                <a:gd name="connsiteY21" fmla="*/ 4369 h 10000"/>
                <a:gd name="connsiteX22" fmla="*/ 9323 w 10739"/>
                <a:gd name="connsiteY22" fmla="*/ 2573 h 10000"/>
                <a:gd name="connsiteX23" fmla="*/ 8262 w 10739"/>
                <a:gd name="connsiteY23" fmla="*/ 916 h 10000"/>
                <a:gd name="connsiteX24" fmla="*/ 6055 w 10739"/>
                <a:gd name="connsiteY24" fmla="*/ 1 h 10000"/>
                <a:gd name="connsiteX25" fmla="*/ 2120 w 10739"/>
                <a:gd name="connsiteY25" fmla="*/ 802 h 10000"/>
                <a:gd name="connsiteX0" fmla="*/ 2120 w 10742"/>
                <a:gd name="connsiteY0" fmla="*/ 802 h 10000"/>
                <a:gd name="connsiteX1" fmla="*/ 1172 w 10742"/>
                <a:gd name="connsiteY1" fmla="*/ 4594 h 10000"/>
                <a:gd name="connsiteX2" fmla="*/ 0 w 10742"/>
                <a:gd name="connsiteY2" fmla="*/ 5220 h 10000"/>
                <a:gd name="connsiteX3" fmla="*/ 524 w 10742"/>
                <a:gd name="connsiteY3" fmla="*/ 6187 h 10000"/>
                <a:gd name="connsiteX4" fmla="*/ 1138 w 10742"/>
                <a:gd name="connsiteY4" fmla="*/ 6804 h 10000"/>
                <a:gd name="connsiteX5" fmla="*/ 1598 w 10742"/>
                <a:gd name="connsiteY5" fmla="*/ 7165 h 10000"/>
                <a:gd name="connsiteX6" fmla="*/ 1904 w 10742"/>
                <a:gd name="connsiteY6" fmla="*/ 7322 h 10000"/>
                <a:gd name="connsiteX7" fmla="*/ 2449 w 10742"/>
                <a:gd name="connsiteY7" fmla="*/ 8396 h 10000"/>
                <a:gd name="connsiteX8" fmla="*/ 3075 w 10742"/>
                <a:gd name="connsiteY8" fmla="*/ 8979 h 10000"/>
                <a:gd name="connsiteX9" fmla="*/ 3902 w 10742"/>
                <a:gd name="connsiteY9" fmla="*/ 9535 h 10000"/>
                <a:gd name="connsiteX10" fmla="*/ 5463 w 10742"/>
                <a:gd name="connsiteY10" fmla="*/ 10000 h 10000"/>
                <a:gd name="connsiteX11" fmla="*/ 7091 w 10742"/>
                <a:gd name="connsiteY11" fmla="*/ 9415 h 10000"/>
                <a:gd name="connsiteX12" fmla="*/ 8018 w 10742"/>
                <a:gd name="connsiteY12" fmla="*/ 8799 h 10000"/>
                <a:gd name="connsiteX13" fmla="*/ 8774 w 10742"/>
                <a:gd name="connsiteY13" fmla="*/ 7933 h 10000"/>
                <a:gd name="connsiteX14" fmla="*/ 9214 w 10742"/>
                <a:gd name="connsiteY14" fmla="*/ 6623 h 10000"/>
                <a:gd name="connsiteX15" fmla="*/ 9637 w 10742"/>
                <a:gd name="connsiteY15" fmla="*/ 6533 h 10000"/>
                <a:gd name="connsiteX16" fmla="*/ 10369 w 10742"/>
                <a:gd name="connsiteY16" fmla="*/ 5901 h 10000"/>
                <a:gd name="connsiteX17" fmla="*/ 10738 w 10742"/>
                <a:gd name="connsiteY17" fmla="*/ 4988 h 10000"/>
                <a:gd name="connsiteX18" fmla="*/ 10658 w 10742"/>
                <a:gd name="connsiteY18" fmla="*/ 4327 h 10000"/>
                <a:gd name="connsiteX19" fmla="*/ 9908 w 10742"/>
                <a:gd name="connsiteY19" fmla="*/ 4152 h 10000"/>
                <a:gd name="connsiteX20" fmla="*/ 9693 w 10742"/>
                <a:gd name="connsiteY20" fmla="*/ 4537 h 10000"/>
                <a:gd name="connsiteX21" fmla="*/ 9580 w 10742"/>
                <a:gd name="connsiteY21" fmla="*/ 4369 h 10000"/>
                <a:gd name="connsiteX22" fmla="*/ 9323 w 10742"/>
                <a:gd name="connsiteY22" fmla="*/ 2573 h 10000"/>
                <a:gd name="connsiteX23" fmla="*/ 8262 w 10742"/>
                <a:gd name="connsiteY23" fmla="*/ 916 h 10000"/>
                <a:gd name="connsiteX24" fmla="*/ 6055 w 10742"/>
                <a:gd name="connsiteY24" fmla="*/ 1 h 10000"/>
                <a:gd name="connsiteX25" fmla="*/ 2120 w 10742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10369 w 10739"/>
                <a:gd name="connsiteY15" fmla="*/ 5901 h 10000"/>
                <a:gd name="connsiteX16" fmla="*/ 10738 w 10739"/>
                <a:gd name="connsiteY16" fmla="*/ 4988 h 10000"/>
                <a:gd name="connsiteX17" fmla="*/ 10658 w 10739"/>
                <a:gd name="connsiteY17" fmla="*/ 4327 h 10000"/>
                <a:gd name="connsiteX18" fmla="*/ 9908 w 10739"/>
                <a:gd name="connsiteY18" fmla="*/ 4152 h 10000"/>
                <a:gd name="connsiteX19" fmla="*/ 9693 w 10739"/>
                <a:gd name="connsiteY19" fmla="*/ 4537 h 10000"/>
                <a:gd name="connsiteX20" fmla="*/ 9580 w 10739"/>
                <a:gd name="connsiteY20" fmla="*/ 4369 h 10000"/>
                <a:gd name="connsiteX21" fmla="*/ 9323 w 10739"/>
                <a:gd name="connsiteY21" fmla="*/ 2573 h 10000"/>
                <a:gd name="connsiteX22" fmla="*/ 8262 w 10739"/>
                <a:gd name="connsiteY22" fmla="*/ 916 h 10000"/>
                <a:gd name="connsiteX23" fmla="*/ 6055 w 10739"/>
                <a:gd name="connsiteY23" fmla="*/ 1 h 10000"/>
                <a:gd name="connsiteX24" fmla="*/ 2120 w 10739"/>
                <a:gd name="connsiteY24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717 w 10738"/>
                <a:gd name="connsiteY15" fmla="*/ 6570 h 10000"/>
                <a:gd name="connsiteX16" fmla="*/ 10369 w 10738"/>
                <a:gd name="connsiteY16" fmla="*/ 5901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8"/>
                <a:gd name="connsiteY0" fmla="*/ 802 h 9864"/>
                <a:gd name="connsiteX1" fmla="*/ 1172 w 10738"/>
                <a:gd name="connsiteY1" fmla="*/ 4594 h 9864"/>
                <a:gd name="connsiteX2" fmla="*/ 0 w 10738"/>
                <a:gd name="connsiteY2" fmla="*/ 5220 h 9864"/>
                <a:gd name="connsiteX3" fmla="*/ 524 w 10738"/>
                <a:gd name="connsiteY3" fmla="*/ 6187 h 9864"/>
                <a:gd name="connsiteX4" fmla="*/ 1138 w 10738"/>
                <a:gd name="connsiteY4" fmla="*/ 6804 h 9864"/>
                <a:gd name="connsiteX5" fmla="*/ 1598 w 10738"/>
                <a:gd name="connsiteY5" fmla="*/ 7165 h 9864"/>
                <a:gd name="connsiteX6" fmla="*/ 1904 w 10738"/>
                <a:gd name="connsiteY6" fmla="*/ 7322 h 9864"/>
                <a:gd name="connsiteX7" fmla="*/ 2449 w 10738"/>
                <a:gd name="connsiteY7" fmla="*/ 8396 h 9864"/>
                <a:gd name="connsiteX8" fmla="*/ 3075 w 10738"/>
                <a:gd name="connsiteY8" fmla="*/ 8979 h 9864"/>
                <a:gd name="connsiteX9" fmla="*/ 3902 w 10738"/>
                <a:gd name="connsiteY9" fmla="*/ 9535 h 9864"/>
                <a:gd name="connsiteX10" fmla="*/ 4926 w 10738"/>
                <a:gd name="connsiteY10" fmla="*/ 9864 h 9864"/>
                <a:gd name="connsiteX11" fmla="*/ 7091 w 10738"/>
                <a:gd name="connsiteY11" fmla="*/ 9415 h 9864"/>
                <a:gd name="connsiteX12" fmla="*/ 8018 w 10738"/>
                <a:gd name="connsiteY12" fmla="*/ 8799 h 9864"/>
                <a:gd name="connsiteX13" fmla="*/ 8774 w 10738"/>
                <a:gd name="connsiteY13" fmla="*/ 7933 h 9864"/>
                <a:gd name="connsiteX14" fmla="*/ 9214 w 10738"/>
                <a:gd name="connsiteY14" fmla="*/ 6623 h 9864"/>
                <a:gd name="connsiteX15" fmla="*/ 9717 w 10738"/>
                <a:gd name="connsiteY15" fmla="*/ 6570 h 9864"/>
                <a:gd name="connsiteX16" fmla="*/ 10369 w 10738"/>
                <a:gd name="connsiteY16" fmla="*/ 5901 h 9864"/>
                <a:gd name="connsiteX17" fmla="*/ 10738 w 10738"/>
                <a:gd name="connsiteY17" fmla="*/ 4988 h 9864"/>
                <a:gd name="connsiteX18" fmla="*/ 10658 w 10738"/>
                <a:gd name="connsiteY18" fmla="*/ 4327 h 9864"/>
                <a:gd name="connsiteX19" fmla="*/ 9908 w 10738"/>
                <a:gd name="connsiteY19" fmla="*/ 4152 h 9864"/>
                <a:gd name="connsiteX20" fmla="*/ 9693 w 10738"/>
                <a:gd name="connsiteY20" fmla="*/ 4537 h 9864"/>
                <a:gd name="connsiteX21" fmla="*/ 9580 w 10738"/>
                <a:gd name="connsiteY21" fmla="*/ 4369 h 9864"/>
                <a:gd name="connsiteX22" fmla="*/ 9323 w 10738"/>
                <a:gd name="connsiteY22" fmla="*/ 2573 h 9864"/>
                <a:gd name="connsiteX23" fmla="*/ 8262 w 10738"/>
                <a:gd name="connsiteY23" fmla="*/ 916 h 9864"/>
                <a:gd name="connsiteX24" fmla="*/ 6055 w 10738"/>
                <a:gd name="connsiteY24" fmla="*/ 1 h 9864"/>
                <a:gd name="connsiteX25" fmla="*/ 2120 w 10738"/>
                <a:gd name="connsiteY25" fmla="*/ 802 h 986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79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177 w 10000"/>
                <a:gd name="connsiteY20" fmla="*/ 4347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18"/>
                <a:gd name="connsiteY0" fmla="*/ 813 h 10034"/>
                <a:gd name="connsiteX1" fmla="*/ 1091 w 10018"/>
                <a:gd name="connsiteY1" fmla="*/ 4657 h 10034"/>
                <a:gd name="connsiteX2" fmla="*/ 0 w 10018"/>
                <a:gd name="connsiteY2" fmla="*/ 5292 h 10034"/>
                <a:gd name="connsiteX3" fmla="*/ 488 w 10018"/>
                <a:gd name="connsiteY3" fmla="*/ 6272 h 10034"/>
                <a:gd name="connsiteX4" fmla="*/ 1060 w 10018"/>
                <a:gd name="connsiteY4" fmla="*/ 6898 h 10034"/>
                <a:gd name="connsiteX5" fmla="*/ 1488 w 10018"/>
                <a:gd name="connsiteY5" fmla="*/ 7264 h 10034"/>
                <a:gd name="connsiteX6" fmla="*/ 1773 w 10018"/>
                <a:gd name="connsiteY6" fmla="*/ 7423 h 10034"/>
                <a:gd name="connsiteX7" fmla="*/ 2281 w 10018"/>
                <a:gd name="connsiteY7" fmla="*/ 8512 h 10034"/>
                <a:gd name="connsiteX8" fmla="*/ 2864 w 10018"/>
                <a:gd name="connsiteY8" fmla="*/ 9103 h 10034"/>
                <a:gd name="connsiteX9" fmla="*/ 3634 w 10018"/>
                <a:gd name="connsiteY9" fmla="*/ 9666 h 10034"/>
                <a:gd name="connsiteX10" fmla="*/ 4587 w 10018"/>
                <a:gd name="connsiteY10" fmla="*/ 10000 h 10034"/>
                <a:gd name="connsiteX11" fmla="*/ 5945 w 10018"/>
                <a:gd name="connsiteY11" fmla="*/ 9973 h 10034"/>
                <a:gd name="connsiteX12" fmla="*/ 6604 w 10018"/>
                <a:gd name="connsiteY12" fmla="*/ 9545 h 10034"/>
                <a:gd name="connsiteX13" fmla="*/ 7467 w 10018"/>
                <a:gd name="connsiteY13" fmla="*/ 8920 h 10034"/>
                <a:gd name="connsiteX14" fmla="*/ 8171 w 10018"/>
                <a:gd name="connsiteY14" fmla="*/ 8042 h 10034"/>
                <a:gd name="connsiteX15" fmla="*/ 8581 w 10018"/>
                <a:gd name="connsiteY15" fmla="*/ 6714 h 10034"/>
                <a:gd name="connsiteX16" fmla="*/ 9049 w 10018"/>
                <a:gd name="connsiteY16" fmla="*/ 6661 h 10034"/>
                <a:gd name="connsiteX17" fmla="*/ 9656 w 10018"/>
                <a:gd name="connsiteY17" fmla="*/ 5982 h 10034"/>
                <a:gd name="connsiteX18" fmla="*/ 10000 w 10018"/>
                <a:gd name="connsiteY18" fmla="*/ 5057 h 10034"/>
                <a:gd name="connsiteX19" fmla="*/ 9925 w 10018"/>
                <a:gd name="connsiteY19" fmla="*/ 4387 h 10034"/>
                <a:gd name="connsiteX20" fmla="*/ 9027 w 10018"/>
                <a:gd name="connsiteY20" fmla="*/ 4600 h 10034"/>
                <a:gd name="connsiteX21" fmla="*/ 8922 w 10018"/>
                <a:gd name="connsiteY21" fmla="*/ 4429 h 10034"/>
                <a:gd name="connsiteX22" fmla="*/ 8682 w 10018"/>
                <a:gd name="connsiteY22" fmla="*/ 2608 h 10034"/>
                <a:gd name="connsiteX23" fmla="*/ 7694 w 10018"/>
                <a:gd name="connsiteY23" fmla="*/ 929 h 10034"/>
                <a:gd name="connsiteX24" fmla="*/ 5639 w 10018"/>
                <a:gd name="connsiteY24" fmla="*/ 1 h 10034"/>
                <a:gd name="connsiteX25" fmla="*/ 1974 w 10018"/>
                <a:gd name="connsiteY25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241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9049 w 10098"/>
                <a:gd name="connsiteY16" fmla="*/ 6661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30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8949 w 10098"/>
                <a:gd name="connsiteY16" fmla="*/ 6845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9149 w 10098"/>
                <a:gd name="connsiteY16" fmla="*/ 6799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9104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8171 w 10164"/>
                <a:gd name="connsiteY13" fmla="*/ 8272 h 10031"/>
                <a:gd name="connsiteX14" fmla="*/ 8581 w 10164"/>
                <a:gd name="connsiteY14" fmla="*/ 7128 h 10031"/>
                <a:gd name="connsiteX15" fmla="*/ 9099 w 10164"/>
                <a:gd name="connsiteY15" fmla="*/ 7121 h 10031"/>
                <a:gd name="connsiteX16" fmla="*/ 9856 w 10164"/>
                <a:gd name="connsiteY16" fmla="*/ 6028 h 10031"/>
                <a:gd name="connsiteX17" fmla="*/ 10150 w 10164"/>
                <a:gd name="connsiteY17" fmla="*/ 5287 h 10031"/>
                <a:gd name="connsiteX18" fmla="*/ 10097 w 10164"/>
                <a:gd name="connsiteY18" fmla="*/ 4777 h 10031"/>
                <a:gd name="connsiteX19" fmla="*/ 9925 w 10164"/>
                <a:gd name="connsiteY19" fmla="*/ 4387 h 10031"/>
                <a:gd name="connsiteX20" fmla="*/ 9347 w 10164"/>
                <a:gd name="connsiteY20" fmla="*/ 4364 h 10031"/>
                <a:gd name="connsiteX21" fmla="*/ 9027 w 10164"/>
                <a:gd name="connsiteY21" fmla="*/ 4600 h 10031"/>
                <a:gd name="connsiteX22" fmla="*/ 8922 w 10164"/>
                <a:gd name="connsiteY22" fmla="*/ 4429 h 10031"/>
                <a:gd name="connsiteX23" fmla="*/ 8682 w 10164"/>
                <a:gd name="connsiteY23" fmla="*/ 2608 h 10031"/>
                <a:gd name="connsiteX24" fmla="*/ 7694 w 10164"/>
                <a:gd name="connsiteY24" fmla="*/ 929 h 10031"/>
                <a:gd name="connsiteX25" fmla="*/ 5639 w 10164"/>
                <a:gd name="connsiteY25" fmla="*/ 1 h 10031"/>
                <a:gd name="connsiteX26" fmla="*/ 1974 w 10164"/>
                <a:gd name="connsiteY26" fmla="*/ 813 h 10031"/>
                <a:gd name="connsiteX0" fmla="*/ 2161 w 10351"/>
                <a:gd name="connsiteY0" fmla="*/ 813 h 10031"/>
                <a:gd name="connsiteX1" fmla="*/ 1278 w 10351"/>
                <a:gd name="connsiteY1" fmla="*/ 4657 h 10031"/>
                <a:gd name="connsiteX2" fmla="*/ 0 w 10351"/>
                <a:gd name="connsiteY2" fmla="*/ 5292 h 10031"/>
                <a:gd name="connsiteX3" fmla="*/ 675 w 10351"/>
                <a:gd name="connsiteY3" fmla="*/ 6272 h 10031"/>
                <a:gd name="connsiteX4" fmla="*/ 1397 w 10351"/>
                <a:gd name="connsiteY4" fmla="*/ 6898 h 10031"/>
                <a:gd name="connsiteX5" fmla="*/ 1675 w 10351"/>
                <a:gd name="connsiteY5" fmla="*/ 7264 h 10031"/>
                <a:gd name="connsiteX6" fmla="*/ 1960 w 10351"/>
                <a:gd name="connsiteY6" fmla="*/ 7423 h 10031"/>
                <a:gd name="connsiteX7" fmla="*/ 2468 w 10351"/>
                <a:gd name="connsiteY7" fmla="*/ 8512 h 10031"/>
                <a:gd name="connsiteX8" fmla="*/ 3251 w 10351"/>
                <a:gd name="connsiteY8" fmla="*/ 9103 h 10031"/>
                <a:gd name="connsiteX9" fmla="*/ 4021 w 10351"/>
                <a:gd name="connsiteY9" fmla="*/ 9712 h 10031"/>
                <a:gd name="connsiteX10" fmla="*/ 4774 w 10351"/>
                <a:gd name="connsiteY10" fmla="*/ 10000 h 10031"/>
                <a:gd name="connsiteX11" fmla="*/ 6132 w 10351"/>
                <a:gd name="connsiteY11" fmla="*/ 9973 h 10031"/>
                <a:gd name="connsiteX12" fmla="*/ 6791 w 10351"/>
                <a:gd name="connsiteY12" fmla="*/ 9545 h 10031"/>
                <a:gd name="connsiteX13" fmla="*/ 8358 w 10351"/>
                <a:gd name="connsiteY13" fmla="*/ 8272 h 10031"/>
                <a:gd name="connsiteX14" fmla="*/ 8768 w 10351"/>
                <a:gd name="connsiteY14" fmla="*/ 7128 h 10031"/>
                <a:gd name="connsiteX15" fmla="*/ 9286 w 10351"/>
                <a:gd name="connsiteY15" fmla="*/ 7121 h 10031"/>
                <a:gd name="connsiteX16" fmla="*/ 10043 w 10351"/>
                <a:gd name="connsiteY16" fmla="*/ 6028 h 10031"/>
                <a:gd name="connsiteX17" fmla="*/ 10337 w 10351"/>
                <a:gd name="connsiteY17" fmla="*/ 5287 h 10031"/>
                <a:gd name="connsiteX18" fmla="*/ 10284 w 10351"/>
                <a:gd name="connsiteY18" fmla="*/ 4777 h 10031"/>
                <a:gd name="connsiteX19" fmla="*/ 10112 w 10351"/>
                <a:gd name="connsiteY19" fmla="*/ 4387 h 10031"/>
                <a:gd name="connsiteX20" fmla="*/ 9534 w 10351"/>
                <a:gd name="connsiteY20" fmla="*/ 4364 h 10031"/>
                <a:gd name="connsiteX21" fmla="*/ 9214 w 10351"/>
                <a:gd name="connsiteY21" fmla="*/ 4600 h 10031"/>
                <a:gd name="connsiteX22" fmla="*/ 9109 w 10351"/>
                <a:gd name="connsiteY22" fmla="*/ 4429 h 10031"/>
                <a:gd name="connsiteX23" fmla="*/ 8869 w 10351"/>
                <a:gd name="connsiteY23" fmla="*/ 2608 h 10031"/>
                <a:gd name="connsiteX24" fmla="*/ 7881 w 10351"/>
                <a:gd name="connsiteY24" fmla="*/ 929 h 10031"/>
                <a:gd name="connsiteX25" fmla="*/ 5826 w 10351"/>
                <a:gd name="connsiteY25" fmla="*/ 1 h 10031"/>
                <a:gd name="connsiteX26" fmla="*/ 2161 w 10351"/>
                <a:gd name="connsiteY26" fmla="*/ 813 h 10031"/>
                <a:gd name="connsiteX0" fmla="*/ 2161 w 10472"/>
                <a:gd name="connsiteY0" fmla="*/ 813 h 10031"/>
                <a:gd name="connsiteX1" fmla="*/ 1278 w 10472"/>
                <a:gd name="connsiteY1" fmla="*/ 4657 h 10031"/>
                <a:gd name="connsiteX2" fmla="*/ 0 w 10472"/>
                <a:gd name="connsiteY2" fmla="*/ 5292 h 10031"/>
                <a:gd name="connsiteX3" fmla="*/ 675 w 10472"/>
                <a:gd name="connsiteY3" fmla="*/ 6272 h 10031"/>
                <a:gd name="connsiteX4" fmla="*/ 1397 w 10472"/>
                <a:gd name="connsiteY4" fmla="*/ 6898 h 10031"/>
                <a:gd name="connsiteX5" fmla="*/ 1675 w 10472"/>
                <a:gd name="connsiteY5" fmla="*/ 7264 h 10031"/>
                <a:gd name="connsiteX6" fmla="*/ 1960 w 10472"/>
                <a:gd name="connsiteY6" fmla="*/ 7423 h 10031"/>
                <a:gd name="connsiteX7" fmla="*/ 2468 w 10472"/>
                <a:gd name="connsiteY7" fmla="*/ 8512 h 10031"/>
                <a:gd name="connsiteX8" fmla="*/ 3251 w 10472"/>
                <a:gd name="connsiteY8" fmla="*/ 9103 h 10031"/>
                <a:gd name="connsiteX9" fmla="*/ 4021 w 10472"/>
                <a:gd name="connsiteY9" fmla="*/ 9712 h 10031"/>
                <a:gd name="connsiteX10" fmla="*/ 4774 w 10472"/>
                <a:gd name="connsiteY10" fmla="*/ 10000 h 10031"/>
                <a:gd name="connsiteX11" fmla="*/ 6132 w 10472"/>
                <a:gd name="connsiteY11" fmla="*/ 9973 h 10031"/>
                <a:gd name="connsiteX12" fmla="*/ 6791 w 10472"/>
                <a:gd name="connsiteY12" fmla="*/ 9545 h 10031"/>
                <a:gd name="connsiteX13" fmla="*/ 8358 w 10472"/>
                <a:gd name="connsiteY13" fmla="*/ 8272 h 10031"/>
                <a:gd name="connsiteX14" fmla="*/ 8768 w 10472"/>
                <a:gd name="connsiteY14" fmla="*/ 7128 h 10031"/>
                <a:gd name="connsiteX15" fmla="*/ 9286 w 10472"/>
                <a:gd name="connsiteY15" fmla="*/ 7121 h 10031"/>
                <a:gd name="connsiteX16" fmla="*/ 10043 w 10472"/>
                <a:gd name="connsiteY16" fmla="*/ 6028 h 10031"/>
                <a:gd name="connsiteX17" fmla="*/ 10337 w 10472"/>
                <a:gd name="connsiteY17" fmla="*/ 5287 h 10031"/>
                <a:gd name="connsiteX18" fmla="*/ 10471 w 10472"/>
                <a:gd name="connsiteY18" fmla="*/ 4834 h 10031"/>
                <a:gd name="connsiteX19" fmla="*/ 10112 w 10472"/>
                <a:gd name="connsiteY19" fmla="*/ 4387 h 10031"/>
                <a:gd name="connsiteX20" fmla="*/ 9534 w 10472"/>
                <a:gd name="connsiteY20" fmla="*/ 4364 h 10031"/>
                <a:gd name="connsiteX21" fmla="*/ 9214 w 10472"/>
                <a:gd name="connsiteY21" fmla="*/ 4600 h 10031"/>
                <a:gd name="connsiteX22" fmla="*/ 9109 w 10472"/>
                <a:gd name="connsiteY22" fmla="*/ 4429 h 10031"/>
                <a:gd name="connsiteX23" fmla="*/ 8869 w 10472"/>
                <a:gd name="connsiteY23" fmla="*/ 2608 h 10031"/>
                <a:gd name="connsiteX24" fmla="*/ 7881 w 10472"/>
                <a:gd name="connsiteY24" fmla="*/ 929 h 10031"/>
                <a:gd name="connsiteX25" fmla="*/ 5826 w 10472"/>
                <a:gd name="connsiteY25" fmla="*/ 1 h 10031"/>
                <a:gd name="connsiteX26" fmla="*/ 2161 w 10472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043 w 10595"/>
                <a:gd name="connsiteY16" fmla="*/ 6028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230 w 10595"/>
                <a:gd name="connsiteY16" fmla="*/ 6200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501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652"/>
                <a:gd name="connsiteY0" fmla="*/ 813 h 10031"/>
                <a:gd name="connsiteX1" fmla="*/ 1278 w 10652"/>
                <a:gd name="connsiteY1" fmla="*/ 4657 h 10031"/>
                <a:gd name="connsiteX2" fmla="*/ 0 w 10652"/>
                <a:gd name="connsiteY2" fmla="*/ 5292 h 10031"/>
                <a:gd name="connsiteX3" fmla="*/ 675 w 10652"/>
                <a:gd name="connsiteY3" fmla="*/ 6501 h 10031"/>
                <a:gd name="connsiteX4" fmla="*/ 1675 w 10652"/>
                <a:gd name="connsiteY4" fmla="*/ 7264 h 10031"/>
                <a:gd name="connsiteX5" fmla="*/ 1960 w 10652"/>
                <a:gd name="connsiteY5" fmla="*/ 7423 h 10031"/>
                <a:gd name="connsiteX6" fmla="*/ 2468 w 10652"/>
                <a:gd name="connsiteY6" fmla="*/ 8512 h 10031"/>
                <a:gd name="connsiteX7" fmla="*/ 3251 w 10652"/>
                <a:gd name="connsiteY7" fmla="*/ 9103 h 10031"/>
                <a:gd name="connsiteX8" fmla="*/ 4021 w 10652"/>
                <a:gd name="connsiteY8" fmla="*/ 9712 h 10031"/>
                <a:gd name="connsiteX9" fmla="*/ 4774 w 10652"/>
                <a:gd name="connsiteY9" fmla="*/ 10000 h 10031"/>
                <a:gd name="connsiteX10" fmla="*/ 6132 w 10652"/>
                <a:gd name="connsiteY10" fmla="*/ 9973 h 10031"/>
                <a:gd name="connsiteX11" fmla="*/ 6791 w 10652"/>
                <a:gd name="connsiteY11" fmla="*/ 9545 h 10031"/>
                <a:gd name="connsiteX12" fmla="*/ 8358 w 10652"/>
                <a:gd name="connsiteY12" fmla="*/ 8272 h 10031"/>
                <a:gd name="connsiteX13" fmla="*/ 8768 w 10652"/>
                <a:gd name="connsiteY13" fmla="*/ 7128 h 10031"/>
                <a:gd name="connsiteX14" fmla="*/ 9286 w 10652"/>
                <a:gd name="connsiteY14" fmla="*/ 7121 h 10031"/>
                <a:gd name="connsiteX15" fmla="*/ 10586 w 10652"/>
                <a:gd name="connsiteY15" fmla="*/ 5459 h 10031"/>
                <a:gd name="connsiteX16" fmla="*/ 10471 w 10652"/>
                <a:gd name="connsiteY16" fmla="*/ 4834 h 10031"/>
                <a:gd name="connsiteX17" fmla="*/ 10112 w 10652"/>
                <a:gd name="connsiteY17" fmla="*/ 4387 h 10031"/>
                <a:gd name="connsiteX18" fmla="*/ 9534 w 10652"/>
                <a:gd name="connsiteY18" fmla="*/ 4364 h 10031"/>
                <a:gd name="connsiteX19" fmla="*/ 9214 w 10652"/>
                <a:gd name="connsiteY19" fmla="*/ 4600 h 10031"/>
                <a:gd name="connsiteX20" fmla="*/ 9109 w 10652"/>
                <a:gd name="connsiteY20" fmla="*/ 4429 h 10031"/>
                <a:gd name="connsiteX21" fmla="*/ 8869 w 10652"/>
                <a:gd name="connsiteY21" fmla="*/ 2608 h 10031"/>
                <a:gd name="connsiteX22" fmla="*/ 7881 w 10652"/>
                <a:gd name="connsiteY22" fmla="*/ 929 h 10031"/>
                <a:gd name="connsiteX23" fmla="*/ 5826 w 10652"/>
                <a:gd name="connsiteY23" fmla="*/ 1 h 10031"/>
                <a:gd name="connsiteX24" fmla="*/ 2161 w 10652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2468 w 10514"/>
                <a:gd name="connsiteY6" fmla="*/ 8512 h 10031"/>
                <a:gd name="connsiteX7" fmla="*/ 3251 w 10514"/>
                <a:gd name="connsiteY7" fmla="*/ 9103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768 w 10514"/>
                <a:gd name="connsiteY13" fmla="*/ 7128 h 10031"/>
                <a:gd name="connsiteX14" fmla="*/ 9286 w 10514"/>
                <a:gd name="connsiteY14" fmla="*/ 7121 h 10031"/>
                <a:gd name="connsiteX15" fmla="*/ 10399 w 10514"/>
                <a:gd name="connsiteY15" fmla="*/ 5860 h 10031"/>
                <a:gd name="connsiteX16" fmla="*/ 10471 w 10514"/>
                <a:gd name="connsiteY16" fmla="*/ 4834 h 10031"/>
                <a:gd name="connsiteX17" fmla="*/ 10112 w 10514"/>
                <a:gd name="connsiteY17" fmla="*/ 4387 h 10031"/>
                <a:gd name="connsiteX18" fmla="*/ 9534 w 10514"/>
                <a:gd name="connsiteY18" fmla="*/ 4364 h 10031"/>
                <a:gd name="connsiteX19" fmla="*/ 9214 w 10514"/>
                <a:gd name="connsiteY19" fmla="*/ 4600 h 10031"/>
                <a:gd name="connsiteX20" fmla="*/ 9109 w 10514"/>
                <a:gd name="connsiteY20" fmla="*/ 4429 h 10031"/>
                <a:gd name="connsiteX21" fmla="*/ 8869 w 10514"/>
                <a:gd name="connsiteY21" fmla="*/ 2608 h 10031"/>
                <a:gd name="connsiteX22" fmla="*/ 7881 w 10514"/>
                <a:gd name="connsiteY22" fmla="*/ 929 h 10031"/>
                <a:gd name="connsiteX23" fmla="*/ 5826 w 10514"/>
                <a:gd name="connsiteY23" fmla="*/ 1 h 10031"/>
                <a:gd name="connsiteX24" fmla="*/ 2161 w 10514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7352 w 10514"/>
                <a:gd name="connsiteY11" fmla="*/ 9086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514" h="10031">
                  <a:moveTo>
                    <a:pt x="2161" y="813"/>
                  </a:moveTo>
                  <a:cubicBezTo>
                    <a:pt x="1349" y="1501"/>
                    <a:pt x="1469" y="4049"/>
                    <a:pt x="1278" y="4657"/>
                  </a:cubicBezTo>
                  <a:cubicBezTo>
                    <a:pt x="-50" y="4309"/>
                    <a:pt x="101" y="5022"/>
                    <a:pt x="0" y="5292"/>
                  </a:cubicBezTo>
                  <a:cubicBezTo>
                    <a:pt x="272" y="6055"/>
                    <a:pt x="338" y="5972"/>
                    <a:pt x="675" y="6501"/>
                  </a:cubicBezTo>
                  <a:cubicBezTo>
                    <a:pt x="954" y="6830"/>
                    <a:pt x="1336" y="7282"/>
                    <a:pt x="1550" y="7436"/>
                  </a:cubicBezTo>
                  <a:cubicBezTo>
                    <a:pt x="1764" y="7590"/>
                    <a:pt x="1890" y="7316"/>
                    <a:pt x="1960" y="7423"/>
                  </a:cubicBezTo>
                  <a:cubicBezTo>
                    <a:pt x="2030" y="7530"/>
                    <a:pt x="1700" y="6464"/>
                    <a:pt x="1785" y="6645"/>
                  </a:cubicBezTo>
                  <a:cubicBezTo>
                    <a:pt x="1870" y="6827"/>
                    <a:pt x="2095" y="8001"/>
                    <a:pt x="2468" y="8512"/>
                  </a:cubicBezTo>
                  <a:cubicBezTo>
                    <a:pt x="2841" y="9023"/>
                    <a:pt x="3637" y="9464"/>
                    <a:pt x="4021" y="9712"/>
                  </a:cubicBezTo>
                  <a:cubicBezTo>
                    <a:pt x="4405" y="9960"/>
                    <a:pt x="4422" y="9957"/>
                    <a:pt x="4774" y="10000"/>
                  </a:cubicBezTo>
                  <a:cubicBezTo>
                    <a:pt x="5126" y="10043"/>
                    <a:pt x="5796" y="10049"/>
                    <a:pt x="6132" y="9973"/>
                  </a:cubicBezTo>
                  <a:cubicBezTo>
                    <a:pt x="6468" y="9897"/>
                    <a:pt x="6981" y="9369"/>
                    <a:pt x="7352" y="9086"/>
                  </a:cubicBezTo>
                  <a:cubicBezTo>
                    <a:pt x="7723" y="8803"/>
                    <a:pt x="8070" y="8574"/>
                    <a:pt x="8358" y="8272"/>
                  </a:cubicBezTo>
                  <a:cubicBezTo>
                    <a:pt x="8646" y="7970"/>
                    <a:pt x="8827" y="6664"/>
                    <a:pt x="8895" y="6473"/>
                  </a:cubicBezTo>
                  <a:cubicBezTo>
                    <a:pt x="8963" y="6282"/>
                    <a:pt x="8703" y="7020"/>
                    <a:pt x="8768" y="7128"/>
                  </a:cubicBezTo>
                  <a:cubicBezTo>
                    <a:pt x="8833" y="7236"/>
                    <a:pt x="8857" y="7288"/>
                    <a:pt x="9286" y="7121"/>
                  </a:cubicBezTo>
                  <a:cubicBezTo>
                    <a:pt x="9589" y="6843"/>
                    <a:pt x="10202" y="6241"/>
                    <a:pt x="10399" y="5860"/>
                  </a:cubicBezTo>
                  <a:cubicBezTo>
                    <a:pt x="10596" y="5479"/>
                    <a:pt x="10483" y="4976"/>
                    <a:pt x="10471" y="4834"/>
                  </a:cubicBezTo>
                  <a:cubicBezTo>
                    <a:pt x="10459" y="4692"/>
                    <a:pt x="10212" y="4456"/>
                    <a:pt x="10112" y="4387"/>
                  </a:cubicBezTo>
                  <a:cubicBezTo>
                    <a:pt x="10012" y="4318"/>
                    <a:pt x="9684" y="4329"/>
                    <a:pt x="9534" y="4364"/>
                  </a:cubicBezTo>
                  <a:cubicBezTo>
                    <a:pt x="9384" y="4399"/>
                    <a:pt x="9310" y="4612"/>
                    <a:pt x="9214" y="4600"/>
                  </a:cubicBezTo>
                  <a:cubicBezTo>
                    <a:pt x="9137" y="4595"/>
                    <a:pt x="9208" y="4310"/>
                    <a:pt x="9109" y="4429"/>
                  </a:cubicBezTo>
                  <a:cubicBezTo>
                    <a:pt x="9052" y="4098"/>
                    <a:pt x="9073" y="3192"/>
                    <a:pt x="8869" y="2608"/>
                  </a:cubicBezTo>
                  <a:cubicBezTo>
                    <a:pt x="8703" y="1901"/>
                    <a:pt x="8378" y="1299"/>
                    <a:pt x="7881" y="929"/>
                  </a:cubicBezTo>
                  <a:cubicBezTo>
                    <a:pt x="7389" y="560"/>
                    <a:pt x="6741" y="62"/>
                    <a:pt x="5826" y="1"/>
                  </a:cubicBezTo>
                  <a:cubicBezTo>
                    <a:pt x="4388" y="-33"/>
                    <a:pt x="2802" y="389"/>
                    <a:pt x="2161" y="813"/>
                  </a:cubicBezTo>
                  <a:close/>
                </a:path>
              </a:pathLst>
            </a:custGeom>
            <a:solidFill>
              <a:srgbClr val="F9B6A1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244" name="Freeform 40"/>
            <p:cNvSpPr>
              <a:spLocks/>
            </p:cNvSpPr>
            <p:nvPr/>
          </p:nvSpPr>
          <p:spPr bwMode="auto">
            <a:xfrm>
              <a:off x="-2136814" y="1886849"/>
              <a:ext cx="481013" cy="154245"/>
            </a:xfrm>
            <a:custGeom>
              <a:avLst/>
              <a:gdLst>
                <a:gd name="T0" fmla="*/ 244 w 244"/>
                <a:gd name="T1" fmla="*/ 104 h 158"/>
                <a:gd name="T2" fmla="*/ 244 w 244"/>
                <a:gd name="T3" fmla="*/ 104 h 158"/>
                <a:gd name="T4" fmla="*/ 0 w 244"/>
                <a:gd name="T5" fmla="*/ 158 h 158"/>
                <a:gd name="connsiteX0" fmla="*/ 10000 w 12202"/>
                <a:gd name="connsiteY0" fmla="*/ 1388 h 4806"/>
                <a:gd name="connsiteX1" fmla="*/ 12202 w 12202"/>
                <a:gd name="connsiteY1" fmla="*/ 3516 h 4806"/>
                <a:gd name="connsiteX2" fmla="*/ 0 w 12202"/>
                <a:gd name="connsiteY2" fmla="*/ 4806 h 4806"/>
                <a:gd name="connsiteX0" fmla="*/ 10000 w 10000"/>
                <a:gd name="connsiteY0" fmla="*/ 7315 h 9999"/>
                <a:gd name="connsiteX1" fmla="*/ 0 w 10000"/>
                <a:gd name="connsiteY1" fmla="*/ 9999 h 9999"/>
                <a:gd name="connsiteX0" fmla="*/ 10000 w 10000"/>
                <a:gd name="connsiteY0" fmla="*/ 9621 h 12305"/>
                <a:gd name="connsiteX1" fmla="*/ 6654 w 10000"/>
                <a:gd name="connsiteY1" fmla="*/ 246 h 12305"/>
                <a:gd name="connsiteX2" fmla="*/ 0 w 10000"/>
                <a:gd name="connsiteY2" fmla="*/ 12305 h 12305"/>
                <a:gd name="connsiteX0" fmla="*/ 10000 w 14141"/>
                <a:gd name="connsiteY0" fmla="*/ 10968 h 13652"/>
                <a:gd name="connsiteX1" fmla="*/ 14098 w 14141"/>
                <a:gd name="connsiteY1" fmla="*/ 761 h 13652"/>
                <a:gd name="connsiteX2" fmla="*/ 6654 w 14141"/>
                <a:gd name="connsiteY2" fmla="*/ 1593 h 13652"/>
                <a:gd name="connsiteX3" fmla="*/ 0 w 14141"/>
                <a:gd name="connsiteY3" fmla="*/ 13652 h 13652"/>
                <a:gd name="connsiteX0" fmla="*/ 10000 w 14141"/>
                <a:gd name="connsiteY0" fmla="*/ 28132 h 30816"/>
                <a:gd name="connsiteX1" fmla="*/ 14098 w 14141"/>
                <a:gd name="connsiteY1" fmla="*/ 17925 h 30816"/>
                <a:gd name="connsiteX2" fmla="*/ 6654 w 14141"/>
                <a:gd name="connsiteY2" fmla="*/ 18757 h 30816"/>
                <a:gd name="connsiteX3" fmla="*/ 0 w 14141"/>
                <a:gd name="connsiteY3" fmla="*/ 30816 h 30816"/>
                <a:gd name="connsiteX0" fmla="*/ 10000 w 14141"/>
                <a:gd name="connsiteY0" fmla="*/ 10797 h 13481"/>
                <a:gd name="connsiteX1" fmla="*/ 14098 w 14141"/>
                <a:gd name="connsiteY1" fmla="*/ 590 h 13481"/>
                <a:gd name="connsiteX2" fmla="*/ 6654 w 14141"/>
                <a:gd name="connsiteY2" fmla="*/ 1422 h 13481"/>
                <a:gd name="connsiteX3" fmla="*/ 0 w 14141"/>
                <a:gd name="connsiteY3" fmla="*/ 13481 h 13481"/>
                <a:gd name="connsiteX0" fmla="*/ 10000 w 14141"/>
                <a:gd name="connsiteY0" fmla="*/ 11328 h 14012"/>
                <a:gd name="connsiteX1" fmla="*/ 14098 w 14141"/>
                <a:gd name="connsiteY1" fmla="*/ 1121 h 14012"/>
                <a:gd name="connsiteX2" fmla="*/ 6654 w 14141"/>
                <a:gd name="connsiteY2" fmla="*/ 1953 h 14012"/>
                <a:gd name="connsiteX3" fmla="*/ 0 w 14141"/>
                <a:gd name="connsiteY3" fmla="*/ 14012 h 14012"/>
                <a:gd name="connsiteX0" fmla="*/ 10000 w 10000"/>
                <a:gd name="connsiteY0" fmla="*/ 11328 h 14012"/>
                <a:gd name="connsiteX1" fmla="*/ 6654 w 10000"/>
                <a:gd name="connsiteY1" fmla="*/ 1953 h 14012"/>
                <a:gd name="connsiteX2" fmla="*/ 0 w 10000"/>
                <a:gd name="connsiteY2" fmla="*/ 14012 h 14012"/>
                <a:gd name="connsiteX0" fmla="*/ 10000 w 12109"/>
                <a:gd name="connsiteY0" fmla="*/ 8494 h 11178"/>
                <a:gd name="connsiteX1" fmla="*/ 10940 w 12109"/>
                <a:gd name="connsiteY1" fmla="*/ 5249 h 11178"/>
                <a:gd name="connsiteX2" fmla="*/ 0 w 12109"/>
                <a:gd name="connsiteY2" fmla="*/ 11178 h 11178"/>
                <a:gd name="connsiteX0" fmla="*/ 10000 w 11415"/>
                <a:gd name="connsiteY0" fmla="*/ 9900 h 12584"/>
                <a:gd name="connsiteX1" fmla="*/ 10940 w 11415"/>
                <a:gd name="connsiteY1" fmla="*/ 6655 h 12584"/>
                <a:gd name="connsiteX2" fmla="*/ 0 w 11415"/>
                <a:gd name="connsiteY2" fmla="*/ 12584 h 12584"/>
                <a:gd name="connsiteX0" fmla="*/ 10940 w 10940"/>
                <a:gd name="connsiteY0" fmla="*/ 6655 h 12584"/>
                <a:gd name="connsiteX1" fmla="*/ 0 w 10940"/>
                <a:gd name="connsiteY1" fmla="*/ 12584 h 12584"/>
                <a:gd name="connsiteX0" fmla="*/ 10263 w 10263"/>
                <a:gd name="connsiteY0" fmla="*/ 8196 h 11521"/>
                <a:gd name="connsiteX1" fmla="*/ 0 w 10263"/>
                <a:gd name="connsiteY1" fmla="*/ 11521 h 11521"/>
                <a:gd name="connsiteX0" fmla="*/ 10263 w 10263"/>
                <a:gd name="connsiteY0" fmla="*/ 9583 h 12908"/>
                <a:gd name="connsiteX1" fmla="*/ 9044 w 10263"/>
                <a:gd name="connsiteY1" fmla="*/ 2027 h 12908"/>
                <a:gd name="connsiteX2" fmla="*/ 0 w 10263"/>
                <a:gd name="connsiteY2" fmla="*/ 12908 h 12908"/>
                <a:gd name="connsiteX0" fmla="*/ 10263 w 10263"/>
                <a:gd name="connsiteY0" fmla="*/ 9134 h 12459"/>
                <a:gd name="connsiteX1" fmla="*/ 9044 w 10263"/>
                <a:gd name="connsiteY1" fmla="*/ 1578 h 12459"/>
                <a:gd name="connsiteX2" fmla="*/ 4367 w 10263"/>
                <a:gd name="connsiteY2" fmla="*/ 962 h 12459"/>
                <a:gd name="connsiteX3" fmla="*/ 0 w 10263"/>
                <a:gd name="connsiteY3" fmla="*/ 12459 h 12459"/>
                <a:gd name="connsiteX0" fmla="*/ 10263 w 10263"/>
                <a:gd name="connsiteY0" fmla="*/ 8827 h 12152"/>
                <a:gd name="connsiteX1" fmla="*/ 7658 w 10263"/>
                <a:gd name="connsiteY1" fmla="*/ 2591 h 12152"/>
                <a:gd name="connsiteX2" fmla="*/ 4367 w 10263"/>
                <a:gd name="connsiteY2" fmla="*/ 655 h 12152"/>
                <a:gd name="connsiteX3" fmla="*/ 0 w 10263"/>
                <a:gd name="connsiteY3" fmla="*/ 12152 h 12152"/>
                <a:gd name="connsiteX0" fmla="*/ 10956 w 10956"/>
                <a:gd name="connsiteY0" fmla="*/ 8827 h 12152"/>
                <a:gd name="connsiteX1" fmla="*/ 8351 w 10956"/>
                <a:gd name="connsiteY1" fmla="*/ 2591 h 12152"/>
                <a:gd name="connsiteX2" fmla="*/ 5060 w 10956"/>
                <a:gd name="connsiteY2" fmla="*/ 655 h 12152"/>
                <a:gd name="connsiteX3" fmla="*/ 0 w 10956"/>
                <a:gd name="connsiteY3" fmla="*/ 12152 h 12152"/>
                <a:gd name="connsiteX0" fmla="*/ 10956 w 10956"/>
                <a:gd name="connsiteY0" fmla="*/ 7412 h 10737"/>
                <a:gd name="connsiteX1" fmla="*/ 8351 w 10956"/>
                <a:gd name="connsiteY1" fmla="*/ 1176 h 10737"/>
                <a:gd name="connsiteX2" fmla="*/ 3846 w 10956"/>
                <a:gd name="connsiteY2" fmla="*/ 1216 h 10737"/>
                <a:gd name="connsiteX3" fmla="*/ 0 w 10956"/>
                <a:gd name="connsiteY3" fmla="*/ 10737 h 10737"/>
                <a:gd name="connsiteX0" fmla="*/ 10956 w 10956"/>
                <a:gd name="connsiteY0" fmla="*/ 8730 h 12055"/>
                <a:gd name="connsiteX1" fmla="*/ 8524 w 10956"/>
                <a:gd name="connsiteY1" fmla="*/ 515 h 12055"/>
                <a:gd name="connsiteX2" fmla="*/ 3846 w 10956"/>
                <a:gd name="connsiteY2" fmla="*/ 2534 h 12055"/>
                <a:gd name="connsiteX3" fmla="*/ 0 w 10956"/>
                <a:gd name="connsiteY3" fmla="*/ 12055 h 12055"/>
                <a:gd name="connsiteX0" fmla="*/ 10956 w 10956"/>
                <a:gd name="connsiteY0" fmla="*/ 9392 h 12717"/>
                <a:gd name="connsiteX1" fmla="*/ 8524 w 10956"/>
                <a:gd name="connsiteY1" fmla="*/ 1177 h 12717"/>
                <a:gd name="connsiteX2" fmla="*/ 4713 w 10956"/>
                <a:gd name="connsiteY2" fmla="*/ 1212 h 12717"/>
                <a:gd name="connsiteX3" fmla="*/ 0 w 10956"/>
                <a:gd name="connsiteY3" fmla="*/ 12717 h 12717"/>
                <a:gd name="connsiteX0" fmla="*/ 10956 w 10956"/>
                <a:gd name="connsiteY0" fmla="*/ 9063 h 12388"/>
                <a:gd name="connsiteX1" fmla="*/ 8524 w 10956"/>
                <a:gd name="connsiteY1" fmla="*/ 848 h 12388"/>
                <a:gd name="connsiteX2" fmla="*/ 4336 w 10956"/>
                <a:gd name="connsiteY2" fmla="*/ 1599 h 12388"/>
                <a:gd name="connsiteX3" fmla="*/ 0 w 10956"/>
                <a:gd name="connsiteY3" fmla="*/ 12388 h 12388"/>
                <a:gd name="connsiteX0" fmla="*/ 11408 w 11408"/>
                <a:gd name="connsiteY0" fmla="*/ 9063 h 12388"/>
                <a:gd name="connsiteX1" fmla="*/ 8524 w 11408"/>
                <a:gd name="connsiteY1" fmla="*/ 848 h 12388"/>
                <a:gd name="connsiteX2" fmla="*/ 4336 w 11408"/>
                <a:gd name="connsiteY2" fmla="*/ 1599 h 12388"/>
                <a:gd name="connsiteX3" fmla="*/ 0 w 11408"/>
                <a:gd name="connsiteY3" fmla="*/ 12388 h 12388"/>
                <a:gd name="connsiteX0" fmla="*/ 11408 w 11408"/>
                <a:gd name="connsiteY0" fmla="*/ 10702 h 14027"/>
                <a:gd name="connsiteX1" fmla="*/ 8524 w 11408"/>
                <a:gd name="connsiteY1" fmla="*/ 2487 h 14027"/>
                <a:gd name="connsiteX2" fmla="*/ 4110 w 11408"/>
                <a:gd name="connsiteY2" fmla="*/ 675 h 14027"/>
                <a:gd name="connsiteX3" fmla="*/ 0 w 11408"/>
                <a:gd name="connsiteY3" fmla="*/ 14027 h 14027"/>
                <a:gd name="connsiteX0" fmla="*/ 11408 w 11408"/>
                <a:gd name="connsiteY0" fmla="*/ 11179 h 14504"/>
                <a:gd name="connsiteX1" fmla="*/ 9202 w 11408"/>
                <a:gd name="connsiteY1" fmla="*/ 1255 h 14504"/>
                <a:gd name="connsiteX2" fmla="*/ 4110 w 11408"/>
                <a:gd name="connsiteY2" fmla="*/ 1152 h 14504"/>
                <a:gd name="connsiteX3" fmla="*/ 0 w 11408"/>
                <a:gd name="connsiteY3" fmla="*/ 14504 h 1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8" h="14504">
                  <a:moveTo>
                    <a:pt x="11408" y="11179"/>
                  </a:moveTo>
                  <a:cubicBezTo>
                    <a:pt x="11032" y="10252"/>
                    <a:pt x="9672" y="2414"/>
                    <a:pt x="9202" y="1255"/>
                  </a:cubicBezTo>
                  <a:cubicBezTo>
                    <a:pt x="8277" y="-107"/>
                    <a:pt x="5617" y="-662"/>
                    <a:pt x="4110" y="1152"/>
                  </a:cubicBezTo>
                  <a:cubicBezTo>
                    <a:pt x="2603" y="2966"/>
                    <a:pt x="785" y="12588"/>
                    <a:pt x="0" y="14504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5" name="Freeform 41"/>
            <p:cNvSpPr>
              <a:spLocks/>
            </p:cNvSpPr>
            <p:nvPr/>
          </p:nvSpPr>
          <p:spPr bwMode="auto">
            <a:xfrm>
              <a:off x="-1516101" y="1863456"/>
              <a:ext cx="484188" cy="151895"/>
            </a:xfrm>
            <a:custGeom>
              <a:avLst/>
              <a:gdLst>
                <a:gd name="T0" fmla="*/ 0 w 249"/>
                <a:gd name="T1" fmla="*/ 116 h 187"/>
                <a:gd name="T2" fmla="*/ 0 w 249"/>
                <a:gd name="T3" fmla="*/ 116 h 187"/>
                <a:gd name="T4" fmla="*/ 249 w 249"/>
                <a:gd name="T5" fmla="*/ 187 h 187"/>
                <a:gd name="connsiteX0" fmla="*/ 1900 w 11900"/>
                <a:gd name="connsiteY0" fmla="*/ 1117 h 4914"/>
                <a:gd name="connsiteX1" fmla="*/ 0 w 11900"/>
                <a:gd name="connsiteY1" fmla="*/ 3273 h 4914"/>
                <a:gd name="connsiteX2" fmla="*/ 11900 w 11900"/>
                <a:gd name="connsiteY2" fmla="*/ 4914 h 4914"/>
                <a:gd name="connsiteX0" fmla="*/ 0 w 10000"/>
                <a:gd name="connsiteY0" fmla="*/ 6661 h 10000"/>
                <a:gd name="connsiteX1" fmla="*/ 10000 w 10000"/>
                <a:gd name="connsiteY1" fmla="*/ 10000 h 10000"/>
                <a:gd name="connsiteX0" fmla="*/ 0 w 10000"/>
                <a:gd name="connsiteY0" fmla="*/ 7837 h 11176"/>
                <a:gd name="connsiteX1" fmla="*/ 7816 w 10000"/>
                <a:gd name="connsiteY1" fmla="*/ 1125 h 11176"/>
                <a:gd name="connsiteX2" fmla="*/ 10000 w 10000"/>
                <a:gd name="connsiteY2" fmla="*/ 11176 h 11176"/>
                <a:gd name="connsiteX0" fmla="*/ 0 w 10000"/>
                <a:gd name="connsiteY0" fmla="*/ 7879 h 11218"/>
                <a:gd name="connsiteX1" fmla="*/ 3150 w 10000"/>
                <a:gd name="connsiteY1" fmla="*/ 583 h 11218"/>
                <a:gd name="connsiteX2" fmla="*/ 7816 w 10000"/>
                <a:gd name="connsiteY2" fmla="*/ 1167 h 11218"/>
                <a:gd name="connsiteX3" fmla="*/ 10000 w 10000"/>
                <a:gd name="connsiteY3" fmla="*/ 11218 h 11218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7774 h 11113"/>
                <a:gd name="connsiteX1" fmla="*/ 3150 w 10000"/>
                <a:gd name="connsiteY1" fmla="*/ 478 h 11113"/>
                <a:gd name="connsiteX2" fmla="*/ 7525 w 10000"/>
                <a:gd name="connsiteY2" fmla="*/ 1072 h 11113"/>
                <a:gd name="connsiteX3" fmla="*/ 10000 w 10000"/>
                <a:gd name="connsiteY3" fmla="*/ 11113 h 11113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8565 h 11904"/>
                <a:gd name="connsiteX1" fmla="*/ 5337 w 10000"/>
                <a:gd name="connsiteY1" fmla="*/ 25 h 11904"/>
                <a:gd name="connsiteX2" fmla="*/ 10000 w 10000"/>
                <a:gd name="connsiteY2" fmla="*/ 11904 h 11904"/>
                <a:gd name="connsiteX0" fmla="*/ 0 w 10000"/>
                <a:gd name="connsiteY0" fmla="*/ 7323 h 10662"/>
                <a:gd name="connsiteX1" fmla="*/ 3879 w 10000"/>
                <a:gd name="connsiteY1" fmla="*/ 30 h 10662"/>
                <a:gd name="connsiteX2" fmla="*/ 10000 w 10000"/>
                <a:gd name="connsiteY2" fmla="*/ 10662 h 10662"/>
                <a:gd name="connsiteX0" fmla="*/ 0 w 10000"/>
                <a:gd name="connsiteY0" fmla="*/ 8194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000"/>
                <a:gd name="connsiteY0" fmla="*/ 11320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292"/>
                <a:gd name="connsiteY0" fmla="*/ 11320 h 11320"/>
                <a:gd name="connsiteX1" fmla="*/ 3879 w 10292"/>
                <a:gd name="connsiteY1" fmla="*/ 901 h 11320"/>
                <a:gd name="connsiteX2" fmla="*/ 7087 w 10292"/>
                <a:gd name="connsiteY2" fmla="*/ 873 h 11320"/>
                <a:gd name="connsiteX3" fmla="*/ 10292 w 10292"/>
                <a:gd name="connsiteY3" fmla="*/ 9657 h 11320"/>
                <a:gd name="connsiteX0" fmla="*/ 0 w 9658"/>
                <a:gd name="connsiteY0" fmla="*/ 11320 h 11320"/>
                <a:gd name="connsiteX1" fmla="*/ 3245 w 9658"/>
                <a:gd name="connsiteY1" fmla="*/ 901 h 11320"/>
                <a:gd name="connsiteX2" fmla="*/ 6453 w 9658"/>
                <a:gd name="connsiteY2" fmla="*/ 873 h 11320"/>
                <a:gd name="connsiteX3" fmla="*/ 9658 w 9658"/>
                <a:gd name="connsiteY3" fmla="*/ 9657 h 11320"/>
                <a:gd name="connsiteX0" fmla="*/ 0 w 10000"/>
                <a:gd name="connsiteY0" fmla="*/ 9399 h 9399"/>
                <a:gd name="connsiteX1" fmla="*/ 3360 w 10000"/>
                <a:gd name="connsiteY1" fmla="*/ 195 h 9399"/>
                <a:gd name="connsiteX2" fmla="*/ 7175 w 10000"/>
                <a:gd name="connsiteY2" fmla="*/ 1377 h 9399"/>
                <a:gd name="connsiteX3" fmla="*/ 10000 w 10000"/>
                <a:gd name="connsiteY3" fmla="*/ 7930 h 9399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9672 h 9672"/>
                <a:gd name="connsiteX1" fmla="*/ 4016 w 10000"/>
                <a:gd name="connsiteY1" fmla="*/ 392 h 9672"/>
                <a:gd name="connsiteX2" fmla="*/ 7175 w 10000"/>
                <a:gd name="connsiteY2" fmla="*/ 1137 h 9672"/>
                <a:gd name="connsiteX3" fmla="*/ 10000 w 10000"/>
                <a:gd name="connsiteY3" fmla="*/ 8109 h 9672"/>
                <a:gd name="connsiteX0" fmla="*/ 0 w 10000"/>
                <a:gd name="connsiteY0" fmla="*/ 10781 h 10781"/>
                <a:gd name="connsiteX1" fmla="*/ 4409 w 10000"/>
                <a:gd name="connsiteY1" fmla="*/ 119 h 10781"/>
                <a:gd name="connsiteX2" fmla="*/ 7175 w 10000"/>
                <a:gd name="connsiteY2" fmla="*/ 1957 h 10781"/>
                <a:gd name="connsiteX3" fmla="*/ 10000 w 10000"/>
                <a:gd name="connsiteY3" fmla="*/ 9165 h 10781"/>
                <a:gd name="connsiteX0" fmla="*/ 0 w 10000"/>
                <a:gd name="connsiteY0" fmla="*/ 13091 h 13091"/>
                <a:gd name="connsiteX1" fmla="*/ 3622 w 10000"/>
                <a:gd name="connsiteY1" fmla="*/ 33 h 13091"/>
                <a:gd name="connsiteX2" fmla="*/ 7175 w 10000"/>
                <a:gd name="connsiteY2" fmla="*/ 4267 h 13091"/>
                <a:gd name="connsiteX3" fmla="*/ 10000 w 10000"/>
                <a:gd name="connsiteY3" fmla="*/ 11475 h 13091"/>
                <a:gd name="connsiteX0" fmla="*/ 0 w 10000"/>
                <a:gd name="connsiteY0" fmla="*/ 13102 h 13102"/>
                <a:gd name="connsiteX1" fmla="*/ 3622 w 10000"/>
                <a:gd name="connsiteY1" fmla="*/ 44 h 13102"/>
                <a:gd name="connsiteX2" fmla="*/ 7765 w 10000"/>
                <a:gd name="connsiteY2" fmla="*/ 3479 h 13102"/>
                <a:gd name="connsiteX3" fmla="*/ 10000 w 10000"/>
                <a:gd name="connsiteY3" fmla="*/ 11486 h 13102"/>
                <a:gd name="connsiteX0" fmla="*/ 0 w 10000"/>
                <a:gd name="connsiteY0" fmla="*/ 13351 h 13351"/>
                <a:gd name="connsiteX1" fmla="*/ 3622 w 10000"/>
                <a:gd name="connsiteY1" fmla="*/ 293 h 13351"/>
                <a:gd name="connsiteX2" fmla="*/ 7568 w 10000"/>
                <a:gd name="connsiteY2" fmla="*/ 1332 h 13351"/>
                <a:gd name="connsiteX3" fmla="*/ 10000 w 10000"/>
                <a:gd name="connsiteY3" fmla="*/ 11735 h 1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3351">
                  <a:moveTo>
                    <a:pt x="0" y="13351"/>
                  </a:moveTo>
                  <a:cubicBezTo>
                    <a:pt x="1063" y="5979"/>
                    <a:pt x="1896" y="-246"/>
                    <a:pt x="3622" y="293"/>
                  </a:cubicBezTo>
                  <a:cubicBezTo>
                    <a:pt x="4769" y="-86"/>
                    <a:pt x="6511" y="-390"/>
                    <a:pt x="7568" y="1332"/>
                  </a:cubicBezTo>
                  <a:cubicBezTo>
                    <a:pt x="8624" y="3054"/>
                    <a:pt x="9422" y="10815"/>
                    <a:pt x="10000" y="11735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6" name="Freeform 42"/>
            <p:cNvSpPr>
              <a:spLocks/>
            </p:cNvSpPr>
            <p:nvPr/>
          </p:nvSpPr>
          <p:spPr bwMode="auto">
            <a:xfrm>
              <a:off x="-2454886" y="987721"/>
              <a:ext cx="1740474" cy="1299552"/>
            </a:xfrm>
            <a:custGeom>
              <a:avLst/>
              <a:gdLst>
                <a:gd name="T0" fmla="*/ 883 w 1223"/>
                <a:gd name="T1" fmla="*/ 277 h 968"/>
                <a:gd name="T2" fmla="*/ 883 w 1223"/>
                <a:gd name="T3" fmla="*/ 277 h 968"/>
                <a:gd name="T4" fmla="*/ 743 w 1223"/>
                <a:gd name="T5" fmla="*/ 333 h 968"/>
                <a:gd name="T6" fmla="*/ 472 w 1223"/>
                <a:gd name="T7" fmla="*/ 271 h 968"/>
                <a:gd name="T8" fmla="*/ 183 w 1223"/>
                <a:gd name="T9" fmla="*/ 440 h 968"/>
                <a:gd name="T10" fmla="*/ 150 w 1223"/>
                <a:gd name="T11" fmla="*/ 587 h 968"/>
                <a:gd name="T12" fmla="*/ 175 w 1223"/>
                <a:gd name="T13" fmla="*/ 774 h 968"/>
                <a:gd name="T14" fmla="*/ 128 w 1223"/>
                <a:gd name="T15" fmla="*/ 968 h 968"/>
                <a:gd name="T16" fmla="*/ 21 w 1223"/>
                <a:gd name="T17" fmla="*/ 629 h 968"/>
                <a:gd name="T18" fmla="*/ 103 w 1223"/>
                <a:gd name="T19" fmla="*/ 276 h 968"/>
                <a:gd name="T20" fmla="*/ 392 w 1223"/>
                <a:gd name="T21" fmla="*/ 45 h 968"/>
                <a:gd name="T22" fmla="*/ 690 w 1223"/>
                <a:gd name="T23" fmla="*/ 27 h 968"/>
                <a:gd name="T24" fmla="*/ 885 w 1223"/>
                <a:gd name="T25" fmla="*/ 98 h 968"/>
                <a:gd name="T26" fmla="*/ 950 w 1223"/>
                <a:gd name="T27" fmla="*/ 145 h 968"/>
                <a:gd name="T28" fmla="*/ 1090 w 1223"/>
                <a:gd name="T29" fmla="*/ 218 h 968"/>
                <a:gd name="T30" fmla="*/ 1161 w 1223"/>
                <a:gd name="T31" fmla="*/ 333 h 968"/>
                <a:gd name="T32" fmla="*/ 1199 w 1223"/>
                <a:gd name="T33" fmla="*/ 505 h 968"/>
                <a:gd name="T34" fmla="*/ 1181 w 1223"/>
                <a:gd name="T35" fmla="*/ 787 h 968"/>
                <a:gd name="T36" fmla="*/ 1119 w 1223"/>
                <a:gd name="T37" fmla="*/ 781 h 968"/>
                <a:gd name="T38" fmla="*/ 1043 w 1223"/>
                <a:gd name="T39" fmla="*/ 596 h 968"/>
                <a:gd name="T40" fmla="*/ 1016 w 1223"/>
                <a:gd name="T41" fmla="*/ 505 h 968"/>
                <a:gd name="T42" fmla="*/ 883 w 1223"/>
                <a:gd name="T43" fmla="*/ 277 h 968"/>
                <a:gd name="connsiteX0" fmla="*/ 7101 w 9714"/>
                <a:gd name="connsiteY0" fmla="*/ 2743 h 9881"/>
                <a:gd name="connsiteX1" fmla="*/ 7101 w 9714"/>
                <a:gd name="connsiteY1" fmla="*/ 2743 h 9881"/>
                <a:gd name="connsiteX2" fmla="*/ 5901 w 9714"/>
                <a:gd name="connsiteY2" fmla="*/ 2695 h 9881"/>
                <a:gd name="connsiteX3" fmla="*/ 3740 w 9714"/>
                <a:gd name="connsiteY3" fmla="*/ 2681 h 9881"/>
                <a:gd name="connsiteX4" fmla="*/ 1377 w 9714"/>
                <a:gd name="connsiteY4" fmla="*/ 4426 h 9881"/>
                <a:gd name="connsiteX5" fmla="*/ 1107 w 9714"/>
                <a:gd name="connsiteY5" fmla="*/ 5945 h 9881"/>
                <a:gd name="connsiteX6" fmla="*/ 1312 w 9714"/>
                <a:gd name="connsiteY6" fmla="*/ 7877 h 9881"/>
                <a:gd name="connsiteX7" fmla="*/ 928 w 9714"/>
                <a:gd name="connsiteY7" fmla="*/ 9881 h 9881"/>
                <a:gd name="connsiteX8" fmla="*/ 53 w 9714"/>
                <a:gd name="connsiteY8" fmla="*/ 6379 h 9881"/>
                <a:gd name="connsiteX9" fmla="*/ 723 w 9714"/>
                <a:gd name="connsiteY9" fmla="*/ 2732 h 9881"/>
                <a:gd name="connsiteX10" fmla="*/ 3086 w 9714"/>
                <a:gd name="connsiteY10" fmla="*/ 346 h 9881"/>
                <a:gd name="connsiteX11" fmla="*/ 5523 w 9714"/>
                <a:gd name="connsiteY11" fmla="*/ 160 h 9881"/>
                <a:gd name="connsiteX12" fmla="*/ 7117 w 9714"/>
                <a:gd name="connsiteY12" fmla="*/ 893 h 9881"/>
                <a:gd name="connsiteX13" fmla="*/ 7649 w 9714"/>
                <a:gd name="connsiteY13" fmla="*/ 1379 h 9881"/>
                <a:gd name="connsiteX14" fmla="*/ 8794 w 9714"/>
                <a:gd name="connsiteY14" fmla="*/ 2133 h 9881"/>
                <a:gd name="connsiteX15" fmla="*/ 9374 w 9714"/>
                <a:gd name="connsiteY15" fmla="*/ 3321 h 9881"/>
                <a:gd name="connsiteX16" fmla="*/ 9685 w 9714"/>
                <a:gd name="connsiteY16" fmla="*/ 5098 h 9881"/>
                <a:gd name="connsiteX17" fmla="*/ 9538 w 9714"/>
                <a:gd name="connsiteY17" fmla="*/ 8011 h 9881"/>
                <a:gd name="connsiteX18" fmla="*/ 9031 w 9714"/>
                <a:gd name="connsiteY18" fmla="*/ 7949 h 9881"/>
                <a:gd name="connsiteX19" fmla="*/ 8409 w 9714"/>
                <a:gd name="connsiteY19" fmla="*/ 6038 h 9881"/>
                <a:gd name="connsiteX20" fmla="*/ 8188 w 9714"/>
                <a:gd name="connsiteY20" fmla="*/ 5098 h 9881"/>
                <a:gd name="connsiteX21" fmla="*/ 7101 w 9714"/>
                <a:gd name="connsiteY21" fmla="*/ 2743 h 9881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1418 w 10000"/>
                <a:gd name="connsiteY4" fmla="*/ 4479 h 10000"/>
                <a:gd name="connsiteX5" fmla="*/ 1140 w 10000"/>
                <a:gd name="connsiteY5" fmla="*/ 6017 h 10000"/>
                <a:gd name="connsiteX6" fmla="*/ 1351 w 10000"/>
                <a:gd name="connsiteY6" fmla="*/ 7972 h 10000"/>
                <a:gd name="connsiteX7" fmla="*/ 955 w 10000"/>
                <a:gd name="connsiteY7" fmla="*/ 10000 h 10000"/>
                <a:gd name="connsiteX8" fmla="*/ 55 w 10000"/>
                <a:gd name="connsiteY8" fmla="*/ 6456 h 10000"/>
                <a:gd name="connsiteX9" fmla="*/ 744 w 10000"/>
                <a:gd name="connsiteY9" fmla="*/ 2765 h 10000"/>
                <a:gd name="connsiteX10" fmla="*/ 3177 w 10000"/>
                <a:gd name="connsiteY10" fmla="*/ 350 h 10000"/>
                <a:gd name="connsiteX11" fmla="*/ 5686 w 10000"/>
                <a:gd name="connsiteY11" fmla="*/ 162 h 10000"/>
                <a:gd name="connsiteX12" fmla="*/ 7327 w 10000"/>
                <a:gd name="connsiteY12" fmla="*/ 904 h 10000"/>
                <a:gd name="connsiteX13" fmla="*/ 7874 w 10000"/>
                <a:gd name="connsiteY13" fmla="*/ 1396 h 10000"/>
                <a:gd name="connsiteX14" fmla="*/ 9053 w 10000"/>
                <a:gd name="connsiteY14" fmla="*/ 2159 h 10000"/>
                <a:gd name="connsiteX15" fmla="*/ 9650 w 10000"/>
                <a:gd name="connsiteY15" fmla="*/ 3361 h 10000"/>
                <a:gd name="connsiteX16" fmla="*/ 9970 w 10000"/>
                <a:gd name="connsiteY16" fmla="*/ 5159 h 10000"/>
                <a:gd name="connsiteX17" fmla="*/ 9819 w 10000"/>
                <a:gd name="connsiteY17" fmla="*/ 8107 h 10000"/>
                <a:gd name="connsiteX18" fmla="*/ 9297 w 10000"/>
                <a:gd name="connsiteY18" fmla="*/ 8045 h 10000"/>
                <a:gd name="connsiteX19" fmla="*/ 8657 w 10000"/>
                <a:gd name="connsiteY19" fmla="*/ 6111 h 10000"/>
                <a:gd name="connsiteX20" fmla="*/ 8429 w 10000"/>
                <a:gd name="connsiteY20" fmla="*/ 5159 h 10000"/>
                <a:gd name="connsiteX21" fmla="*/ 7310 w 10000"/>
                <a:gd name="connsiteY21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3680 w 10000"/>
                <a:gd name="connsiteY4" fmla="*/ 2643 h 10000"/>
                <a:gd name="connsiteX5" fmla="*/ 2469 w 10000"/>
                <a:gd name="connsiteY5" fmla="*/ 3013 h 10000"/>
                <a:gd name="connsiteX6" fmla="*/ 1418 w 10000"/>
                <a:gd name="connsiteY6" fmla="*/ 4479 h 10000"/>
                <a:gd name="connsiteX7" fmla="*/ 1140 w 10000"/>
                <a:gd name="connsiteY7" fmla="*/ 6017 h 10000"/>
                <a:gd name="connsiteX8" fmla="*/ 1351 w 10000"/>
                <a:gd name="connsiteY8" fmla="*/ 7972 h 10000"/>
                <a:gd name="connsiteX9" fmla="*/ 955 w 10000"/>
                <a:gd name="connsiteY9" fmla="*/ 10000 h 10000"/>
                <a:gd name="connsiteX10" fmla="*/ 55 w 10000"/>
                <a:gd name="connsiteY10" fmla="*/ 6456 h 10000"/>
                <a:gd name="connsiteX11" fmla="*/ 744 w 10000"/>
                <a:gd name="connsiteY11" fmla="*/ 2765 h 10000"/>
                <a:gd name="connsiteX12" fmla="*/ 3177 w 10000"/>
                <a:gd name="connsiteY12" fmla="*/ 350 h 10000"/>
                <a:gd name="connsiteX13" fmla="*/ 5686 w 10000"/>
                <a:gd name="connsiteY13" fmla="*/ 162 h 10000"/>
                <a:gd name="connsiteX14" fmla="*/ 7327 w 10000"/>
                <a:gd name="connsiteY14" fmla="*/ 904 h 10000"/>
                <a:gd name="connsiteX15" fmla="*/ 7874 w 10000"/>
                <a:gd name="connsiteY15" fmla="*/ 1396 h 10000"/>
                <a:gd name="connsiteX16" fmla="*/ 9053 w 10000"/>
                <a:gd name="connsiteY16" fmla="*/ 2159 h 10000"/>
                <a:gd name="connsiteX17" fmla="*/ 9650 w 10000"/>
                <a:gd name="connsiteY17" fmla="*/ 3361 h 10000"/>
                <a:gd name="connsiteX18" fmla="*/ 9970 w 10000"/>
                <a:gd name="connsiteY18" fmla="*/ 5159 h 10000"/>
                <a:gd name="connsiteX19" fmla="*/ 9819 w 10000"/>
                <a:gd name="connsiteY19" fmla="*/ 8107 h 10000"/>
                <a:gd name="connsiteX20" fmla="*/ 9297 w 10000"/>
                <a:gd name="connsiteY20" fmla="*/ 8045 h 10000"/>
                <a:gd name="connsiteX21" fmla="*/ 8657 w 10000"/>
                <a:gd name="connsiteY21" fmla="*/ 6111 h 10000"/>
                <a:gd name="connsiteX22" fmla="*/ 8429 w 10000"/>
                <a:gd name="connsiteY22" fmla="*/ 515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8146 w 10000"/>
                <a:gd name="connsiteY22" fmla="*/ 434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6077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140 w 10000"/>
                <a:gd name="connsiteY6" fmla="*/ 6017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9297 w 10000"/>
                <a:gd name="connsiteY21" fmla="*/ 8045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312 w 10000"/>
                <a:gd name="connsiteY20" fmla="*/ 9136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992 w 10000"/>
                <a:gd name="connsiteY22" fmla="*/ 782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721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55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6259 w 10000"/>
                <a:gd name="connsiteY22" fmla="*/ 7949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482 w 10000"/>
                <a:gd name="connsiteY22" fmla="*/ 6490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9182 w 10000"/>
                <a:gd name="connsiteY22" fmla="*/ 7785 h 10075"/>
                <a:gd name="connsiteX23" fmla="*/ 8656 w 10000"/>
                <a:gd name="connsiteY23" fmla="*/ 6706 h 10075"/>
                <a:gd name="connsiteX24" fmla="*/ 8241 w 10000"/>
                <a:gd name="connsiteY24" fmla="*/ 5612 h 10075"/>
                <a:gd name="connsiteX25" fmla="*/ 7874 w 10000"/>
                <a:gd name="connsiteY25" fmla="*/ 3299 h 10075"/>
                <a:gd name="connsiteX26" fmla="*/ 7310 w 10000"/>
                <a:gd name="connsiteY26" fmla="*/ 2776 h 10075"/>
                <a:gd name="connsiteX0" fmla="*/ 7260 w 9950"/>
                <a:gd name="connsiteY0" fmla="*/ 2776 h 10006"/>
                <a:gd name="connsiteX1" fmla="*/ 7260 w 9950"/>
                <a:gd name="connsiteY1" fmla="*/ 2776 h 10006"/>
                <a:gd name="connsiteX2" fmla="*/ 5968 w 9950"/>
                <a:gd name="connsiteY2" fmla="*/ 2235 h 10006"/>
                <a:gd name="connsiteX3" fmla="*/ 3895 w 9950"/>
                <a:gd name="connsiteY3" fmla="*/ 2309 h 10006"/>
                <a:gd name="connsiteX4" fmla="*/ 2419 w 9950"/>
                <a:gd name="connsiteY4" fmla="*/ 3013 h 10006"/>
                <a:gd name="connsiteX5" fmla="*/ 1368 w 9950"/>
                <a:gd name="connsiteY5" fmla="*/ 4479 h 10006"/>
                <a:gd name="connsiteX6" fmla="*/ 1570 w 9950"/>
                <a:gd name="connsiteY6" fmla="*/ 5855 h 10006"/>
                <a:gd name="connsiteX7" fmla="*/ 1301 w 9950"/>
                <a:gd name="connsiteY7" fmla="*/ 7972 h 10006"/>
                <a:gd name="connsiteX8" fmla="*/ 979 w 9950"/>
                <a:gd name="connsiteY8" fmla="*/ 8808 h 10006"/>
                <a:gd name="connsiteX9" fmla="*/ 905 w 9950"/>
                <a:gd name="connsiteY9" fmla="*/ 10000 h 10006"/>
                <a:gd name="connsiteX10" fmla="*/ 413 w 9950"/>
                <a:gd name="connsiteY10" fmla="*/ 8271 h 10006"/>
                <a:gd name="connsiteX11" fmla="*/ 5 w 9950"/>
                <a:gd name="connsiteY11" fmla="*/ 6456 h 10006"/>
                <a:gd name="connsiteX12" fmla="*/ 694 w 9950"/>
                <a:gd name="connsiteY12" fmla="*/ 2765 h 10006"/>
                <a:gd name="connsiteX13" fmla="*/ 3127 w 9950"/>
                <a:gd name="connsiteY13" fmla="*/ 350 h 10006"/>
                <a:gd name="connsiteX14" fmla="*/ 5636 w 9950"/>
                <a:gd name="connsiteY14" fmla="*/ 162 h 10006"/>
                <a:gd name="connsiteX15" fmla="*/ 7277 w 9950"/>
                <a:gd name="connsiteY15" fmla="*/ 904 h 10006"/>
                <a:gd name="connsiteX16" fmla="*/ 8129 w 9950"/>
                <a:gd name="connsiteY16" fmla="*/ 1396 h 10006"/>
                <a:gd name="connsiteX17" fmla="*/ 8741 w 9950"/>
                <a:gd name="connsiteY17" fmla="*/ 2591 h 10006"/>
                <a:gd name="connsiteX18" fmla="*/ 9600 w 9950"/>
                <a:gd name="connsiteY18" fmla="*/ 4063 h 10006"/>
                <a:gd name="connsiteX19" fmla="*/ 9920 w 9950"/>
                <a:gd name="connsiteY19" fmla="*/ 6077 h 10006"/>
                <a:gd name="connsiteX20" fmla="*/ 9769 w 9950"/>
                <a:gd name="connsiteY20" fmla="*/ 8107 h 10006"/>
                <a:gd name="connsiteX21" fmla="*/ 9568 w 9950"/>
                <a:gd name="connsiteY21" fmla="*/ 8379 h 10006"/>
                <a:gd name="connsiteX22" fmla="*/ 9262 w 9950"/>
                <a:gd name="connsiteY22" fmla="*/ 9136 h 10006"/>
                <a:gd name="connsiteX23" fmla="*/ 9132 w 9950"/>
                <a:gd name="connsiteY23" fmla="*/ 7785 h 10006"/>
                <a:gd name="connsiteX24" fmla="*/ 8606 w 9950"/>
                <a:gd name="connsiteY24" fmla="*/ 6706 h 10006"/>
                <a:gd name="connsiteX25" fmla="*/ 8191 w 9950"/>
                <a:gd name="connsiteY25" fmla="*/ 5612 h 10006"/>
                <a:gd name="connsiteX26" fmla="*/ 7824 w 9950"/>
                <a:gd name="connsiteY26" fmla="*/ 3299 h 10006"/>
                <a:gd name="connsiteX27" fmla="*/ 7260 w 9950"/>
                <a:gd name="connsiteY27" fmla="*/ 2776 h 10006"/>
                <a:gd name="connsiteX0" fmla="*/ 7296 w 10164"/>
                <a:gd name="connsiteY0" fmla="*/ 2774 h 10000"/>
                <a:gd name="connsiteX1" fmla="*/ 7296 w 10164"/>
                <a:gd name="connsiteY1" fmla="*/ 2774 h 10000"/>
                <a:gd name="connsiteX2" fmla="*/ 5998 w 10164"/>
                <a:gd name="connsiteY2" fmla="*/ 2234 h 10000"/>
                <a:gd name="connsiteX3" fmla="*/ 3915 w 10164"/>
                <a:gd name="connsiteY3" fmla="*/ 2308 h 10000"/>
                <a:gd name="connsiteX4" fmla="*/ 2431 w 10164"/>
                <a:gd name="connsiteY4" fmla="*/ 3011 h 10000"/>
                <a:gd name="connsiteX5" fmla="*/ 1375 w 10164"/>
                <a:gd name="connsiteY5" fmla="*/ 4476 h 10000"/>
                <a:gd name="connsiteX6" fmla="*/ 1578 w 10164"/>
                <a:gd name="connsiteY6" fmla="*/ 5851 h 10000"/>
                <a:gd name="connsiteX7" fmla="*/ 1308 w 10164"/>
                <a:gd name="connsiteY7" fmla="*/ 7967 h 10000"/>
                <a:gd name="connsiteX8" fmla="*/ 984 w 10164"/>
                <a:gd name="connsiteY8" fmla="*/ 8803 h 10000"/>
                <a:gd name="connsiteX9" fmla="*/ 910 w 10164"/>
                <a:gd name="connsiteY9" fmla="*/ 9994 h 10000"/>
                <a:gd name="connsiteX10" fmla="*/ 415 w 10164"/>
                <a:gd name="connsiteY10" fmla="*/ 8266 h 10000"/>
                <a:gd name="connsiteX11" fmla="*/ 5 w 10164"/>
                <a:gd name="connsiteY11" fmla="*/ 6452 h 10000"/>
                <a:gd name="connsiteX12" fmla="*/ 697 w 10164"/>
                <a:gd name="connsiteY12" fmla="*/ 2763 h 10000"/>
                <a:gd name="connsiteX13" fmla="*/ 3143 w 10164"/>
                <a:gd name="connsiteY13" fmla="*/ 350 h 10000"/>
                <a:gd name="connsiteX14" fmla="*/ 5664 w 10164"/>
                <a:gd name="connsiteY14" fmla="*/ 162 h 10000"/>
                <a:gd name="connsiteX15" fmla="*/ 7314 w 10164"/>
                <a:gd name="connsiteY15" fmla="*/ 903 h 10000"/>
                <a:gd name="connsiteX16" fmla="*/ 8170 w 10164"/>
                <a:gd name="connsiteY16" fmla="*/ 1395 h 10000"/>
                <a:gd name="connsiteX17" fmla="*/ 8785 w 10164"/>
                <a:gd name="connsiteY17" fmla="*/ 2589 h 10000"/>
                <a:gd name="connsiteX18" fmla="*/ 9648 w 10164"/>
                <a:gd name="connsiteY18" fmla="*/ 4061 h 10000"/>
                <a:gd name="connsiteX19" fmla="*/ 9970 w 10164"/>
                <a:gd name="connsiteY19" fmla="*/ 6073 h 10000"/>
                <a:gd name="connsiteX20" fmla="*/ 10037 w 10164"/>
                <a:gd name="connsiteY20" fmla="*/ 8156 h 10000"/>
                <a:gd name="connsiteX21" fmla="*/ 9616 w 10164"/>
                <a:gd name="connsiteY21" fmla="*/ 8374 h 10000"/>
                <a:gd name="connsiteX22" fmla="*/ 9309 w 10164"/>
                <a:gd name="connsiteY22" fmla="*/ 9131 h 10000"/>
                <a:gd name="connsiteX23" fmla="*/ 9178 w 10164"/>
                <a:gd name="connsiteY23" fmla="*/ 7780 h 10000"/>
                <a:gd name="connsiteX24" fmla="*/ 8649 w 10164"/>
                <a:gd name="connsiteY24" fmla="*/ 6702 h 10000"/>
                <a:gd name="connsiteX25" fmla="*/ 8232 w 10164"/>
                <a:gd name="connsiteY25" fmla="*/ 5609 h 10000"/>
                <a:gd name="connsiteX26" fmla="*/ 7863 w 10164"/>
                <a:gd name="connsiteY26" fmla="*/ 3297 h 10000"/>
                <a:gd name="connsiteX27" fmla="*/ 7296 w 1016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145 w 10204"/>
                <a:gd name="connsiteY19" fmla="*/ 6181 h 10000"/>
                <a:gd name="connsiteX20" fmla="*/ 10037 w 10204"/>
                <a:gd name="connsiteY20" fmla="*/ 8156 h 10000"/>
                <a:gd name="connsiteX21" fmla="*/ 9616 w 10204"/>
                <a:gd name="connsiteY21" fmla="*/ 8374 h 10000"/>
                <a:gd name="connsiteX22" fmla="*/ 9309 w 10204"/>
                <a:gd name="connsiteY22" fmla="*/ 9131 h 10000"/>
                <a:gd name="connsiteX23" fmla="*/ 9178 w 10204"/>
                <a:gd name="connsiteY23" fmla="*/ 7780 h 10000"/>
                <a:gd name="connsiteX24" fmla="*/ 8649 w 10204"/>
                <a:gd name="connsiteY24" fmla="*/ 6702 h 10000"/>
                <a:gd name="connsiteX25" fmla="*/ 8232 w 10204"/>
                <a:gd name="connsiteY25" fmla="*/ 5609 h 10000"/>
                <a:gd name="connsiteX26" fmla="*/ 7863 w 10204"/>
                <a:gd name="connsiteY26" fmla="*/ 3297 h 10000"/>
                <a:gd name="connsiteX27" fmla="*/ 7296 w 1020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070 w 10204"/>
                <a:gd name="connsiteY19" fmla="*/ 4994 h 10000"/>
                <a:gd name="connsiteX20" fmla="*/ 10145 w 10204"/>
                <a:gd name="connsiteY20" fmla="*/ 6181 h 10000"/>
                <a:gd name="connsiteX21" fmla="*/ 10037 w 10204"/>
                <a:gd name="connsiteY21" fmla="*/ 8156 h 10000"/>
                <a:gd name="connsiteX22" fmla="*/ 9616 w 10204"/>
                <a:gd name="connsiteY22" fmla="*/ 8374 h 10000"/>
                <a:gd name="connsiteX23" fmla="*/ 9309 w 10204"/>
                <a:gd name="connsiteY23" fmla="*/ 9131 h 10000"/>
                <a:gd name="connsiteX24" fmla="*/ 9178 w 10204"/>
                <a:gd name="connsiteY24" fmla="*/ 7780 h 10000"/>
                <a:gd name="connsiteX25" fmla="*/ 8649 w 10204"/>
                <a:gd name="connsiteY25" fmla="*/ 6702 h 10000"/>
                <a:gd name="connsiteX26" fmla="*/ 8232 w 10204"/>
                <a:gd name="connsiteY26" fmla="*/ 5609 h 10000"/>
                <a:gd name="connsiteX27" fmla="*/ 7863 w 10204"/>
                <a:gd name="connsiteY27" fmla="*/ 3297 h 10000"/>
                <a:gd name="connsiteX28" fmla="*/ 7296 w 10204"/>
                <a:gd name="connsiteY28" fmla="*/ 2774 h 10000"/>
                <a:gd name="connsiteX0" fmla="*/ 7296 w 11034"/>
                <a:gd name="connsiteY0" fmla="*/ 2774 h 10000"/>
                <a:gd name="connsiteX1" fmla="*/ 7296 w 11034"/>
                <a:gd name="connsiteY1" fmla="*/ 2774 h 10000"/>
                <a:gd name="connsiteX2" fmla="*/ 5998 w 11034"/>
                <a:gd name="connsiteY2" fmla="*/ 2234 h 10000"/>
                <a:gd name="connsiteX3" fmla="*/ 3915 w 11034"/>
                <a:gd name="connsiteY3" fmla="*/ 2308 h 10000"/>
                <a:gd name="connsiteX4" fmla="*/ 2431 w 11034"/>
                <a:gd name="connsiteY4" fmla="*/ 3011 h 10000"/>
                <a:gd name="connsiteX5" fmla="*/ 1375 w 11034"/>
                <a:gd name="connsiteY5" fmla="*/ 4476 h 10000"/>
                <a:gd name="connsiteX6" fmla="*/ 1578 w 11034"/>
                <a:gd name="connsiteY6" fmla="*/ 5851 h 10000"/>
                <a:gd name="connsiteX7" fmla="*/ 1308 w 11034"/>
                <a:gd name="connsiteY7" fmla="*/ 7967 h 10000"/>
                <a:gd name="connsiteX8" fmla="*/ 984 w 11034"/>
                <a:gd name="connsiteY8" fmla="*/ 8803 h 10000"/>
                <a:gd name="connsiteX9" fmla="*/ 910 w 11034"/>
                <a:gd name="connsiteY9" fmla="*/ 9994 h 10000"/>
                <a:gd name="connsiteX10" fmla="*/ 415 w 11034"/>
                <a:gd name="connsiteY10" fmla="*/ 8266 h 10000"/>
                <a:gd name="connsiteX11" fmla="*/ 5 w 11034"/>
                <a:gd name="connsiteY11" fmla="*/ 6452 h 10000"/>
                <a:gd name="connsiteX12" fmla="*/ 697 w 11034"/>
                <a:gd name="connsiteY12" fmla="*/ 2763 h 10000"/>
                <a:gd name="connsiteX13" fmla="*/ 3143 w 11034"/>
                <a:gd name="connsiteY13" fmla="*/ 350 h 10000"/>
                <a:gd name="connsiteX14" fmla="*/ 5664 w 11034"/>
                <a:gd name="connsiteY14" fmla="*/ 162 h 10000"/>
                <a:gd name="connsiteX15" fmla="*/ 7314 w 11034"/>
                <a:gd name="connsiteY15" fmla="*/ 903 h 10000"/>
                <a:gd name="connsiteX16" fmla="*/ 8170 w 11034"/>
                <a:gd name="connsiteY16" fmla="*/ 1395 h 10000"/>
                <a:gd name="connsiteX17" fmla="*/ 8785 w 11034"/>
                <a:gd name="connsiteY17" fmla="*/ 2589 h 10000"/>
                <a:gd name="connsiteX18" fmla="*/ 9648 w 11034"/>
                <a:gd name="connsiteY18" fmla="*/ 4061 h 10000"/>
                <a:gd name="connsiteX19" fmla="*/ 10070 w 11034"/>
                <a:gd name="connsiteY19" fmla="*/ 4994 h 10000"/>
                <a:gd name="connsiteX20" fmla="*/ 10145 w 11034"/>
                <a:gd name="connsiteY20" fmla="*/ 6181 h 10000"/>
                <a:gd name="connsiteX21" fmla="*/ 11034 w 11034"/>
                <a:gd name="connsiteY21" fmla="*/ 6237 h 10000"/>
                <a:gd name="connsiteX22" fmla="*/ 10037 w 11034"/>
                <a:gd name="connsiteY22" fmla="*/ 8156 h 10000"/>
                <a:gd name="connsiteX23" fmla="*/ 9616 w 11034"/>
                <a:gd name="connsiteY23" fmla="*/ 8374 h 10000"/>
                <a:gd name="connsiteX24" fmla="*/ 9309 w 11034"/>
                <a:gd name="connsiteY24" fmla="*/ 9131 h 10000"/>
                <a:gd name="connsiteX25" fmla="*/ 9178 w 11034"/>
                <a:gd name="connsiteY25" fmla="*/ 7780 h 10000"/>
                <a:gd name="connsiteX26" fmla="*/ 8649 w 11034"/>
                <a:gd name="connsiteY26" fmla="*/ 6702 h 10000"/>
                <a:gd name="connsiteX27" fmla="*/ 8232 w 11034"/>
                <a:gd name="connsiteY27" fmla="*/ 5609 h 10000"/>
                <a:gd name="connsiteX28" fmla="*/ 7863 w 11034"/>
                <a:gd name="connsiteY28" fmla="*/ 3297 h 10000"/>
                <a:gd name="connsiteX29" fmla="*/ 7296 w 11034"/>
                <a:gd name="connsiteY29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406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9616 w 10147"/>
                <a:gd name="connsiteY21" fmla="*/ 8374 h 10000"/>
                <a:gd name="connsiteX22" fmla="*/ 9309 w 10147"/>
                <a:gd name="connsiteY22" fmla="*/ 9131 h 10000"/>
                <a:gd name="connsiteX23" fmla="*/ 9178 w 10147"/>
                <a:gd name="connsiteY23" fmla="*/ 7780 h 10000"/>
                <a:gd name="connsiteX24" fmla="*/ 8649 w 10147"/>
                <a:gd name="connsiteY24" fmla="*/ 6702 h 10000"/>
                <a:gd name="connsiteX25" fmla="*/ 8232 w 10147"/>
                <a:gd name="connsiteY25" fmla="*/ 5609 h 10000"/>
                <a:gd name="connsiteX26" fmla="*/ 7863 w 10147"/>
                <a:gd name="connsiteY26" fmla="*/ 3297 h 10000"/>
                <a:gd name="connsiteX27" fmla="*/ 7296 w 10147"/>
                <a:gd name="connsiteY27" fmla="*/ 2774 h 10000"/>
                <a:gd name="connsiteX0" fmla="*/ 7296 w 10179"/>
                <a:gd name="connsiteY0" fmla="*/ 2774 h 10000"/>
                <a:gd name="connsiteX1" fmla="*/ 7296 w 10179"/>
                <a:gd name="connsiteY1" fmla="*/ 2774 h 10000"/>
                <a:gd name="connsiteX2" fmla="*/ 5998 w 10179"/>
                <a:gd name="connsiteY2" fmla="*/ 2234 h 10000"/>
                <a:gd name="connsiteX3" fmla="*/ 3915 w 10179"/>
                <a:gd name="connsiteY3" fmla="*/ 2308 h 10000"/>
                <a:gd name="connsiteX4" fmla="*/ 2431 w 10179"/>
                <a:gd name="connsiteY4" fmla="*/ 3011 h 10000"/>
                <a:gd name="connsiteX5" fmla="*/ 1375 w 10179"/>
                <a:gd name="connsiteY5" fmla="*/ 4476 h 10000"/>
                <a:gd name="connsiteX6" fmla="*/ 1578 w 10179"/>
                <a:gd name="connsiteY6" fmla="*/ 5851 h 10000"/>
                <a:gd name="connsiteX7" fmla="*/ 1308 w 10179"/>
                <a:gd name="connsiteY7" fmla="*/ 7967 h 10000"/>
                <a:gd name="connsiteX8" fmla="*/ 984 w 10179"/>
                <a:gd name="connsiteY8" fmla="*/ 8803 h 10000"/>
                <a:gd name="connsiteX9" fmla="*/ 910 w 10179"/>
                <a:gd name="connsiteY9" fmla="*/ 9994 h 10000"/>
                <a:gd name="connsiteX10" fmla="*/ 415 w 10179"/>
                <a:gd name="connsiteY10" fmla="*/ 8266 h 10000"/>
                <a:gd name="connsiteX11" fmla="*/ 5 w 10179"/>
                <a:gd name="connsiteY11" fmla="*/ 6452 h 10000"/>
                <a:gd name="connsiteX12" fmla="*/ 697 w 10179"/>
                <a:gd name="connsiteY12" fmla="*/ 2763 h 10000"/>
                <a:gd name="connsiteX13" fmla="*/ 3143 w 10179"/>
                <a:gd name="connsiteY13" fmla="*/ 350 h 10000"/>
                <a:gd name="connsiteX14" fmla="*/ 5664 w 10179"/>
                <a:gd name="connsiteY14" fmla="*/ 162 h 10000"/>
                <a:gd name="connsiteX15" fmla="*/ 7314 w 10179"/>
                <a:gd name="connsiteY15" fmla="*/ 903 h 10000"/>
                <a:gd name="connsiteX16" fmla="*/ 8170 w 10179"/>
                <a:gd name="connsiteY16" fmla="*/ 1395 h 10000"/>
                <a:gd name="connsiteX17" fmla="*/ 8785 w 10179"/>
                <a:gd name="connsiteY17" fmla="*/ 2589 h 10000"/>
                <a:gd name="connsiteX18" fmla="*/ 9648 w 10179"/>
                <a:gd name="connsiteY18" fmla="*/ 3791 h 10000"/>
                <a:gd name="connsiteX19" fmla="*/ 10070 w 10179"/>
                <a:gd name="connsiteY19" fmla="*/ 4994 h 10000"/>
                <a:gd name="connsiteX20" fmla="*/ 10145 w 10179"/>
                <a:gd name="connsiteY20" fmla="*/ 6181 h 10000"/>
                <a:gd name="connsiteX21" fmla="*/ 10143 w 10179"/>
                <a:gd name="connsiteY21" fmla="*/ 6946 h 10000"/>
                <a:gd name="connsiteX22" fmla="*/ 9616 w 10179"/>
                <a:gd name="connsiteY22" fmla="*/ 8374 h 10000"/>
                <a:gd name="connsiteX23" fmla="*/ 9309 w 10179"/>
                <a:gd name="connsiteY23" fmla="*/ 9131 h 10000"/>
                <a:gd name="connsiteX24" fmla="*/ 9178 w 10179"/>
                <a:gd name="connsiteY24" fmla="*/ 7780 h 10000"/>
                <a:gd name="connsiteX25" fmla="*/ 8649 w 10179"/>
                <a:gd name="connsiteY25" fmla="*/ 6702 h 10000"/>
                <a:gd name="connsiteX26" fmla="*/ 8232 w 10179"/>
                <a:gd name="connsiteY26" fmla="*/ 5609 h 10000"/>
                <a:gd name="connsiteX27" fmla="*/ 7863 w 10179"/>
                <a:gd name="connsiteY27" fmla="*/ 3297 h 10000"/>
                <a:gd name="connsiteX28" fmla="*/ 7296 w 10179"/>
                <a:gd name="connsiteY28" fmla="*/ 2774 h 10000"/>
                <a:gd name="connsiteX0" fmla="*/ 7300 w 10183"/>
                <a:gd name="connsiteY0" fmla="*/ 2796 h 10022"/>
                <a:gd name="connsiteX1" fmla="*/ 7300 w 10183"/>
                <a:gd name="connsiteY1" fmla="*/ 2796 h 10022"/>
                <a:gd name="connsiteX2" fmla="*/ 6002 w 10183"/>
                <a:gd name="connsiteY2" fmla="*/ 2256 h 10022"/>
                <a:gd name="connsiteX3" fmla="*/ 3919 w 10183"/>
                <a:gd name="connsiteY3" fmla="*/ 2330 h 10022"/>
                <a:gd name="connsiteX4" fmla="*/ 2435 w 10183"/>
                <a:gd name="connsiteY4" fmla="*/ 3033 h 10022"/>
                <a:gd name="connsiteX5" fmla="*/ 1379 w 10183"/>
                <a:gd name="connsiteY5" fmla="*/ 4498 h 10022"/>
                <a:gd name="connsiteX6" fmla="*/ 1582 w 10183"/>
                <a:gd name="connsiteY6" fmla="*/ 5873 h 10022"/>
                <a:gd name="connsiteX7" fmla="*/ 1312 w 10183"/>
                <a:gd name="connsiteY7" fmla="*/ 7989 h 10022"/>
                <a:gd name="connsiteX8" fmla="*/ 988 w 10183"/>
                <a:gd name="connsiteY8" fmla="*/ 8825 h 10022"/>
                <a:gd name="connsiteX9" fmla="*/ 914 w 10183"/>
                <a:gd name="connsiteY9" fmla="*/ 10016 h 10022"/>
                <a:gd name="connsiteX10" fmla="*/ 419 w 10183"/>
                <a:gd name="connsiteY10" fmla="*/ 8288 h 10022"/>
                <a:gd name="connsiteX11" fmla="*/ 9 w 10183"/>
                <a:gd name="connsiteY11" fmla="*/ 6474 h 10022"/>
                <a:gd name="connsiteX12" fmla="*/ 473 w 10183"/>
                <a:gd name="connsiteY12" fmla="*/ 2855 h 10022"/>
                <a:gd name="connsiteX13" fmla="*/ 3147 w 10183"/>
                <a:gd name="connsiteY13" fmla="*/ 372 h 10022"/>
                <a:gd name="connsiteX14" fmla="*/ 5668 w 10183"/>
                <a:gd name="connsiteY14" fmla="*/ 184 h 10022"/>
                <a:gd name="connsiteX15" fmla="*/ 7318 w 10183"/>
                <a:gd name="connsiteY15" fmla="*/ 925 h 10022"/>
                <a:gd name="connsiteX16" fmla="*/ 8174 w 10183"/>
                <a:gd name="connsiteY16" fmla="*/ 1417 h 10022"/>
                <a:gd name="connsiteX17" fmla="*/ 8789 w 10183"/>
                <a:gd name="connsiteY17" fmla="*/ 2611 h 10022"/>
                <a:gd name="connsiteX18" fmla="*/ 9652 w 10183"/>
                <a:gd name="connsiteY18" fmla="*/ 3813 h 10022"/>
                <a:gd name="connsiteX19" fmla="*/ 10074 w 10183"/>
                <a:gd name="connsiteY19" fmla="*/ 5016 h 10022"/>
                <a:gd name="connsiteX20" fmla="*/ 10149 w 10183"/>
                <a:gd name="connsiteY20" fmla="*/ 6203 h 10022"/>
                <a:gd name="connsiteX21" fmla="*/ 10147 w 10183"/>
                <a:gd name="connsiteY21" fmla="*/ 6968 h 10022"/>
                <a:gd name="connsiteX22" fmla="*/ 9620 w 10183"/>
                <a:gd name="connsiteY22" fmla="*/ 8396 h 10022"/>
                <a:gd name="connsiteX23" fmla="*/ 9313 w 10183"/>
                <a:gd name="connsiteY23" fmla="*/ 9153 h 10022"/>
                <a:gd name="connsiteX24" fmla="*/ 9182 w 10183"/>
                <a:gd name="connsiteY24" fmla="*/ 7802 h 10022"/>
                <a:gd name="connsiteX25" fmla="*/ 8653 w 10183"/>
                <a:gd name="connsiteY25" fmla="*/ 6724 h 10022"/>
                <a:gd name="connsiteX26" fmla="*/ 8236 w 10183"/>
                <a:gd name="connsiteY26" fmla="*/ 5631 h 10022"/>
                <a:gd name="connsiteX27" fmla="*/ 7867 w 10183"/>
                <a:gd name="connsiteY27" fmla="*/ 3319 h 10022"/>
                <a:gd name="connsiteX28" fmla="*/ 7300 w 10183"/>
                <a:gd name="connsiteY28" fmla="*/ 2796 h 10022"/>
                <a:gd name="connsiteX0" fmla="*/ 7295 w 10178"/>
                <a:gd name="connsiteY0" fmla="*/ 2790 h 10016"/>
                <a:gd name="connsiteX1" fmla="*/ 7295 w 10178"/>
                <a:gd name="connsiteY1" fmla="*/ 2790 h 10016"/>
                <a:gd name="connsiteX2" fmla="*/ 5997 w 10178"/>
                <a:gd name="connsiteY2" fmla="*/ 2250 h 10016"/>
                <a:gd name="connsiteX3" fmla="*/ 3914 w 10178"/>
                <a:gd name="connsiteY3" fmla="*/ 2324 h 10016"/>
                <a:gd name="connsiteX4" fmla="*/ 2430 w 10178"/>
                <a:gd name="connsiteY4" fmla="*/ 3027 h 10016"/>
                <a:gd name="connsiteX5" fmla="*/ 1374 w 10178"/>
                <a:gd name="connsiteY5" fmla="*/ 4492 h 10016"/>
                <a:gd name="connsiteX6" fmla="*/ 1577 w 10178"/>
                <a:gd name="connsiteY6" fmla="*/ 5867 h 10016"/>
                <a:gd name="connsiteX7" fmla="*/ 1307 w 10178"/>
                <a:gd name="connsiteY7" fmla="*/ 7983 h 10016"/>
                <a:gd name="connsiteX8" fmla="*/ 983 w 10178"/>
                <a:gd name="connsiteY8" fmla="*/ 8819 h 10016"/>
                <a:gd name="connsiteX9" fmla="*/ 909 w 10178"/>
                <a:gd name="connsiteY9" fmla="*/ 10010 h 10016"/>
                <a:gd name="connsiteX10" fmla="*/ 414 w 10178"/>
                <a:gd name="connsiteY10" fmla="*/ 8282 h 10016"/>
                <a:gd name="connsiteX11" fmla="*/ 4 w 10178"/>
                <a:gd name="connsiteY11" fmla="*/ 6468 h 10016"/>
                <a:gd name="connsiteX12" fmla="*/ 639 w 10178"/>
                <a:gd name="connsiteY12" fmla="*/ 2708 h 10016"/>
                <a:gd name="connsiteX13" fmla="*/ 3142 w 10178"/>
                <a:gd name="connsiteY13" fmla="*/ 366 h 10016"/>
                <a:gd name="connsiteX14" fmla="*/ 5663 w 10178"/>
                <a:gd name="connsiteY14" fmla="*/ 178 h 10016"/>
                <a:gd name="connsiteX15" fmla="*/ 7313 w 10178"/>
                <a:gd name="connsiteY15" fmla="*/ 919 h 10016"/>
                <a:gd name="connsiteX16" fmla="*/ 8169 w 10178"/>
                <a:gd name="connsiteY16" fmla="*/ 1411 h 10016"/>
                <a:gd name="connsiteX17" fmla="*/ 8784 w 10178"/>
                <a:gd name="connsiteY17" fmla="*/ 2605 h 10016"/>
                <a:gd name="connsiteX18" fmla="*/ 9647 w 10178"/>
                <a:gd name="connsiteY18" fmla="*/ 3807 h 10016"/>
                <a:gd name="connsiteX19" fmla="*/ 10069 w 10178"/>
                <a:gd name="connsiteY19" fmla="*/ 5010 h 10016"/>
                <a:gd name="connsiteX20" fmla="*/ 10144 w 10178"/>
                <a:gd name="connsiteY20" fmla="*/ 6197 h 10016"/>
                <a:gd name="connsiteX21" fmla="*/ 10142 w 10178"/>
                <a:gd name="connsiteY21" fmla="*/ 6962 h 10016"/>
                <a:gd name="connsiteX22" fmla="*/ 9615 w 10178"/>
                <a:gd name="connsiteY22" fmla="*/ 8390 h 10016"/>
                <a:gd name="connsiteX23" fmla="*/ 9308 w 10178"/>
                <a:gd name="connsiteY23" fmla="*/ 9147 h 10016"/>
                <a:gd name="connsiteX24" fmla="*/ 9177 w 10178"/>
                <a:gd name="connsiteY24" fmla="*/ 7796 h 10016"/>
                <a:gd name="connsiteX25" fmla="*/ 8648 w 10178"/>
                <a:gd name="connsiteY25" fmla="*/ 6718 h 10016"/>
                <a:gd name="connsiteX26" fmla="*/ 8231 w 10178"/>
                <a:gd name="connsiteY26" fmla="*/ 5625 h 10016"/>
                <a:gd name="connsiteX27" fmla="*/ 7862 w 10178"/>
                <a:gd name="connsiteY27" fmla="*/ 3313 h 10016"/>
                <a:gd name="connsiteX28" fmla="*/ 7295 w 10178"/>
                <a:gd name="connsiteY28" fmla="*/ 2790 h 10016"/>
                <a:gd name="connsiteX0" fmla="*/ 7295 w 10175"/>
                <a:gd name="connsiteY0" fmla="*/ 2790 h 10016"/>
                <a:gd name="connsiteX1" fmla="*/ 7295 w 10175"/>
                <a:gd name="connsiteY1" fmla="*/ 2790 h 10016"/>
                <a:gd name="connsiteX2" fmla="*/ 5997 w 10175"/>
                <a:gd name="connsiteY2" fmla="*/ 2250 h 10016"/>
                <a:gd name="connsiteX3" fmla="*/ 3914 w 10175"/>
                <a:gd name="connsiteY3" fmla="*/ 2324 h 10016"/>
                <a:gd name="connsiteX4" fmla="*/ 2430 w 10175"/>
                <a:gd name="connsiteY4" fmla="*/ 3027 h 10016"/>
                <a:gd name="connsiteX5" fmla="*/ 1374 w 10175"/>
                <a:gd name="connsiteY5" fmla="*/ 4492 h 10016"/>
                <a:gd name="connsiteX6" fmla="*/ 1577 w 10175"/>
                <a:gd name="connsiteY6" fmla="*/ 5867 h 10016"/>
                <a:gd name="connsiteX7" fmla="*/ 1307 w 10175"/>
                <a:gd name="connsiteY7" fmla="*/ 7983 h 10016"/>
                <a:gd name="connsiteX8" fmla="*/ 983 w 10175"/>
                <a:gd name="connsiteY8" fmla="*/ 8819 h 10016"/>
                <a:gd name="connsiteX9" fmla="*/ 909 w 10175"/>
                <a:gd name="connsiteY9" fmla="*/ 10010 h 10016"/>
                <a:gd name="connsiteX10" fmla="*/ 414 w 10175"/>
                <a:gd name="connsiteY10" fmla="*/ 8282 h 10016"/>
                <a:gd name="connsiteX11" fmla="*/ 4 w 10175"/>
                <a:gd name="connsiteY11" fmla="*/ 6468 h 10016"/>
                <a:gd name="connsiteX12" fmla="*/ 639 w 10175"/>
                <a:gd name="connsiteY12" fmla="*/ 2708 h 10016"/>
                <a:gd name="connsiteX13" fmla="*/ 3142 w 10175"/>
                <a:gd name="connsiteY13" fmla="*/ 366 h 10016"/>
                <a:gd name="connsiteX14" fmla="*/ 5663 w 10175"/>
                <a:gd name="connsiteY14" fmla="*/ 178 h 10016"/>
                <a:gd name="connsiteX15" fmla="*/ 7313 w 10175"/>
                <a:gd name="connsiteY15" fmla="*/ 919 h 10016"/>
                <a:gd name="connsiteX16" fmla="*/ 8169 w 10175"/>
                <a:gd name="connsiteY16" fmla="*/ 1411 h 10016"/>
                <a:gd name="connsiteX17" fmla="*/ 8784 w 10175"/>
                <a:gd name="connsiteY17" fmla="*/ 2605 h 10016"/>
                <a:gd name="connsiteX18" fmla="*/ 9647 w 10175"/>
                <a:gd name="connsiteY18" fmla="*/ 3807 h 10016"/>
                <a:gd name="connsiteX19" fmla="*/ 10069 w 10175"/>
                <a:gd name="connsiteY19" fmla="*/ 5010 h 10016"/>
                <a:gd name="connsiteX20" fmla="*/ 10142 w 10175"/>
                <a:gd name="connsiteY20" fmla="*/ 6962 h 10016"/>
                <a:gd name="connsiteX21" fmla="*/ 9615 w 10175"/>
                <a:gd name="connsiteY21" fmla="*/ 8390 h 10016"/>
                <a:gd name="connsiteX22" fmla="*/ 9308 w 10175"/>
                <a:gd name="connsiteY22" fmla="*/ 9147 h 10016"/>
                <a:gd name="connsiteX23" fmla="*/ 9177 w 10175"/>
                <a:gd name="connsiteY23" fmla="*/ 7796 h 10016"/>
                <a:gd name="connsiteX24" fmla="*/ 8648 w 10175"/>
                <a:gd name="connsiteY24" fmla="*/ 6718 h 10016"/>
                <a:gd name="connsiteX25" fmla="*/ 8231 w 10175"/>
                <a:gd name="connsiteY25" fmla="*/ 5625 h 10016"/>
                <a:gd name="connsiteX26" fmla="*/ 7862 w 10175"/>
                <a:gd name="connsiteY26" fmla="*/ 3313 h 10016"/>
                <a:gd name="connsiteX27" fmla="*/ 7295 w 10175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77 w 10084"/>
                <a:gd name="connsiteY6" fmla="*/ 5867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463 w 10084"/>
                <a:gd name="connsiteY7" fmla="*/ 6078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2841 w 10084"/>
                <a:gd name="connsiteY6" fmla="*/ 5555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358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7 w 10086"/>
                <a:gd name="connsiteY0" fmla="*/ 2800 h 10026"/>
                <a:gd name="connsiteX1" fmla="*/ 7297 w 10086"/>
                <a:gd name="connsiteY1" fmla="*/ 2800 h 10026"/>
                <a:gd name="connsiteX2" fmla="*/ 5999 w 10086"/>
                <a:gd name="connsiteY2" fmla="*/ 2260 h 10026"/>
                <a:gd name="connsiteX3" fmla="*/ 3916 w 10086"/>
                <a:gd name="connsiteY3" fmla="*/ 2334 h 10026"/>
                <a:gd name="connsiteX4" fmla="*/ 2432 w 10086"/>
                <a:gd name="connsiteY4" fmla="*/ 3037 h 10026"/>
                <a:gd name="connsiteX5" fmla="*/ 1376 w 10086"/>
                <a:gd name="connsiteY5" fmla="*/ 4502 h 10026"/>
                <a:gd name="connsiteX6" fmla="*/ 1636 w 10086"/>
                <a:gd name="connsiteY6" fmla="*/ 6651 h 10026"/>
                <a:gd name="connsiteX7" fmla="*/ 1081 w 10086"/>
                <a:gd name="connsiteY7" fmla="*/ 7923 h 10026"/>
                <a:gd name="connsiteX8" fmla="*/ 985 w 10086"/>
                <a:gd name="connsiteY8" fmla="*/ 8829 h 10026"/>
                <a:gd name="connsiteX9" fmla="*/ 911 w 10086"/>
                <a:gd name="connsiteY9" fmla="*/ 10020 h 10026"/>
                <a:gd name="connsiteX10" fmla="*/ 416 w 10086"/>
                <a:gd name="connsiteY10" fmla="*/ 8292 h 10026"/>
                <a:gd name="connsiteX11" fmla="*/ 6 w 10086"/>
                <a:gd name="connsiteY11" fmla="*/ 6478 h 10026"/>
                <a:gd name="connsiteX12" fmla="*/ 755 w 10086"/>
                <a:gd name="connsiteY12" fmla="*/ 2929 h 10026"/>
                <a:gd name="connsiteX13" fmla="*/ 3144 w 10086"/>
                <a:gd name="connsiteY13" fmla="*/ 376 h 10026"/>
                <a:gd name="connsiteX14" fmla="*/ 5665 w 10086"/>
                <a:gd name="connsiteY14" fmla="*/ 188 h 10026"/>
                <a:gd name="connsiteX15" fmla="*/ 7315 w 10086"/>
                <a:gd name="connsiteY15" fmla="*/ 929 h 10026"/>
                <a:gd name="connsiteX16" fmla="*/ 8171 w 10086"/>
                <a:gd name="connsiteY16" fmla="*/ 1421 h 10026"/>
                <a:gd name="connsiteX17" fmla="*/ 8786 w 10086"/>
                <a:gd name="connsiteY17" fmla="*/ 2615 h 10026"/>
                <a:gd name="connsiteX18" fmla="*/ 9649 w 10086"/>
                <a:gd name="connsiteY18" fmla="*/ 3817 h 10026"/>
                <a:gd name="connsiteX19" fmla="*/ 10071 w 10086"/>
                <a:gd name="connsiteY19" fmla="*/ 5020 h 10026"/>
                <a:gd name="connsiteX20" fmla="*/ 9802 w 10086"/>
                <a:gd name="connsiteY20" fmla="*/ 7886 h 10026"/>
                <a:gd name="connsiteX21" fmla="*/ 9617 w 10086"/>
                <a:gd name="connsiteY21" fmla="*/ 8400 h 10026"/>
                <a:gd name="connsiteX22" fmla="*/ 9310 w 10086"/>
                <a:gd name="connsiteY22" fmla="*/ 9368 h 10026"/>
                <a:gd name="connsiteX23" fmla="*/ 9179 w 10086"/>
                <a:gd name="connsiteY23" fmla="*/ 7806 h 10026"/>
                <a:gd name="connsiteX24" fmla="*/ 8650 w 10086"/>
                <a:gd name="connsiteY24" fmla="*/ 6728 h 10026"/>
                <a:gd name="connsiteX25" fmla="*/ 8233 w 10086"/>
                <a:gd name="connsiteY25" fmla="*/ 5635 h 10026"/>
                <a:gd name="connsiteX26" fmla="*/ 7864 w 10086"/>
                <a:gd name="connsiteY26" fmla="*/ 3323 h 10026"/>
                <a:gd name="connsiteX27" fmla="*/ 7297 w 10086"/>
                <a:gd name="connsiteY27" fmla="*/ 2800 h 10026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665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8035 w 10086"/>
                <a:gd name="connsiteY26" fmla="*/ 3265 h 10038"/>
                <a:gd name="connsiteX27" fmla="*/ 7297 w 10086"/>
                <a:gd name="connsiteY27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40 h 10066"/>
                <a:gd name="connsiteX1" fmla="*/ 7292 w 10081"/>
                <a:gd name="connsiteY1" fmla="*/ 2840 h 10066"/>
                <a:gd name="connsiteX2" fmla="*/ 6051 w 10081"/>
                <a:gd name="connsiteY2" fmla="*/ 2019 h 10066"/>
                <a:gd name="connsiteX3" fmla="*/ 3911 w 10081"/>
                <a:gd name="connsiteY3" fmla="*/ 2093 h 10066"/>
                <a:gd name="connsiteX4" fmla="*/ 2598 w 10081"/>
                <a:gd name="connsiteY4" fmla="*/ 2725 h 10066"/>
                <a:gd name="connsiteX5" fmla="*/ 1371 w 10081"/>
                <a:gd name="connsiteY5" fmla="*/ 4542 h 10066"/>
                <a:gd name="connsiteX6" fmla="*/ 1631 w 10081"/>
                <a:gd name="connsiteY6" fmla="*/ 6691 h 10066"/>
                <a:gd name="connsiteX7" fmla="*/ 1076 w 10081"/>
                <a:gd name="connsiteY7" fmla="*/ 7963 h 10066"/>
                <a:gd name="connsiteX8" fmla="*/ 980 w 10081"/>
                <a:gd name="connsiteY8" fmla="*/ 8869 h 10066"/>
                <a:gd name="connsiteX9" fmla="*/ 906 w 10081"/>
                <a:gd name="connsiteY9" fmla="*/ 10060 h 10066"/>
                <a:gd name="connsiteX10" fmla="*/ 411 w 10081"/>
                <a:gd name="connsiteY10" fmla="*/ 8332 h 10066"/>
                <a:gd name="connsiteX11" fmla="*/ 1 w 10081"/>
                <a:gd name="connsiteY11" fmla="*/ 6518 h 10066"/>
                <a:gd name="connsiteX12" fmla="*/ 500 w 10081"/>
                <a:gd name="connsiteY12" fmla="*/ 3354 h 10066"/>
                <a:gd name="connsiteX13" fmla="*/ 3310 w 10081"/>
                <a:gd name="connsiteY13" fmla="*/ 275 h 10066"/>
                <a:gd name="connsiteX14" fmla="*/ 5888 w 10081"/>
                <a:gd name="connsiteY14" fmla="*/ 228 h 10066"/>
                <a:gd name="connsiteX15" fmla="*/ 7310 w 10081"/>
                <a:gd name="connsiteY15" fmla="*/ 969 h 10066"/>
                <a:gd name="connsiteX16" fmla="*/ 8166 w 10081"/>
                <a:gd name="connsiteY16" fmla="*/ 1461 h 10066"/>
                <a:gd name="connsiteX17" fmla="*/ 8781 w 10081"/>
                <a:gd name="connsiteY17" fmla="*/ 2655 h 10066"/>
                <a:gd name="connsiteX18" fmla="*/ 9644 w 10081"/>
                <a:gd name="connsiteY18" fmla="*/ 3857 h 10066"/>
                <a:gd name="connsiteX19" fmla="*/ 10066 w 10081"/>
                <a:gd name="connsiteY19" fmla="*/ 5060 h 10066"/>
                <a:gd name="connsiteX20" fmla="*/ 9797 w 10081"/>
                <a:gd name="connsiteY20" fmla="*/ 7926 h 10066"/>
                <a:gd name="connsiteX21" fmla="*/ 9612 w 10081"/>
                <a:gd name="connsiteY21" fmla="*/ 8440 h 10066"/>
                <a:gd name="connsiteX22" fmla="*/ 9305 w 10081"/>
                <a:gd name="connsiteY22" fmla="*/ 9408 h 10066"/>
                <a:gd name="connsiteX23" fmla="*/ 9174 w 10081"/>
                <a:gd name="connsiteY23" fmla="*/ 7846 h 10066"/>
                <a:gd name="connsiteX24" fmla="*/ 8645 w 10081"/>
                <a:gd name="connsiteY24" fmla="*/ 6768 h 10066"/>
                <a:gd name="connsiteX25" fmla="*/ 8228 w 10081"/>
                <a:gd name="connsiteY25" fmla="*/ 5675 h 10066"/>
                <a:gd name="connsiteX26" fmla="*/ 8030 w 10081"/>
                <a:gd name="connsiteY26" fmla="*/ 3293 h 10066"/>
                <a:gd name="connsiteX27" fmla="*/ 7292 w 10081"/>
                <a:gd name="connsiteY27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5060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4568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6308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7504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110"/>
                <a:gd name="connsiteY0" fmla="*/ 2840 h 10066"/>
                <a:gd name="connsiteX1" fmla="*/ 7292 w 10110"/>
                <a:gd name="connsiteY1" fmla="*/ 2840 h 10066"/>
                <a:gd name="connsiteX2" fmla="*/ 6051 w 10110"/>
                <a:gd name="connsiteY2" fmla="*/ 2019 h 10066"/>
                <a:gd name="connsiteX3" fmla="*/ 3911 w 10110"/>
                <a:gd name="connsiteY3" fmla="*/ 2093 h 10066"/>
                <a:gd name="connsiteX4" fmla="*/ 2598 w 10110"/>
                <a:gd name="connsiteY4" fmla="*/ 2725 h 10066"/>
                <a:gd name="connsiteX5" fmla="*/ 1371 w 10110"/>
                <a:gd name="connsiteY5" fmla="*/ 4542 h 10066"/>
                <a:gd name="connsiteX6" fmla="*/ 1631 w 10110"/>
                <a:gd name="connsiteY6" fmla="*/ 6691 h 10066"/>
                <a:gd name="connsiteX7" fmla="*/ 1076 w 10110"/>
                <a:gd name="connsiteY7" fmla="*/ 7963 h 10066"/>
                <a:gd name="connsiteX8" fmla="*/ 980 w 10110"/>
                <a:gd name="connsiteY8" fmla="*/ 8869 h 10066"/>
                <a:gd name="connsiteX9" fmla="*/ 906 w 10110"/>
                <a:gd name="connsiteY9" fmla="*/ 10060 h 10066"/>
                <a:gd name="connsiteX10" fmla="*/ 411 w 10110"/>
                <a:gd name="connsiteY10" fmla="*/ 8332 h 10066"/>
                <a:gd name="connsiteX11" fmla="*/ 1 w 10110"/>
                <a:gd name="connsiteY11" fmla="*/ 6518 h 10066"/>
                <a:gd name="connsiteX12" fmla="*/ 500 w 10110"/>
                <a:gd name="connsiteY12" fmla="*/ 3354 h 10066"/>
                <a:gd name="connsiteX13" fmla="*/ 3310 w 10110"/>
                <a:gd name="connsiteY13" fmla="*/ 275 h 10066"/>
                <a:gd name="connsiteX14" fmla="*/ 5888 w 10110"/>
                <a:gd name="connsiteY14" fmla="*/ 228 h 10066"/>
                <a:gd name="connsiteX15" fmla="*/ 7310 w 10110"/>
                <a:gd name="connsiteY15" fmla="*/ 969 h 10066"/>
                <a:gd name="connsiteX16" fmla="*/ 8166 w 10110"/>
                <a:gd name="connsiteY16" fmla="*/ 1461 h 10066"/>
                <a:gd name="connsiteX17" fmla="*/ 8781 w 10110"/>
                <a:gd name="connsiteY17" fmla="*/ 2655 h 10066"/>
                <a:gd name="connsiteX18" fmla="*/ 10066 w 10110"/>
                <a:gd name="connsiteY18" fmla="*/ 4568 h 10066"/>
                <a:gd name="connsiteX19" fmla="*/ 9797 w 10110"/>
                <a:gd name="connsiteY19" fmla="*/ 7926 h 10066"/>
                <a:gd name="connsiteX20" fmla="*/ 9612 w 10110"/>
                <a:gd name="connsiteY20" fmla="*/ 8440 h 10066"/>
                <a:gd name="connsiteX21" fmla="*/ 9305 w 10110"/>
                <a:gd name="connsiteY21" fmla="*/ 9408 h 10066"/>
                <a:gd name="connsiteX22" fmla="*/ 9174 w 10110"/>
                <a:gd name="connsiteY22" fmla="*/ 7846 h 10066"/>
                <a:gd name="connsiteX23" fmla="*/ 8645 w 10110"/>
                <a:gd name="connsiteY23" fmla="*/ 6768 h 10066"/>
                <a:gd name="connsiteX24" fmla="*/ 8228 w 10110"/>
                <a:gd name="connsiteY24" fmla="*/ 5675 h 10066"/>
                <a:gd name="connsiteX25" fmla="*/ 8030 w 10110"/>
                <a:gd name="connsiteY25" fmla="*/ 3293 h 10066"/>
                <a:gd name="connsiteX26" fmla="*/ 7292 w 10110"/>
                <a:gd name="connsiteY26" fmla="*/ 2840 h 10066"/>
                <a:gd name="connsiteX0" fmla="*/ 7292 w 10279"/>
                <a:gd name="connsiteY0" fmla="*/ 2840 h 10066"/>
                <a:gd name="connsiteX1" fmla="*/ 7292 w 10279"/>
                <a:gd name="connsiteY1" fmla="*/ 2840 h 10066"/>
                <a:gd name="connsiteX2" fmla="*/ 6051 w 10279"/>
                <a:gd name="connsiteY2" fmla="*/ 2019 h 10066"/>
                <a:gd name="connsiteX3" fmla="*/ 3911 w 10279"/>
                <a:gd name="connsiteY3" fmla="*/ 2093 h 10066"/>
                <a:gd name="connsiteX4" fmla="*/ 2598 w 10279"/>
                <a:gd name="connsiteY4" fmla="*/ 2725 h 10066"/>
                <a:gd name="connsiteX5" fmla="*/ 1371 w 10279"/>
                <a:gd name="connsiteY5" fmla="*/ 4542 h 10066"/>
                <a:gd name="connsiteX6" fmla="*/ 1631 w 10279"/>
                <a:gd name="connsiteY6" fmla="*/ 6691 h 10066"/>
                <a:gd name="connsiteX7" fmla="*/ 1076 w 10279"/>
                <a:gd name="connsiteY7" fmla="*/ 7963 h 10066"/>
                <a:gd name="connsiteX8" fmla="*/ 980 w 10279"/>
                <a:gd name="connsiteY8" fmla="*/ 8869 h 10066"/>
                <a:gd name="connsiteX9" fmla="*/ 906 w 10279"/>
                <a:gd name="connsiteY9" fmla="*/ 10060 h 10066"/>
                <a:gd name="connsiteX10" fmla="*/ 411 w 10279"/>
                <a:gd name="connsiteY10" fmla="*/ 8332 h 10066"/>
                <a:gd name="connsiteX11" fmla="*/ 1 w 10279"/>
                <a:gd name="connsiteY11" fmla="*/ 6518 h 10066"/>
                <a:gd name="connsiteX12" fmla="*/ 500 w 10279"/>
                <a:gd name="connsiteY12" fmla="*/ 3354 h 10066"/>
                <a:gd name="connsiteX13" fmla="*/ 3310 w 10279"/>
                <a:gd name="connsiteY13" fmla="*/ 275 h 10066"/>
                <a:gd name="connsiteX14" fmla="*/ 5888 w 10279"/>
                <a:gd name="connsiteY14" fmla="*/ 228 h 10066"/>
                <a:gd name="connsiteX15" fmla="*/ 7310 w 10279"/>
                <a:gd name="connsiteY15" fmla="*/ 969 h 10066"/>
                <a:gd name="connsiteX16" fmla="*/ 8166 w 10279"/>
                <a:gd name="connsiteY16" fmla="*/ 1461 h 10066"/>
                <a:gd name="connsiteX17" fmla="*/ 8781 w 10279"/>
                <a:gd name="connsiteY17" fmla="*/ 2655 h 10066"/>
                <a:gd name="connsiteX18" fmla="*/ 10066 w 10279"/>
                <a:gd name="connsiteY18" fmla="*/ 4568 h 10066"/>
                <a:gd name="connsiteX19" fmla="*/ 10253 w 10279"/>
                <a:gd name="connsiteY19" fmla="*/ 7996 h 10066"/>
                <a:gd name="connsiteX20" fmla="*/ 9612 w 10279"/>
                <a:gd name="connsiteY20" fmla="*/ 8440 h 10066"/>
                <a:gd name="connsiteX21" fmla="*/ 9305 w 10279"/>
                <a:gd name="connsiteY21" fmla="*/ 9408 h 10066"/>
                <a:gd name="connsiteX22" fmla="*/ 9174 w 10279"/>
                <a:gd name="connsiteY22" fmla="*/ 7846 h 10066"/>
                <a:gd name="connsiteX23" fmla="*/ 8645 w 10279"/>
                <a:gd name="connsiteY23" fmla="*/ 6768 h 10066"/>
                <a:gd name="connsiteX24" fmla="*/ 8228 w 10279"/>
                <a:gd name="connsiteY24" fmla="*/ 5675 h 10066"/>
                <a:gd name="connsiteX25" fmla="*/ 8030 w 10279"/>
                <a:gd name="connsiteY25" fmla="*/ 3293 h 10066"/>
                <a:gd name="connsiteX26" fmla="*/ 7292 w 10279"/>
                <a:gd name="connsiteY26" fmla="*/ 2840 h 10066"/>
                <a:gd name="connsiteX0" fmla="*/ 7292 w 10256"/>
                <a:gd name="connsiteY0" fmla="*/ 2840 h 10066"/>
                <a:gd name="connsiteX1" fmla="*/ 7292 w 10256"/>
                <a:gd name="connsiteY1" fmla="*/ 2840 h 10066"/>
                <a:gd name="connsiteX2" fmla="*/ 6051 w 10256"/>
                <a:gd name="connsiteY2" fmla="*/ 2019 h 10066"/>
                <a:gd name="connsiteX3" fmla="*/ 3911 w 10256"/>
                <a:gd name="connsiteY3" fmla="*/ 2093 h 10066"/>
                <a:gd name="connsiteX4" fmla="*/ 2598 w 10256"/>
                <a:gd name="connsiteY4" fmla="*/ 2725 h 10066"/>
                <a:gd name="connsiteX5" fmla="*/ 1371 w 10256"/>
                <a:gd name="connsiteY5" fmla="*/ 4542 h 10066"/>
                <a:gd name="connsiteX6" fmla="*/ 1631 w 10256"/>
                <a:gd name="connsiteY6" fmla="*/ 6691 h 10066"/>
                <a:gd name="connsiteX7" fmla="*/ 1076 w 10256"/>
                <a:gd name="connsiteY7" fmla="*/ 7963 h 10066"/>
                <a:gd name="connsiteX8" fmla="*/ 980 w 10256"/>
                <a:gd name="connsiteY8" fmla="*/ 8869 h 10066"/>
                <a:gd name="connsiteX9" fmla="*/ 906 w 10256"/>
                <a:gd name="connsiteY9" fmla="*/ 10060 h 10066"/>
                <a:gd name="connsiteX10" fmla="*/ 411 w 10256"/>
                <a:gd name="connsiteY10" fmla="*/ 8332 h 10066"/>
                <a:gd name="connsiteX11" fmla="*/ 1 w 10256"/>
                <a:gd name="connsiteY11" fmla="*/ 6518 h 10066"/>
                <a:gd name="connsiteX12" fmla="*/ 500 w 10256"/>
                <a:gd name="connsiteY12" fmla="*/ 3354 h 10066"/>
                <a:gd name="connsiteX13" fmla="*/ 3310 w 10256"/>
                <a:gd name="connsiteY13" fmla="*/ 275 h 10066"/>
                <a:gd name="connsiteX14" fmla="*/ 5888 w 10256"/>
                <a:gd name="connsiteY14" fmla="*/ 228 h 10066"/>
                <a:gd name="connsiteX15" fmla="*/ 7310 w 10256"/>
                <a:gd name="connsiteY15" fmla="*/ 969 h 10066"/>
                <a:gd name="connsiteX16" fmla="*/ 8166 w 10256"/>
                <a:gd name="connsiteY16" fmla="*/ 1461 h 10066"/>
                <a:gd name="connsiteX17" fmla="*/ 8781 w 10256"/>
                <a:gd name="connsiteY17" fmla="*/ 2655 h 10066"/>
                <a:gd name="connsiteX18" fmla="*/ 10066 w 10256"/>
                <a:gd name="connsiteY18" fmla="*/ 4568 h 10066"/>
                <a:gd name="connsiteX19" fmla="*/ 10253 w 10256"/>
                <a:gd name="connsiteY19" fmla="*/ 7996 h 10066"/>
                <a:gd name="connsiteX20" fmla="*/ 9910 w 10256"/>
                <a:gd name="connsiteY20" fmla="*/ 8137 h 10066"/>
                <a:gd name="connsiteX21" fmla="*/ 9612 w 10256"/>
                <a:gd name="connsiteY21" fmla="*/ 8440 h 10066"/>
                <a:gd name="connsiteX22" fmla="*/ 9305 w 10256"/>
                <a:gd name="connsiteY22" fmla="*/ 9408 h 10066"/>
                <a:gd name="connsiteX23" fmla="*/ 9174 w 10256"/>
                <a:gd name="connsiteY23" fmla="*/ 7846 h 10066"/>
                <a:gd name="connsiteX24" fmla="*/ 8645 w 10256"/>
                <a:gd name="connsiteY24" fmla="*/ 6768 h 10066"/>
                <a:gd name="connsiteX25" fmla="*/ 8228 w 10256"/>
                <a:gd name="connsiteY25" fmla="*/ 5675 h 10066"/>
                <a:gd name="connsiteX26" fmla="*/ 8030 w 10256"/>
                <a:gd name="connsiteY26" fmla="*/ 3293 h 10066"/>
                <a:gd name="connsiteX27" fmla="*/ 7292 w 10256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0368"/>
                <a:gd name="connsiteY0" fmla="*/ 2840 h 10066"/>
                <a:gd name="connsiteX1" fmla="*/ 7292 w 10368"/>
                <a:gd name="connsiteY1" fmla="*/ 2840 h 10066"/>
                <a:gd name="connsiteX2" fmla="*/ 6051 w 10368"/>
                <a:gd name="connsiteY2" fmla="*/ 2019 h 10066"/>
                <a:gd name="connsiteX3" fmla="*/ 3911 w 10368"/>
                <a:gd name="connsiteY3" fmla="*/ 2093 h 10066"/>
                <a:gd name="connsiteX4" fmla="*/ 2598 w 10368"/>
                <a:gd name="connsiteY4" fmla="*/ 2725 h 10066"/>
                <a:gd name="connsiteX5" fmla="*/ 1371 w 10368"/>
                <a:gd name="connsiteY5" fmla="*/ 4542 h 10066"/>
                <a:gd name="connsiteX6" fmla="*/ 1631 w 10368"/>
                <a:gd name="connsiteY6" fmla="*/ 6691 h 10066"/>
                <a:gd name="connsiteX7" fmla="*/ 1076 w 10368"/>
                <a:gd name="connsiteY7" fmla="*/ 7963 h 10066"/>
                <a:gd name="connsiteX8" fmla="*/ 980 w 10368"/>
                <a:gd name="connsiteY8" fmla="*/ 8869 h 10066"/>
                <a:gd name="connsiteX9" fmla="*/ 906 w 10368"/>
                <a:gd name="connsiteY9" fmla="*/ 10060 h 10066"/>
                <a:gd name="connsiteX10" fmla="*/ 411 w 10368"/>
                <a:gd name="connsiteY10" fmla="*/ 8332 h 10066"/>
                <a:gd name="connsiteX11" fmla="*/ 1 w 10368"/>
                <a:gd name="connsiteY11" fmla="*/ 6518 h 10066"/>
                <a:gd name="connsiteX12" fmla="*/ 500 w 10368"/>
                <a:gd name="connsiteY12" fmla="*/ 3354 h 10066"/>
                <a:gd name="connsiteX13" fmla="*/ 3310 w 10368"/>
                <a:gd name="connsiteY13" fmla="*/ 275 h 10066"/>
                <a:gd name="connsiteX14" fmla="*/ 5888 w 10368"/>
                <a:gd name="connsiteY14" fmla="*/ 228 h 10066"/>
                <a:gd name="connsiteX15" fmla="*/ 7310 w 10368"/>
                <a:gd name="connsiteY15" fmla="*/ 969 h 10066"/>
                <a:gd name="connsiteX16" fmla="*/ 8166 w 10368"/>
                <a:gd name="connsiteY16" fmla="*/ 1461 h 10066"/>
                <a:gd name="connsiteX17" fmla="*/ 8781 w 10368"/>
                <a:gd name="connsiteY17" fmla="*/ 2655 h 10066"/>
                <a:gd name="connsiteX18" fmla="*/ 10066 w 10368"/>
                <a:gd name="connsiteY18" fmla="*/ 4568 h 10066"/>
                <a:gd name="connsiteX19" fmla="*/ 10367 w 10368"/>
                <a:gd name="connsiteY19" fmla="*/ 8207 h 10066"/>
                <a:gd name="connsiteX20" fmla="*/ 9910 w 10368"/>
                <a:gd name="connsiteY20" fmla="*/ 8137 h 10066"/>
                <a:gd name="connsiteX21" fmla="*/ 9612 w 10368"/>
                <a:gd name="connsiteY21" fmla="*/ 8440 h 10066"/>
                <a:gd name="connsiteX22" fmla="*/ 9305 w 10368"/>
                <a:gd name="connsiteY22" fmla="*/ 9408 h 10066"/>
                <a:gd name="connsiteX23" fmla="*/ 9174 w 10368"/>
                <a:gd name="connsiteY23" fmla="*/ 7846 h 10066"/>
                <a:gd name="connsiteX24" fmla="*/ 8645 w 10368"/>
                <a:gd name="connsiteY24" fmla="*/ 6768 h 10066"/>
                <a:gd name="connsiteX25" fmla="*/ 8228 w 10368"/>
                <a:gd name="connsiteY25" fmla="*/ 5675 h 10066"/>
                <a:gd name="connsiteX26" fmla="*/ 8030 w 10368"/>
                <a:gd name="connsiteY26" fmla="*/ 3293 h 10066"/>
                <a:gd name="connsiteX27" fmla="*/ 7292 w 1036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9910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448"/>
                <a:gd name="connsiteY0" fmla="*/ 2840 h 10066"/>
                <a:gd name="connsiteX1" fmla="*/ 7292 w 10448"/>
                <a:gd name="connsiteY1" fmla="*/ 2840 h 10066"/>
                <a:gd name="connsiteX2" fmla="*/ 6051 w 10448"/>
                <a:gd name="connsiteY2" fmla="*/ 2019 h 10066"/>
                <a:gd name="connsiteX3" fmla="*/ 3911 w 10448"/>
                <a:gd name="connsiteY3" fmla="*/ 2093 h 10066"/>
                <a:gd name="connsiteX4" fmla="*/ 2598 w 10448"/>
                <a:gd name="connsiteY4" fmla="*/ 2725 h 10066"/>
                <a:gd name="connsiteX5" fmla="*/ 1371 w 10448"/>
                <a:gd name="connsiteY5" fmla="*/ 4542 h 10066"/>
                <a:gd name="connsiteX6" fmla="*/ 1631 w 10448"/>
                <a:gd name="connsiteY6" fmla="*/ 6691 h 10066"/>
                <a:gd name="connsiteX7" fmla="*/ 1076 w 10448"/>
                <a:gd name="connsiteY7" fmla="*/ 7963 h 10066"/>
                <a:gd name="connsiteX8" fmla="*/ 980 w 10448"/>
                <a:gd name="connsiteY8" fmla="*/ 8869 h 10066"/>
                <a:gd name="connsiteX9" fmla="*/ 906 w 10448"/>
                <a:gd name="connsiteY9" fmla="*/ 10060 h 10066"/>
                <a:gd name="connsiteX10" fmla="*/ 411 w 10448"/>
                <a:gd name="connsiteY10" fmla="*/ 8332 h 10066"/>
                <a:gd name="connsiteX11" fmla="*/ 1 w 10448"/>
                <a:gd name="connsiteY11" fmla="*/ 6518 h 10066"/>
                <a:gd name="connsiteX12" fmla="*/ 500 w 10448"/>
                <a:gd name="connsiteY12" fmla="*/ 3354 h 10066"/>
                <a:gd name="connsiteX13" fmla="*/ 3310 w 10448"/>
                <a:gd name="connsiteY13" fmla="*/ 275 h 10066"/>
                <a:gd name="connsiteX14" fmla="*/ 5888 w 10448"/>
                <a:gd name="connsiteY14" fmla="*/ 228 h 10066"/>
                <a:gd name="connsiteX15" fmla="*/ 7310 w 10448"/>
                <a:gd name="connsiteY15" fmla="*/ 969 h 10066"/>
                <a:gd name="connsiteX16" fmla="*/ 8166 w 10448"/>
                <a:gd name="connsiteY16" fmla="*/ 1461 h 10066"/>
                <a:gd name="connsiteX17" fmla="*/ 8781 w 10448"/>
                <a:gd name="connsiteY17" fmla="*/ 2655 h 10066"/>
                <a:gd name="connsiteX18" fmla="*/ 10066 w 10448"/>
                <a:gd name="connsiteY18" fmla="*/ 4568 h 10066"/>
                <a:gd name="connsiteX19" fmla="*/ 10082 w 10448"/>
                <a:gd name="connsiteY19" fmla="*/ 8137 h 10066"/>
                <a:gd name="connsiteX20" fmla="*/ 10137 w 10448"/>
                <a:gd name="connsiteY20" fmla="*/ 8137 h 10066"/>
                <a:gd name="connsiteX21" fmla="*/ 9612 w 10448"/>
                <a:gd name="connsiteY21" fmla="*/ 8440 h 10066"/>
                <a:gd name="connsiteX22" fmla="*/ 9305 w 10448"/>
                <a:gd name="connsiteY22" fmla="*/ 9408 h 10066"/>
                <a:gd name="connsiteX23" fmla="*/ 9174 w 10448"/>
                <a:gd name="connsiteY23" fmla="*/ 7846 h 10066"/>
                <a:gd name="connsiteX24" fmla="*/ 8645 w 10448"/>
                <a:gd name="connsiteY24" fmla="*/ 6768 h 10066"/>
                <a:gd name="connsiteX25" fmla="*/ 8228 w 10448"/>
                <a:gd name="connsiteY25" fmla="*/ 5675 h 10066"/>
                <a:gd name="connsiteX26" fmla="*/ 8030 w 10448"/>
                <a:gd name="connsiteY26" fmla="*/ 3293 h 10066"/>
                <a:gd name="connsiteX27" fmla="*/ 7292 w 1044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12 w 10149"/>
                <a:gd name="connsiteY17" fmla="*/ 1697 h 10066"/>
                <a:gd name="connsiteX18" fmla="*/ 8999 w 10149"/>
                <a:gd name="connsiteY18" fmla="*/ 2007 h 10066"/>
                <a:gd name="connsiteX19" fmla="*/ 10066 w 10149"/>
                <a:gd name="connsiteY19" fmla="*/ 4568 h 10066"/>
                <a:gd name="connsiteX20" fmla="*/ 10082 w 10149"/>
                <a:gd name="connsiteY20" fmla="*/ 8137 h 10066"/>
                <a:gd name="connsiteX21" fmla="*/ 10137 w 10149"/>
                <a:gd name="connsiteY21" fmla="*/ 8137 h 10066"/>
                <a:gd name="connsiteX22" fmla="*/ 9612 w 10149"/>
                <a:gd name="connsiteY22" fmla="*/ 8440 h 10066"/>
                <a:gd name="connsiteX23" fmla="*/ 9305 w 10149"/>
                <a:gd name="connsiteY23" fmla="*/ 9408 h 10066"/>
                <a:gd name="connsiteX24" fmla="*/ 9174 w 10149"/>
                <a:gd name="connsiteY24" fmla="*/ 7846 h 10066"/>
                <a:gd name="connsiteX25" fmla="*/ 8645 w 10149"/>
                <a:gd name="connsiteY25" fmla="*/ 6768 h 10066"/>
                <a:gd name="connsiteX26" fmla="*/ 8228 w 10149"/>
                <a:gd name="connsiteY26" fmla="*/ 5675 h 10066"/>
                <a:gd name="connsiteX27" fmla="*/ 8030 w 10149"/>
                <a:gd name="connsiteY27" fmla="*/ 3293 h 10066"/>
                <a:gd name="connsiteX28" fmla="*/ 7292 w 10149"/>
                <a:gd name="connsiteY28" fmla="*/ 2840 h 10066"/>
                <a:gd name="connsiteX0" fmla="*/ 7292 w 10149"/>
                <a:gd name="connsiteY0" fmla="*/ 2840 h 10064"/>
                <a:gd name="connsiteX1" fmla="*/ 7292 w 10149"/>
                <a:gd name="connsiteY1" fmla="*/ 2840 h 10064"/>
                <a:gd name="connsiteX2" fmla="*/ 6051 w 10149"/>
                <a:gd name="connsiteY2" fmla="*/ 2019 h 10064"/>
                <a:gd name="connsiteX3" fmla="*/ 3911 w 10149"/>
                <a:gd name="connsiteY3" fmla="*/ 2093 h 10064"/>
                <a:gd name="connsiteX4" fmla="*/ 2598 w 10149"/>
                <a:gd name="connsiteY4" fmla="*/ 2725 h 10064"/>
                <a:gd name="connsiteX5" fmla="*/ 1371 w 10149"/>
                <a:gd name="connsiteY5" fmla="*/ 4542 h 10064"/>
                <a:gd name="connsiteX6" fmla="*/ 1631 w 10149"/>
                <a:gd name="connsiteY6" fmla="*/ 6691 h 10064"/>
                <a:gd name="connsiteX7" fmla="*/ 1076 w 10149"/>
                <a:gd name="connsiteY7" fmla="*/ 7963 h 10064"/>
                <a:gd name="connsiteX8" fmla="*/ 980 w 10149"/>
                <a:gd name="connsiteY8" fmla="*/ 8869 h 10064"/>
                <a:gd name="connsiteX9" fmla="*/ 906 w 10149"/>
                <a:gd name="connsiteY9" fmla="*/ 10060 h 10064"/>
                <a:gd name="connsiteX10" fmla="*/ 455 w 10149"/>
                <a:gd name="connsiteY10" fmla="*/ 8386 h 10064"/>
                <a:gd name="connsiteX11" fmla="*/ 1 w 10149"/>
                <a:gd name="connsiteY11" fmla="*/ 6518 h 10064"/>
                <a:gd name="connsiteX12" fmla="*/ 500 w 10149"/>
                <a:gd name="connsiteY12" fmla="*/ 3354 h 10064"/>
                <a:gd name="connsiteX13" fmla="*/ 3310 w 10149"/>
                <a:gd name="connsiteY13" fmla="*/ 275 h 10064"/>
                <a:gd name="connsiteX14" fmla="*/ 5888 w 10149"/>
                <a:gd name="connsiteY14" fmla="*/ 228 h 10064"/>
                <a:gd name="connsiteX15" fmla="*/ 7310 w 10149"/>
                <a:gd name="connsiteY15" fmla="*/ 969 h 10064"/>
                <a:gd name="connsiteX16" fmla="*/ 8166 w 10149"/>
                <a:gd name="connsiteY16" fmla="*/ 1461 h 10064"/>
                <a:gd name="connsiteX17" fmla="*/ 8712 w 10149"/>
                <a:gd name="connsiteY17" fmla="*/ 1697 h 10064"/>
                <a:gd name="connsiteX18" fmla="*/ 8999 w 10149"/>
                <a:gd name="connsiteY18" fmla="*/ 2007 h 10064"/>
                <a:gd name="connsiteX19" fmla="*/ 10066 w 10149"/>
                <a:gd name="connsiteY19" fmla="*/ 4568 h 10064"/>
                <a:gd name="connsiteX20" fmla="*/ 10082 w 10149"/>
                <a:gd name="connsiteY20" fmla="*/ 8137 h 10064"/>
                <a:gd name="connsiteX21" fmla="*/ 10137 w 10149"/>
                <a:gd name="connsiteY21" fmla="*/ 8137 h 10064"/>
                <a:gd name="connsiteX22" fmla="*/ 9612 w 10149"/>
                <a:gd name="connsiteY22" fmla="*/ 8440 h 10064"/>
                <a:gd name="connsiteX23" fmla="*/ 9305 w 10149"/>
                <a:gd name="connsiteY23" fmla="*/ 9408 h 10064"/>
                <a:gd name="connsiteX24" fmla="*/ 9174 w 10149"/>
                <a:gd name="connsiteY24" fmla="*/ 7846 h 10064"/>
                <a:gd name="connsiteX25" fmla="*/ 8645 w 10149"/>
                <a:gd name="connsiteY25" fmla="*/ 6768 h 10064"/>
                <a:gd name="connsiteX26" fmla="*/ 8228 w 10149"/>
                <a:gd name="connsiteY26" fmla="*/ 5675 h 10064"/>
                <a:gd name="connsiteX27" fmla="*/ 8030 w 10149"/>
                <a:gd name="connsiteY27" fmla="*/ 3293 h 10064"/>
                <a:gd name="connsiteX28" fmla="*/ 7292 w 10149"/>
                <a:gd name="connsiteY28" fmla="*/ 2840 h 10064"/>
                <a:gd name="connsiteX0" fmla="*/ 7294 w 10151"/>
                <a:gd name="connsiteY0" fmla="*/ 2840 h 10064"/>
                <a:gd name="connsiteX1" fmla="*/ 7294 w 10151"/>
                <a:gd name="connsiteY1" fmla="*/ 2840 h 10064"/>
                <a:gd name="connsiteX2" fmla="*/ 6053 w 10151"/>
                <a:gd name="connsiteY2" fmla="*/ 2019 h 10064"/>
                <a:gd name="connsiteX3" fmla="*/ 3913 w 10151"/>
                <a:gd name="connsiteY3" fmla="*/ 2093 h 10064"/>
                <a:gd name="connsiteX4" fmla="*/ 2600 w 10151"/>
                <a:gd name="connsiteY4" fmla="*/ 2725 h 10064"/>
                <a:gd name="connsiteX5" fmla="*/ 1373 w 10151"/>
                <a:gd name="connsiteY5" fmla="*/ 4542 h 10064"/>
                <a:gd name="connsiteX6" fmla="*/ 1633 w 10151"/>
                <a:gd name="connsiteY6" fmla="*/ 6691 h 10064"/>
                <a:gd name="connsiteX7" fmla="*/ 1078 w 10151"/>
                <a:gd name="connsiteY7" fmla="*/ 7963 h 10064"/>
                <a:gd name="connsiteX8" fmla="*/ 982 w 10151"/>
                <a:gd name="connsiteY8" fmla="*/ 8869 h 10064"/>
                <a:gd name="connsiteX9" fmla="*/ 908 w 10151"/>
                <a:gd name="connsiteY9" fmla="*/ 10060 h 10064"/>
                <a:gd name="connsiteX10" fmla="*/ 457 w 10151"/>
                <a:gd name="connsiteY10" fmla="*/ 8386 h 10064"/>
                <a:gd name="connsiteX11" fmla="*/ 299 w 10151"/>
                <a:gd name="connsiteY11" fmla="*/ 8342 h 10064"/>
                <a:gd name="connsiteX12" fmla="*/ 3 w 10151"/>
                <a:gd name="connsiteY12" fmla="*/ 6518 h 10064"/>
                <a:gd name="connsiteX13" fmla="*/ 502 w 10151"/>
                <a:gd name="connsiteY13" fmla="*/ 3354 h 10064"/>
                <a:gd name="connsiteX14" fmla="*/ 3312 w 10151"/>
                <a:gd name="connsiteY14" fmla="*/ 275 h 10064"/>
                <a:gd name="connsiteX15" fmla="*/ 5890 w 10151"/>
                <a:gd name="connsiteY15" fmla="*/ 228 h 10064"/>
                <a:gd name="connsiteX16" fmla="*/ 7312 w 10151"/>
                <a:gd name="connsiteY16" fmla="*/ 969 h 10064"/>
                <a:gd name="connsiteX17" fmla="*/ 8168 w 10151"/>
                <a:gd name="connsiteY17" fmla="*/ 1461 h 10064"/>
                <a:gd name="connsiteX18" fmla="*/ 8714 w 10151"/>
                <a:gd name="connsiteY18" fmla="*/ 1697 h 10064"/>
                <a:gd name="connsiteX19" fmla="*/ 9001 w 10151"/>
                <a:gd name="connsiteY19" fmla="*/ 2007 h 10064"/>
                <a:gd name="connsiteX20" fmla="*/ 10068 w 10151"/>
                <a:gd name="connsiteY20" fmla="*/ 4568 h 10064"/>
                <a:gd name="connsiteX21" fmla="*/ 10084 w 10151"/>
                <a:gd name="connsiteY21" fmla="*/ 8137 h 10064"/>
                <a:gd name="connsiteX22" fmla="*/ 10139 w 10151"/>
                <a:gd name="connsiteY22" fmla="*/ 8137 h 10064"/>
                <a:gd name="connsiteX23" fmla="*/ 9614 w 10151"/>
                <a:gd name="connsiteY23" fmla="*/ 8440 h 10064"/>
                <a:gd name="connsiteX24" fmla="*/ 9307 w 10151"/>
                <a:gd name="connsiteY24" fmla="*/ 9408 h 10064"/>
                <a:gd name="connsiteX25" fmla="*/ 9176 w 10151"/>
                <a:gd name="connsiteY25" fmla="*/ 7846 h 10064"/>
                <a:gd name="connsiteX26" fmla="*/ 8647 w 10151"/>
                <a:gd name="connsiteY26" fmla="*/ 6768 h 10064"/>
                <a:gd name="connsiteX27" fmla="*/ 8230 w 10151"/>
                <a:gd name="connsiteY27" fmla="*/ 5675 h 10064"/>
                <a:gd name="connsiteX28" fmla="*/ 8032 w 10151"/>
                <a:gd name="connsiteY28" fmla="*/ 3293 h 10064"/>
                <a:gd name="connsiteX29" fmla="*/ 7294 w 10151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558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396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662 w 10166"/>
                <a:gd name="connsiteY26" fmla="*/ 6768 h 10061"/>
                <a:gd name="connsiteX27" fmla="*/ 8245 w 10166"/>
                <a:gd name="connsiteY27" fmla="*/ 5675 h 10061"/>
                <a:gd name="connsiteX28" fmla="*/ 8047 w 10166"/>
                <a:gd name="connsiteY28" fmla="*/ 3293 h 10061"/>
                <a:gd name="connsiteX29" fmla="*/ 7309 w 10166"/>
                <a:gd name="connsiteY29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245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96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937 w 10374"/>
                <a:gd name="connsiteY18" fmla="*/ 1697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397 w 10374"/>
                <a:gd name="connsiteY27" fmla="*/ 3030 h 10061"/>
                <a:gd name="connsiteX28" fmla="*/ 7517 w 10374"/>
                <a:gd name="connsiteY28" fmla="*/ 2840 h 1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374" h="10061">
                  <a:moveTo>
                    <a:pt x="7517" y="2840"/>
                  </a:moveTo>
                  <a:lnTo>
                    <a:pt x="7517" y="2840"/>
                  </a:lnTo>
                  <a:cubicBezTo>
                    <a:pt x="7517" y="2840"/>
                    <a:pt x="6754" y="2050"/>
                    <a:pt x="6276" y="2019"/>
                  </a:cubicBezTo>
                  <a:cubicBezTo>
                    <a:pt x="5798" y="1988"/>
                    <a:pt x="4740" y="2045"/>
                    <a:pt x="4136" y="2093"/>
                  </a:cubicBezTo>
                  <a:cubicBezTo>
                    <a:pt x="3532" y="2141"/>
                    <a:pt x="3246" y="2363"/>
                    <a:pt x="2823" y="2725"/>
                  </a:cubicBezTo>
                  <a:cubicBezTo>
                    <a:pt x="2400" y="3087"/>
                    <a:pt x="1779" y="3881"/>
                    <a:pt x="1596" y="4542"/>
                  </a:cubicBezTo>
                  <a:cubicBezTo>
                    <a:pt x="1413" y="5203"/>
                    <a:pt x="1774" y="6121"/>
                    <a:pt x="1725" y="6691"/>
                  </a:cubicBezTo>
                  <a:cubicBezTo>
                    <a:pt x="1355" y="7386"/>
                    <a:pt x="1588" y="7493"/>
                    <a:pt x="1301" y="7963"/>
                  </a:cubicBezTo>
                  <a:cubicBezTo>
                    <a:pt x="1282" y="8446"/>
                    <a:pt x="1271" y="8531"/>
                    <a:pt x="1205" y="8869"/>
                  </a:cubicBezTo>
                  <a:cubicBezTo>
                    <a:pt x="1139" y="9207"/>
                    <a:pt x="1218" y="10095"/>
                    <a:pt x="1131" y="10060"/>
                  </a:cubicBezTo>
                  <a:cubicBezTo>
                    <a:pt x="1044" y="10025"/>
                    <a:pt x="810" y="9086"/>
                    <a:pt x="680" y="8656"/>
                  </a:cubicBezTo>
                  <a:cubicBezTo>
                    <a:pt x="550" y="8226"/>
                    <a:pt x="424" y="8707"/>
                    <a:pt x="348" y="8396"/>
                  </a:cubicBezTo>
                  <a:cubicBezTo>
                    <a:pt x="272" y="8085"/>
                    <a:pt x="-55" y="6007"/>
                    <a:pt x="8" y="5167"/>
                  </a:cubicBezTo>
                  <a:cubicBezTo>
                    <a:pt x="71" y="4327"/>
                    <a:pt x="174" y="4394"/>
                    <a:pt x="725" y="3354"/>
                  </a:cubicBezTo>
                  <a:cubicBezTo>
                    <a:pt x="1276" y="2314"/>
                    <a:pt x="2637" y="796"/>
                    <a:pt x="3535" y="275"/>
                  </a:cubicBezTo>
                  <a:cubicBezTo>
                    <a:pt x="4433" y="-246"/>
                    <a:pt x="5446" y="112"/>
                    <a:pt x="6113" y="228"/>
                  </a:cubicBezTo>
                  <a:cubicBezTo>
                    <a:pt x="6780" y="344"/>
                    <a:pt x="6891" y="238"/>
                    <a:pt x="7535" y="969"/>
                  </a:cubicBezTo>
                  <a:cubicBezTo>
                    <a:pt x="7974" y="1461"/>
                    <a:pt x="7806" y="1045"/>
                    <a:pt x="8391" y="1461"/>
                  </a:cubicBezTo>
                  <a:cubicBezTo>
                    <a:pt x="8588" y="1591"/>
                    <a:pt x="8586" y="1518"/>
                    <a:pt x="8725" y="1609"/>
                  </a:cubicBezTo>
                  <a:cubicBezTo>
                    <a:pt x="8864" y="1700"/>
                    <a:pt x="8962" y="1538"/>
                    <a:pt x="9224" y="2007"/>
                  </a:cubicBezTo>
                  <a:cubicBezTo>
                    <a:pt x="9497" y="2309"/>
                    <a:pt x="10122" y="3690"/>
                    <a:pt x="10291" y="4568"/>
                  </a:cubicBezTo>
                  <a:cubicBezTo>
                    <a:pt x="10460" y="5447"/>
                    <a:pt x="10323" y="7495"/>
                    <a:pt x="10307" y="8137"/>
                  </a:cubicBezTo>
                  <a:cubicBezTo>
                    <a:pt x="9550" y="8076"/>
                    <a:pt x="10469" y="8063"/>
                    <a:pt x="10362" y="8137"/>
                  </a:cubicBezTo>
                  <a:cubicBezTo>
                    <a:pt x="9819" y="8157"/>
                    <a:pt x="9947" y="8275"/>
                    <a:pt x="9837" y="8440"/>
                  </a:cubicBezTo>
                  <a:cubicBezTo>
                    <a:pt x="9727" y="8605"/>
                    <a:pt x="9639" y="9506"/>
                    <a:pt x="9530" y="9408"/>
                  </a:cubicBezTo>
                  <a:cubicBezTo>
                    <a:pt x="9420" y="9309"/>
                    <a:pt x="9508" y="8251"/>
                    <a:pt x="9399" y="7846"/>
                  </a:cubicBezTo>
                  <a:cubicBezTo>
                    <a:pt x="9220" y="7224"/>
                    <a:pt x="8818" y="6434"/>
                    <a:pt x="8627" y="5675"/>
                  </a:cubicBezTo>
                  <a:cubicBezTo>
                    <a:pt x="8436" y="4916"/>
                    <a:pt x="8575" y="3287"/>
                    <a:pt x="8397" y="3030"/>
                  </a:cubicBezTo>
                  <a:cubicBezTo>
                    <a:pt x="8219" y="2774"/>
                    <a:pt x="7590" y="2963"/>
                    <a:pt x="7517" y="284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7" name="Freeform 44"/>
            <p:cNvSpPr>
              <a:spLocks/>
            </p:cNvSpPr>
            <p:nvPr/>
          </p:nvSpPr>
          <p:spPr bwMode="auto">
            <a:xfrm>
              <a:off x="-1781197" y="2370560"/>
              <a:ext cx="459161" cy="200545"/>
            </a:xfrm>
            <a:custGeom>
              <a:avLst/>
              <a:gdLst>
                <a:gd name="T0" fmla="*/ 31 w 170"/>
                <a:gd name="T1" fmla="*/ 0 h 87"/>
                <a:gd name="T2" fmla="*/ 31 w 170"/>
                <a:gd name="T3" fmla="*/ 0 h 87"/>
                <a:gd name="T4" fmla="*/ 14 w 170"/>
                <a:gd name="T5" fmla="*/ 50 h 87"/>
                <a:gd name="T6" fmla="*/ 58 w 170"/>
                <a:gd name="T7" fmla="*/ 48 h 87"/>
                <a:gd name="T8" fmla="*/ 100 w 170"/>
                <a:gd name="T9" fmla="*/ 72 h 87"/>
                <a:gd name="T10" fmla="*/ 121 w 170"/>
                <a:gd name="T11" fmla="*/ 41 h 87"/>
                <a:gd name="T12" fmla="*/ 162 w 170"/>
                <a:gd name="T13" fmla="*/ 12 h 87"/>
                <a:gd name="connsiteX0" fmla="*/ 1214 w 8971"/>
                <a:gd name="connsiteY0" fmla="*/ 0 h 9384"/>
                <a:gd name="connsiteX1" fmla="*/ 1214 w 8971"/>
                <a:gd name="connsiteY1" fmla="*/ 0 h 9384"/>
                <a:gd name="connsiteX2" fmla="*/ 214 w 8971"/>
                <a:gd name="connsiteY2" fmla="*/ 5747 h 9384"/>
                <a:gd name="connsiteX3" fmla="*/ 2802 w 8971"/>
                <a:gd name="connsiteY3" fmla="*/ 5517 h 9384"/>
                <a:gd name="connsiteX4" fmla="*/ 4884 w 8971"/>
                <a:gd name="connsiteY4" fmla="*/ 9278 h 9384"/>
                <a:gd name="connsiteX5" fmla="*/ 6508 w 8971"/>
                <a:gd name="connsiteY5" fmla="*/ 4713 h 9384"/>
                <a:gd name="connsiteX6" fmla="*/ 8919 w 8971"/>
                <a:gd name="connsiteY6" fmla="*/ 1379 h 9384"/>
                <a:gd name="connsiteX0" fmla="*/ 1353 w 9999"/>
                <a:gd name="connsiteY0" fmla="*/ 0 h 10000"/>
                <a:gd name="connsiteX1" fmla="*/ 1353 w 9999"/>
                <a:gd name="connsiteY1" fmla="*/ 0 h 10000"/>
                <a:gd name="connsiteX2" fmla="*/ 239 w 9999"/>
                <a:gd name="connsiteY2" fmla="*/ 6124 h 10000"/>
                <a:gd name="connsiteX3" fmla="*/ 3123 w 9999"/>
                <a:gd name="connsiteY3" fmla="*/ 5879 h 10000"/>
                <a:gd name="connsiteX4" fmla="*/ 5444 w 9999"/>
                <a:gd name="connsiteY4" fmla="*/ 9887 h 10000"/>
                <a:gd name="connsiteX5" fmla="*/ 7254 w 9999"/>
                <a:gd name="connsiteY5" fmla="*/ 5022 h 10000"/>
                <a:gd name="connsiteX6" fmla="*/ 9942 w 9999"/>
                <a:gd name="connsiteY6" fmla="*/ 1470 h 10000"/>
                <a:gd name="connsiteX0" fmla="*/ 1353 w 10000"/>
                <a:gd name="connsiteY0" fmla="*/ 0 h 9887"/>
                <a:gd name="connsiteX1" fmla="*/ 1353 w 10000"/>
                <a:gd name="connsiteY1" fmla="*/ 0 h 9887"/>
                <a:gd name="connsiteX2" fmla="*/ 239 w 10000"/>
                <a:gd name="connsiteY2" fmla="*/ 6124 h 9887"/>
                <a:gd name="connsiteX3" fmla="*/ 3123 w 10000"/>
                <a:gd name="connsiteY3" fmla="*/ 5879 h 9887"/>
                <a:gd name="connsiteX4" fmla="*/ 5445 w 10000"/>
                <a:gd name="connsiteY4" fmla="*/ 9887 h 9887"/>
                <a:gd name="connsiteX5" fmla="*/ 7255 w 10000"/>
                <a:gd name="connsiteY5" fmla="*/ 5022 h 9887"/>
                <a:gd name="connsiteX6" fmla="*/ 9943 w 10000"/>
                <a:gd name="connsiteY6" fmla="*/ 1470 h 9887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5288 w 10000"/>
                <a:gd name="connsiteY4" fmla="*/ 11908 h 11908"/>
                <a:gd name="connsiteX5" fmla="*/ 7255 w 10000"/>
                <a:gd name="connsiteY5" fmla="*/ 5079 h 11908"/>
                <a:gd name="connsiteX6" fmla="*/ 9943 w 10000"/>
                <a:gd name="connsiteY6" fmla="*/ 1487 h 11908"/>
                <a:gd name="connsiteX0" fmla="*/ 1353 w 10000"/>
                <a:gd name="connsiteY0" fmla="*/ 0 h 12015"/>
                <a:gd name="connsiteX1" fmla="*/ 1353 w 10000"/>
                <a:gd name="connsiteY1" fmla="*/ 0 h 12015"/>
                <a:gd name="connsiteX2" fmla="*/ 239 w 10000"/>
                <a:gd name="connsiteY2" fmla="*/ 6194 h 12015"/>
                <a:gd name="connsiteX3" fmla="*/ 3123 w 10000"/>
                <a:gd name="connsiteY3" fmla="*/ 5946 h 12015"/>
                <a:gd name="connsiteX4" fmla="*/ 4347 w 10000"/>
                <a:gd name="connsiteY4" fmla="*/ 9033 h 12015"/>
                <a:gd name="connsiteX5" fmla="*/ 5288 w 10000"/>
                <a:gd name="connsiteY5" fmla="*/ 11908 h 12015"/>
                <a:gd name="connsiteX6" fmla="*/ 7255 w 10000"/>
                <a:gd name="connsiteY6" fmla="*/ 5079 h 12015"/>
                <a:gd name="connsiteX7" fmla="*/ 9943 w 10000"/>
                <a:gd name="connsiteY7" fmla="*/ 1487 h 12015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2979 w 10000"/>
                <a:gd name="connsiteY3" fmla="*/ 7702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23"/>
                <a:gd name="connsiteY0" fmla="*/ 0 h 11908"/>
                <a:gd name="connsiteX1" fmla="*/ 1353 w 10023"/>
                <a:gd name="connsiteY1" fmla="*/ 0 h 11908"/>
                <a:gd name="connsiteX2" fmla="*/ 239 w 10023"/>
                <a:gd name="connsiteY2" fmla="*/ 6194 h 11908"/>
                <a:gd name="connsiteX3" fmla="*/ 2979 w 10023"/>
                <a:gd name="connsiteY3" fmla="*/ 7702 h 11908"/>
                <a:gd name="connsiteX4" fmla="*/ 4347 w 10023"/>
                <a:gd name="connsiteY4" fmla="*/ 9033 h 11908"/>
                <a:gd name="connsiteX5" fmla="*/ 5288 w 10023"/>
                <a:gd name="connsiteY5" fmla="*/ 11908 h 11908"/>
                <a:gd name="connsiteX6" fmla="*/ 6658 w 10023"/>
                <a:gd name="connsiteY6" fmla="*/ 7277 h 11908"/>
                <a:gd name="connsiteX7" fmla="*/ 8266 w 10023"/>
                <a:gd name="connsiteY7" fmla="*/ 6396 h 11908"/>
                <a:gd name="connsiteX8" fmla="*/ 9943 w 10023"/>
                <a:gd name="connsiteY8" fmla="*/ 1487 h 11908"/>
                <a:gd name="connsiteX0" fmla="*/ 1353 w 10107"/>
                <a:gd name="connsiteY0" fmla="*/ 0 h 11908"/>
                <a:gd name="connsiteX1" fmla="*/ 1353 w 10107"/>
                <a:gd name="connsiteY1" fmla="*/ 0 h 11908"/>
                <a:gd name="connsiteX2" fmla="*/ 239 w 10107"/>
                <a:gd name="connsiteY2" fmla="*/ 6194 h 11908"/>
                <a:gd name="connsiteX3" fmla="*/ 2979 w 10107"/>
                <a:gd name="connsiteY3" fmla="*/ 7702 h 11908"/>
                <a:gd name="connsiteX4" fmla="*/ 4347 w 10107"/>
                <a:gd name="connsiteY4" fmla="*/ 9033 h 11908"/>
                <a:gd name="connsiteX5" fmla="*/ 5288 w 10107"/>
                <a:gd name="connsiteY5" fmla="*/ 11908 h 11908"/>
                <a:gd name="connsiteX6" fmla="*/ 6658 w 10107"/>
                <a:gd name="connsiteY6" fmla="*/ 7277 h 11908"/>
                <a:gd name="connsiteX7" fmla="*/ 9566 w 10107"/>
                <a:gd name="connsiteY7" fmla="*/ 7713 h 11908"/>
                <a:gd name="connsiteX8" fmla="*/ 9943 w 10107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6658 w 10191"/>
                <a:gd name="connsiteY6" fmla="*/ 7277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7814 w 10191"/>
                <a:gd name="connsiteY6" fmla="*/ 8155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9"/>
                <a:gd name="connsiteX1" fmla="*/ 1353 w 10191"/>
                <a:gd name="connsiteY1" fmla="*/ 0 h 11909"/>
                <a:gd name="connsiteX2" fmla="*/ 239 w 10191"/>
                <a:gd name="connsiteY2" fmla="*/ 6194 h 11909"/>
                <a:gd name="connsiteX3" fmla="*/ 2979 w 10191"/>
                <a:gd name="connsiteY3" fmla="*/ 7702 h 11909"/>
                <a:gd name="connsiteX4" fmla="*/ 5288 w 10191"/>
                <a:gd name="connsiteY4" fmla="*/ 11908 h 11909"/>
                <a:gd name="connsiteX5" fmla="*/ 7814 w 10191"/>
                <a:gd name="connsiteY5" fmla="*/ 8155 h 11909"/>
                <a:gd name="connsiteX6" fmla="*/ 9999 w 10191"/>
                <a:gd name="connsiteY6" fmla="*/ 8152 h 11909"/>
                <a:gd name="connsiteX7" fmla="*/ 9943 w 10191"/>
                <a:gd name="connsiteY7" fmla="*/ 1487 h 11909"/>
                <a:gd name="connsiteX0" fmla="*/ 1353 w 10242"/>
                <a:gd name="connsiteY0" fmla="*/ 0 h 11909"/>
                <a:gd name="connsiteX1" fmla="*/ 1353 w 10242"/>
                <a:gd name="connsiteY1" fmla="*/ 0 h 11909"/>
                <a:gd name="connsiteX2" fmla="*/ 239 w 10242"/>
                <a:gd name="connsiteY2" fmla="*/ 6194 h 11909"/>
                <a:gd name="connsiteX3" fmla="*/ 2979 w 10242"/>
                <a:gd name="connsiteY3" fmla="*/ 7702 h 11909"/>
                <a:gd name="connsiteX4" fmla="*/ 5288 w 10242"/>
                <a:gd name="connsiteY4" fmla="*/ 11908 h 11909"/>
                <a:gd name="connsiteX5" fmla="*/ 7814 w 10242"/>
                <a:gd name="connsiteY5" fmla="*/ 8155 h 11909"/>
                <a:gd name="connsiteX6" fmla="*/ 10143 w 10242"/>
                <a:gd name="connsiteY6" fmla="*/ 7274 h 11909"/>
                <a:gd name="connsiteX7" fmla="*/ 9943 w 10242"/>
                <a:gd name="connsiteY7" fmla="*/ 1487 h 11909"/>
                <a:gd name="connsiteX0" fmla="*/ 1353 w 9943"/>
                <a:gd name="connsiteY0" fmla="*/ 0 h 11909"/>
                <a:gd name="connsiteX1" fmla="*/ 1353 w 9943"/>
                <a:gd name="connsiteY1" fmla="*/ 0 h 11909"/>
                <a:gd name="connsiteX2" fmla="*/ 239 w 9943"/>
                <a:gd name="connsiteY2" fmla="*/ 6194 h 11909"/>
                <a:gd name="connsiteX3" fmla="*/ 2979 w 9943"/>
                <a:gd name="connsiteY3" fmla="*/ 7702 h 11909"/>
                <a:gd name="connsiteX4" fmla="*/ 5288 w 9943"/>
                <a:gd name="connsiteY4" fmla="*/ 11908 h 11909"/>
                <a:gd name="connsiteX5" fmla="*/ 7814 w 9943"/>
                <a:gd name="connsiteY5" fmla="*/ 8155 h 11909"/>
                <a:gd name="connsiteX6" fmla="*/ 9943 w 9943"/>
                <a:gd name="connsiteY6" fmla="*/ 1487 h 11909"/>
                <a:gd name="connsiteX0" fmla="*/ 1361 w 10416"/>
                <a:gd name="connsiteY0" fmla="*/ 0 h 10000"/>
                <a:gd name="connsiteX1" fmla="*/ 1361 w 10416"/>
                <a:gd name="connsiteY1" fmla="*/ 0 h 10000"/>
                <a:gd name="connsiteX2" fmla="*/ 240 w 10416"/>
                <a:gd name="connsiteY2" fmla="*/ 5201 h 10000"/>
                <a:gd name="connsiteX3" fmla="*/ 2996 w 10416"/>
                <a:gd name="connsiteY3" fmla="*/ 6467 h 10000"/>
                <a:gd name="connsiteX4" fmla="*/ 5318 w 10416"/>
                <a:gd name="connsiteY4" fmla="*/ 9999 h 10000"/>
                <a:gd name="connsiteX5" fmla="*/ 7859 w 10416"/>
                <a:gd name="connsiteY5" fmla="*/ 6848 h 10000"/>
                <a:gd name="connsiteX6" fmla="*/ 10328 w 10416"/>
                <a:gd name="connsiteY6" fmla="*/ 7216 h 10000"/>
                <a:gd name="connsiteX7" fmla="*/ 10000 w 1041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6847 h 10000"/>
                <a:gd name="connsiteX7" fmla="*/ 10000 w 1082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5741 h 10000"/>
                <a:gd name="connsiteX7" fmla="*/ 10000 w 10826"/>
                <a:gd name="connsiteY7" fmla="*/ 1249 h 10000"/>
                <a:gd name="connsiteX0" fmla="*/ 1361 w 10821"/>
                <a:gd name="connsiteY0" fmla="*/ 0 h 10000"/>
                <a:gd name="connsiteX1" fmla="*/ 1361 w 10821"/>
                <a:gd name="connsiteY1" fmla="*/ 0 h 10000"/>
                <a:gd name="connsiteX2" fmla="*/ 240 w 10821"/>
                <a:gd name="connsiteY2" fmla="*/ 5201 h 10000"/>
                <a:gd name="connsiteX3" fmla="*/ 2996 w 10821"/>
                <a:gd name="connsiteY3" fmla="*/ 6467 h 10000"/>
                <a:gd name="connsiteX4" fmla="*/ 5318 w 10821"/>
                <a:gd name="connsiteY4" fmla="*/ 9999 h 10000"/>
                <a:gd name="connsiteX5" fmla="*/ 7859 w 10821"/>
                <a:gd name="connsiteY5" fmla="*/ 6848 h 10000"/>
                <a:gd name="connsiteX6" fmla="*/ 10764 w 10821"/>
                <a:gd name="connsiteY6" fmla="*/ 5741 h 10000"/>
                <a:gd name="connsiteX7" fmla="*/ 9855 w 10821"/>
                <a:gd name="connsiteY7" fmla="*/ 143 h 10000"/>
                <a:gd name="connsiteX0" fmla="*/ 1361 w 11670"/>
                <a:gd name="connsiteY0" fmla="*/ 0 h 10000"/>
                <a:gd name="connsiteX1" fmla="*/ 1361 w 11670"/>
                <a:gd name="connsiteY1" fmla="*/ 0 h 10000"/>
                <a:gd name="connsiteX2" fmla="*/ 240 w 11670"/>
                <a:gd name="connsiteY2" fmla="*/ 5201 h 10000"/>
                <a:gd name="connsiteX3" fmla="*/ 2996 w 11670"/>
                <a:gd name="connsiteY3" fmla="*/ 6467 h 10000"/>
                <a:gd name="connsiteX4" fmla="*/ 5318 w 11670"/>
                <a:gd name="connsiteY4" fmla="*/ 9999 h 10000"/>
                <a:gd name="connsiteX5" fmla="*/ 7859 w 11670"/>
                <a:gd name="connsiteY5" fmla="*/ 6848 h 10000"/>
                <a:gd name="connsiteX6" fmla="*/ 10764 w 11670"/>
                <a:gd name="connsiteY6" fmla="*/ 5741 h 10000"/>
                <a:gd name="connsiteX7" fmla="*/ 9855 w 11670"/>
                <a:gd name="connsiteY7" fmla="*/ 143 h 10000"/>
                <a:gd name="connsiteX0" fmla="*/ 1361 w 12617"/>
                <a:gd name="connsiteY0" fmla="*/ 0 h 10000"/>
                <a:gd name="connsiteX1" fmla="*/ 1361 w 12617"/>
                <a:gd name="connsiteY1" fmla="*/ 0 h 10000"/>
                <a:gd name="connsiteX2" fmla="*/ 240 w 12617"/>
                <a:gd name="connsiteY2" fmla="*/ 5201 h 10000"/>
                <a:gd name="connsiteX3" fmla="*/ 2996 w 12617"/>
                <a:gd name="connsiteY3" fmla="*/ 6467 h 10000"/>
                <a:gd name="connsiteX4" fmla="*/ 5318 w 12617"/>
                <a:gd name="connsiteY4" fmla="*/ 9999 h 10000"/>
                <a:gd name="connsiteX5" fmla="*/ 7859 w 12617"/>
                <a:gd name="connsiteY5" fmla="*/ 6848 h 10000"/>
                <a:gd name="connsiteX6" fmla="*/ 10764 w 12617"/>
                <a:gd name="connsiteY6" fmla="*/ 5741 h 10000"/>
                <a:gd name="connsiteX7" fmla="*/ 9855 w 12617"/>
                <a:gd name="connsiteY7" fmla="*/ 143 h 10000"/>
                <a:gd name="connsiteX0" fmla="*/ 1361 w 10863"/>
                <a:gd name="connsiteY0" fmla="*/ 0 h 10000"/>
                <a:gd name="connsiteX1" fmla="*/ 1361 w 10863"/>
                <a:gd name="connsiteY1" fmla="*/ 0 h 10000"/>
                <a:gd name="connsiteX2" fmla="*/ 240 w 10863"/>
                <a:gd name="connsiteY2" fmla="*/ 5201 h 10000"/>
                <a:gd name="connsiteX3" fmla="*/ 2996 w 10863"/>
                <a:gd name="connsiteY3" fmla="*/ 6467 h 10000"/>
                <a:gd name="connsiteX4" fmla="*/ 5318 w 10863"/>
                <a:gd name="connsiteY4" fmla="*/ 9999 h 10000"/>
                <a:gd name="connsiteX5" fmla="*/ 7859 w 10863"/>
                <a:gd name="connsiteY5" fmla="*/ 6848 h 10000"/>
                <a:gd name="connsiteX6" fmla="*/ 10764 w 10863"/>
                <a:gd name="connsiteY6" fmla="*/ 5741 h 10000"/>
                <a:gd name="connsiteX7" fmla="*/ 9855 w 10863"/>
                <a:gd name="connsiteY7" fmla="*/ 143 h 10000"/>
                <a:gd name="connsiteX0" fmla="*/ 604 w 10106"/>
                <a:gd name="connsiteY0" fmla="*/ 0 h 10000"/>
                <a:gd name="connsiteX1" fmla="*/ 604 w 10106"/>
                <a:gd name="connsiteY1" fmla="*/ 0 h 10000"/>
                <a:gd name="connsiteX2" fmla="*/ 355 w 10106"/>
                <a:gd name="connsiteY2" fmla="*/ 5201 h 10000"/>
                <a:gd name="connsiteX3" fmla="*/ 2239 w 10106"/>
                <a:gd name="connsiteY3" fmla="*/ 6467 h 10000"/>
                <a:gd name="connsiteX4" fmla="*/ 4561 w 10106"/>
                <a:gd name="connsiteY4" fmla="*/ 9999 h 10000"/>
                <a:gd name="connsiteX5" fmla="*/ 7102 w 10106"/>
                <a:gd name="connsiteY5" fmla="*/ 6848 h 10000"/>
                <a:gd name="connsiteX6" fmla="*/ 10007 w 10106"/>
                <a:gd name="connsiteY6" fmla="*/ 5741 h 10000"/>
                <a:gd name="connsiteX7" fmla="*/ 9098 w 10106"/>
                <a:gd name="connsiteY7" fmla="*/ 143 h 10000"/>
                <a:gd name="connsiteX0" fmla="*/ 604 w 9569"/>
                <a:gd name="connsiteY0" fmla="*/ 0 h 10000"/>
                <a:gd name="connsiteX1" fmla="*/ 604 w 9569"/>
                <a:gd name="connsiteY1" fmla="*/ 0 h 10000"/>
                <a:gd name="connsiteX2" fmla="*/ 355 w 9569"/>
                <a:gd name="connsiteY2" fmla="*/ 5201 h 10000"/>
                <a:gd name="connsiteX3" fmla="*/ 2239 w 9569"/>
                <a:gd name="connsiteY3" fmla="*/ 6467 h 10000"/>
                <a:gd name="connsiteX4" fmla="*/ 4561 w 9569"/>
                <a:gd name="connsiteY4" fmla="*/ 9999 h 10000"/>
                <a:gd name="connsiteX5" fmla="*/ 7102 w 9569"/>
                <a:gd name="connsiteY5" fmla="*/ 6848 h 10000"/>
                <a:gd name="connsiteX6" fmla="*/ 9426 w 9569"/>
                <a:gd name="connsiteY6" fmla="*/ 5372 h 10000"/>
                <a:gd name="connsiteX7" fmla="*/ 9098 w 9569"/>
                <a:gd name="connsiteY7" fmla="*/ 143 h 10000"/>
                <a:gd name="connsiteX0" fmla="*/ 631 w 9620"/>
                <a:gd name="connsiteY0" fmla="*/ 0 h 10000"/>
                <a:gd name="connsiteX1" fmla="*/ 631 w 9620"/>
                <a:gd name="connsiteY1" fmla="*/ 0 h 10000"/>
                <a:gd name="connsiteX2" fmla="*/ 371 w 9620"/>
                <a:gd name="connsiteY2" fmla="*/ 5201 h 10000"/>
                <a:gd name="connsiteX3" fmla="*/ 2340 w 9620"/>
                <a:gd name="connsiteY3" fmla="*/ 6467 h 10000"/>
                <a:gd name="connsiteX4" fmla="*/ 4766 w 9620"/>
                <a:gd name="connsiteY4" fmla="*/ 9999 h 10000"/>
                <a:gd name="connsiteX5" fmla="*/ 7422 w 9620"/>
                <a:gd name="connsiteY5" fmla="*/ 6848 h 10000"/>
                <a:gd name="connsiteX6" fmla="*/ 9396 w 9620"/>
                <a:gd name="connsiteY6" fmla="*/ 5372 h 10000"/>
                <a:gd name="connsiteX7" fmla="*/ 9508 w 9620"/>
                <a:gd name="connsiteY7" fmla="*/ 143 h 10000"/>
                <a:gd name="connsiteX0" fmla="*/ 656 w 9906"/>
                <a:gd name="connsiteY0" fmla="*/ 594 h 10594"/>
                <a:gd name="connsiteX1" fmla="*/ 656 w 9906"/>
                <a:gd name="connsiteY1" fmla="*/ 594 h 10594"/>
                <a:gd name="connsiteX2" fmla="*/ 386 w 9906"/>
                <a:gd name="connsiteY2" fmla="*/ 5795 h 10594"/>
                <a:gd name="connsiteX3" fmla="*/ 2432 w 9906"/>
                <a:gd name="connsiteY3" fmla="*/ 7061 h 10594"/>
                <a:gd name="connsiteX4" fmla="*/ 4954 w 9906"/>
                <a:gd name="connsiteY4" fmla="*/ 10593 h 10594"/>
                <a:gd name="connsiteX5" fmla="*/ 7715 w 9906"/>
                <a:gd name="connsiteY5" fmla="*/ 7442 h 10594"/>
                <a:gd name="connsiteX6" fmla="*/ 9767 w 9906"/>
                <a:gd name="connsiteY6" fmla="*/ 5966 h 10594"/>
                <a:gd name="connsiteX7" fmla="*/ 9253 w 9906"/>
                <a:gd name="connsiteY7" fmla="*/ 0 h 1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06" h="10594">
                  <a:moveTo>
                    <a:pt x="656" y="594"/>
                  </a:moveTo>
                  <a:lnTo>
                    <a:pt x="656" y="594"/>
                  </a:lnTo>
                  <a:cubicBezTo>
                    <a:pt x="656" y="594"/>
                    <a:pt x="-619" y="4027"/>
                    <a:pt x="386" y="5795"/>
                  </a:cubicBezTo>
                  <a:cubicBezTo>
                    <a:pt x="1316" y="7668"/>
                    <a:pt x="1670" y="6261"/>
                    <a:pt x="2432" y="7061"/>
                  </a:cubicBezTo>
                  <a:cubicBezTo>
                    <a:pt x="3193" y="7861"/>
                    <a:pt x="4075" y="10530"/>
                    <a:pt x="4954" y="10593"/>
                  </a:cubicBezTo>
                  <a:cubicBezTo>
                    <a:pt x="5836" y="10656"/>
                    <a:pt x="7045" y="8459"/>
                    <a:pt x="7715" y="7442"/>
                  </a:cubicBezTo>
                  <a:cubicBezTo>
                    <a:pt x="8386" y="6425"/>
                    <a:pt x="9378" y="6899"/>
                    <a:pt x="9767" y="5966"/>
                  </a:cubicBezTo>
                  <a:cubicBezTo>
                    <a:pt x="10312" y="4296"/>
                    <a:pt x="9075" y="442"/>
                    <a:pt x="925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8" name="Freeform 46"/>
            <p:cNvSpPr>
              <a:spLocks/>
            </p:cNvSpPr>
            <p:nvPr/>
          </p:nvSpPr>
          <p:spPr bwMode="auto">
            <a:xfrm rot="120000">
              <a:off x="-1842504" y="2706452"/>
              <a:ext cx="600363" cy="172627"/>
            </a:xfrm>
            <a:custGeom>
              <a:avLst/>
              <a:gdLst>
                <a:gd name="T0" fmla="*/ 55 w 319"/>
                <a:gd name="T1" fmla="*/ 9 h 187"/>
                <a:gd name="T2" fmla="*/ 55 w 319"/>
                <a:gd name="T3" fmla="*/ 9 h 187"/>
                <a:gd name="T4" fmla="*/ 291 w 319"/>
                <a:gd name="T5" fmla="*/ 0 h 187"/>
                <a:gd name="T6" fmla="*/ 312 w 319"/>
                <a:gd name="T7" fmla="*/ 86 h 187"/>
                <a:gd name="T8" fmla="*/ 149 w 319"/>
                <a:gd name="T9" fmla="*/ 176 h 187"/>
                <a:gd name="T10" fmla="*/ 55 w 319"/>
                <a:gd name="T11" fmla="*/ 9 h 187"/>
                <a:gd name="connsiteX0" fmla="*/ 404 w 8496"/>
                <a:gd name="connsiteY0" fmla="*/ 481 h 8084"/>
                <a:gd name="connsiteX1" fmla="*/ 404 w 8496"/>
                <a:gd name="connsiteY1" fmla="*/ 481 h 8084"/>
                <a:gd name="connsiteX2" fmla="*/ 7802 w 8496"/>
                <a:gd name="connsiteY2" fmla="*/ 0 h 8084"/>
                <a:gd name="connsiteX3" fmla="*/ 8461 w 8496"/>
                <a:gd name="connsiteY3" fmla="*/ 4599 h 8084"/>
                <a:gd name="connsiteX4" fmla="*/ 4830 w 8496"/>
                <a:gd name="connsiteY4" fmla="*/ 7975 h 8084"/>
                <a:gd name="connsiteX5" fmla="*/ 404 w 8496"/>
                <a:gd name="connsiteY5" fmla="*/ 481 h 8084"/>
                <a:gd name="connsiteX0" fmla="*/ 996 w 9524"/>
                <a:gd name="connsiteY0" fmla="*/ 3262 h 9943"/>
                <a:gd name="connsiteX1" fmla="*/ 0 w 9524"/>
                <a:gd name="connsiteY1" fmla="*/ 595 h 9943"/>
                <a:gd name="connsiteX2" fmla="*/ 8707 w 9524"/>
                <a:gd name="connsiteY2" fmla="*/ 0 h 9943"/>
                <a:gd name="connsiteX3" fmla="*/ 9483 w 9524"/>
                <a:gd name="connsiteY3" fmla="*/ 5689 h 9943"/>
                <a:gd name="connsiteX4" fmla="*/ 5209 w 9524"/>
                <a:gd name="connsiteY4" fmla="*/ 9865 h 9943"/>
                <a:gd name="connsiteX5" fmla="*/ 996 w 9524"/>
                <a:gd name="connsiteY5" fmla="*/ 3262 h 9943"/>
                <a:gd name="connsiteX0" fmla="*/ 1046 w 10000"/>
                <a:gd name="connsiteY0" fmla="*/ 3281 h 10072"/>
                <a:gd name="connsiteX1" fmla="*/ 0 w 10000"/>
                <a:gd name="connsiteY1" fmla="*/ 598 h 10072"/>
                <a:gd name="connsiteX2" fmla="*/ 9142 w 10000"/>
                <a:gd name="connsiteY2" fmla="*/ 0 h 10072"/>
                <a:gd name="connsiteX3" fmla="*/ 9957 w 10000"/>
                <a:gd name="connsiteY3" fmla="*/ 5722 h 10072"/>
                <a:gd name="connsiteX4" fmla="*/ 5469 w 10000"/>
                <a:gd name="connsiteY4" fmla="*/ 9922 h 10072"/>
                <a:gd name="connsiteX5" fmla="*/ 2522 w 10000"/>
                <a:gd name="connsiteY5" fmla="*/ 8582 h 10072"/>
                <a:gd name="connsiteX6" fmla="*/ 1046 w 10000"/>
                <a:gd name="connsiteY6" fmla="*/ 3281 h 10072"/>
                <a:gd name="connsiteX0" fmla="*/ 1046 w 9594"/>
                <a:gd name="connsiteY0" fmla="*/ 3580 h 10342"/>
                <a:gd name="connsiteX1" fmla="*/ 0 w 9594"/>
                <a:gd name="connsiteY1" fmla="*/ 897 h 10342"/>
                <a:gd name="connsiteX2" fmla="*/ 9142 w 9594"/>
                <a:gd name="connsiteY2" fmla="*/ 299 h 10342"/>
                <a:gd name="connsiteX3" fmla="*/ 8131 w 9594"/>
                <a:gd name="connsiteY3" fmla="*/ 6469 h 10342"/>
                <a:gd name="connsiteX4" fmla="*/ 5469 w 9594"/>
                <a:gd name="connsiteY4" fmla="*/ 10221 h 10342"/>
                <a:gd name="connsiteX5" fmla="*/ 2522 w 9594"/>
                <a:gd name="connsiteY5" fmla="*/ 8881 h 10342"/>
                <a:gd name="connsiteX6" fmla="*/ 1046 w 9594"/>
                <a:gd name="connsiteY6" fmla="*/ 3580 h 10342"/>
                <a:gd name="connsiteX0" fmla="*/ 1090 w 9621"/>
                <a:gd name="connsiteY0" fmla="*/ 3193 h 9731"/>
                <a:gd name="connsiteX1" fmla="*/ 0 w 9621"/>
                <a:gd name="connsiteY1" fmla="*/ 598 h 9731"/>
                <a:gd name="connsiteX2" fmla="*/ 5882 w 9621"/>
                <a:gd name="connsiteY2" fmla="*/ 3976 h 9731"/>
                <a:gd name="connsiteX3" fmla="*/ 9529 w 9621"/>
                <a:gd name="connsiteY3" fmla="*/ 20 h 9731"/>
                <a:gd name="connsiteX4" fmla="*/ 8475 w 9621"/>
                <a:gd name="connsiteY4" fmla="*/ 5986 h 9731"/>
                <a:gd name="connsiteX5" fmla="*/ 5700 w 9621"/>
                <a:gd name="connsiteY5" fmla="*/ 9614 h 9731"/>
                <a:gd name="connsiteX6" fmla="*/ 2629 w 9621"/>
                <a:gd name="connsiteY6" fmla="*/ 8318 h 9731"/>
                <a:gd name="connsiteX7" fmla="*/ 1090 w 9621"/>
                <a:gd name="connsiteY7" fmla="*/ 3193 h 9731"/>
                <a:gd name="connsiteX0" fmla="*/ 288 w 9155"/>
                <a:gd name="connsiteY0" fmla="*/ 3280 h 9999"/>
                <a:gd name="connsiteX1" fmla="*/ 0 w 9155"/>
                <a:gd name="connsiteY1" fmla="*/ 3725 h 9999"/>
                <a:gd name="connsiteX2" fmla="*/ 5269 w 9155"/>
                <a:gd name="connsiteY2" fmla="*/ 4085 h 9999"/>
                <a:gd name="connsiteX3" fmla="*/ 9059 w 9155"/>
                <a:gd name="connsiteY3" fmla="*/ 20 h 9999"/>
                <a:gd name="connsiteX4" fmla="*/ 7964 w 9155"/>
                <a:gd name="connsiteY4" fmla="*/ 6150 h 9999"/>
                <a:gd name="connsiteX5" fmla="*/ 5080 w 9155"/>
                <a:gd name="connsiteY5" fmla="*/ 9879 h 9999"/>
                <a:gd name="connsiteX6" fmla="*/ 1888 w 9155"/>
                <a:gd name="connsiteY6" fmla="*/ 8547 h 9999"/>
                <a:gd name="connsiteX7" fmla="*/ 288 w 9155"/>
                <a:gd name="connsiteY7" fmla="*/ 3280 h 9999"/>
                <a:gd name="connsiteX0" fmla="*/ 315 w 10886"/>
                <a:gd name="connsiteY0" fmla="*/ 1515 h 8235"/>
                <a:gd name="connsiteX1" fmla="*/ 0 w 10886"/>
                <a:gd name="connsiteY1" fmla="*/ 1960 h 8235"/>
                <a:gd name="connsiteX2" fmla="*/ 5755 w 10886"/>
                <a:gd name="connsiteY2" fmla="*/ 2320 h 8235"/>
                <a:gd name="connsiteX3" fmla="*/ 10818 w 10886"/>
                <a:gd name="connsiteY3" fmla="*/ 33 h 8235"/>
                <a:gd name="connsiteX4" fmla="*/ 8699 w 10886"/>
                <a:gd name="connsiteY4" fmla="*/ 4386 h 8235"/>
                <a:gd name="connsiteX5" fmla="*/ 5549 w 10886"/>
                <a:gd name="connsiteY5" fmla="*/ 8115 h 8235"/>
                <a:gd name="connsiteX6" fmla="*/ 2062 w 10886"/>
                <a:gd name="connsiteY6" fmla="*/ 6783 h 8235"/>
                <a:gd name="connsiteX7" fmla="*/ 315 w 10886"/>
                <a:gd name="connsiteY7" fmla="*/ 1515 h 8235"/>
                <a:gd name="connsiteX0" fmla="*/ 289 w 10001"/>
                <a:gd name="connsiteY0" fmla="*/ 254 h 8414"/>
                <a:gd name="connsiteX1" fmla="*/ 0 w 10001"/>
                <a:gd name="connsiteY1" fmla="*/ 794 h 8414"/>
                <a:gd name="connsiteX2" fmla="*/ 5287 w 10001"/>
                <a:gd name="connsiteY2" fmla="*/ 1231 h 8414"/>
                <a:gd name="connsiteX3" fmla="*/ 9938 w 10001"/>
                <a:gd name="connsiteY3" fmla="*/ 76 h 8414"/>
                <a:gd name="connsiteX4" fmla="*/ 7991 w 10001"/>
                <a:gd name="connsiteY4" fmla="*/ 3740 h 8414"/>
                <a:gd name="connsiteX5" fmla="*/ 5097 w 10001"/>
                <a:gd name="connsiteY5" fmla="*/ 8268 h 8414"/>
                <a:gd name="connsiteX6" fmla="*/ 1894 w 10001"/>
                <a:gd name="connsiteY6" fmla="*/ 6651 h 8414"/>
                <a:gd name="connsiteX7" fmla="*/ 289 w 10001"/>
                <a:gd name="connsiteY7" fmla="*/ 254 h 8414"/>
                <a:gd name="connsiteX0" fmla="*/ 289 w 10081"/>
                <a:gd name="connsiteY0" fmla="*/ 404 h 9985"/>
                <a:gd name="connsiteX1" fmla="*/ 0 w 10081"/>
                <a:gd name="connsiteY1" fmla="*/ 1046 h 9985"/>
                <a:gd name="connsiteX2" fmla="*/ 5286 w 10081"/>
                <a:gd name="connsiteY2" fmla="*/ 1565 h 9985"/>
                <a:gd name="connsiteX3" fmla="*/ 9937 w 10081"/>
                <a:gd name="connsiteY3" fmla="*/ 192 h 9985"/>
                <a:gd name="connsiteX4" fmla="*/ 8839 w 10081"/>
                <a:gd name="connsiteY4" fmla="*/ 6482 h 9985"/>
                <a:gd name="connsiteX5" fmla="*/ 5096 w 10081"/>
                <a:gd name="connsiteY5" fmla="*/ 9928 h 9985"/>
                <a:gd name="connsiteX6" fmla="*/ 1894 w 10081"/>
                <a:gd name="connsiteY6" fmla="*/ 8007 h 9985"/>
                <a:gd name="connsiteX7" fmla="*/ 289 w 10081"/>
                <a:gd name="connsiteY7" fmla="*/ 404 h 9985"/>
                <a:gd name="connsiteX0" fmla="*/ 0 w 12082"/>
                <a:gd name="connsiteY0" fmla="*/ 4864 h 9999"/>
                <a:gd name="connsiteX1" fmla="*/ 2082 w 12082"/>
                <a:gd name="connsiteY1" fmla="*/ 1048 h 9999"/>
                <a:gd name="connsiteX2" fmla="*/ 7326 w 12082"/>
                <a:gd name="connsiteY2" fmla="*/ 1567 h 9999"/>
                <a:gd name="connsiteX3" fmla="*/ 11939 w 12082"/>
                <a:gd name="connsiteY3" fmla="*/ 192 h 9999"/>
                <a:gd name="connsiteX4" fmla="*/ 10850 w 12082"/>
                <a:gd name="connsiteY4" fmla="*/ 6492 h 9999"/>
                <a:gd name="connsiteX5" fmla="*/ 7137 w 12082"/>
                <a:gd name="connsiteY5" fmla="*/ 9943 h 9999"/>
                <a:gd name="connsiteX6" fmla="*/ 3961 w 12082"/>
                <a:gd name="connsiteY6" fmla="*/ 8019 h 9999"/>
                <a:gd name="connsiteX7" fmla="*/ 0 w 12082"/>
                <a:gd name="connsiteY7" fmla="*/ 4864 h 9999"/>
                <a:gd name="connsiteX0" fmla="*/ 0 w 12593"/>
                <a:gd name="connsiteY0" fmla="*/ 4864 h 10000"/>
                <a:gd name="connsiteX1" fmla="*/ 1723 w 12593"/>
                <a:gd name="connsiteY1" fmla="*/ 1048 h 10000"/>
                <a:gd name="connsiteX2" fmla="*/ 6064 w 12593"/>
                <a:gd name="connsiteY2" fmla="*/ 1567 h 10000"/>
                <a:gd name="connsiteX3" fmla="*/ 12551 w 12593"/>
                <a:gd name="connsiteY3" fmla="*/ 192 h 10000"/>
                <a:gd name="connsiteX4" fmla="*/ 8980 w 12593"/>
                <a:gd name="connsiteY4" fmla="*/ 6493 h 10000"/>
                <a:gd name="connsiteX5" fmla="*/ 5907 w 12593"/>
                <a:gd name="connsiteY5" fmla="*/ 9944 h 10000"/>
                <a:gd name="connsiteX6" fmla="*/ 3278 w 12593"/>
                <a:gd name="connsiteY6" fmla="*/ 8020 h 10000"/>
                <a:gd name="connsiteX7" fmla="*/ 0 w 12593"/>
                <a:gd name="connsiteY7" fmla="*/ 4864 h 10000"/>
                <a:gd name="connsiteX0" fmla="*/ 0 w 12648"/>
                <a:gd name="connsiteY0" fmla="*/ 4837 h 10001"/>
                <a:gd name="connsiteX1" fmla="*/ 1723 w 12648"/>
                <a:gd name="connsiteY1" fmla="*/ 1021 h 10001"/>
                <a:gd name="connsiteX2" fmla="*/ 6064 w 12648"/>
                <a:gd name="connsiteY2" fmla="*/ 1540 h 10001"/>
                <a:gd name="connsiteX3" fmla="*/ 12551 w 12648"/>
                <a:gd name="connsiteY3" fmla="*/ 165 h 10001"/>
                <a:gd name="connsiteX4" fmla="*/ 10048 w 12648"/>
                <a:gd name="connsiteY4" fmla="*/ 5971 h 10001"/>
                <a:gd name="connsiteX5" fmla="*/ 5907 w 12648"/>
                <a:gd name="connsiteY5" fmla="*/ 9917 h 10001"/>
                <a:gd name="connsiteX6" fmla="*/ 3278 w 12648"/>
                <a:gd name="connsiteY6" fmla="*/ 7993 h 10001"/>
                <a:gd name="connsiteX7" fmla="*/ 0 w 12648"/>
                <a:gd name="connsiteY7" fmla="*/ 4837 h 10001"/>
                <a:gd name="connsiteX0" fmla="*/ 0 w 12648"/>
                <a:gd name="connsiteY0" fmla="*/ 4837 h 12099"/>
                <a:gd name="connsiteX1" fmla="*/ 1723 w 12648"/>
                <a:gd name="connsiteY1" fmla="*/ 1021 h 12099"/>
                <a:gd name="connsiteX2" fmla="*/ 6064 w 12648"/>
                <a:gd name="connsiteY2" fmla="*/ 1540 h 12099"/>
                <a:gd name="connsiteX3" fmla="*/ 12551 w 12648"/>
                <a:gd name="connsiteY3" fmla="*/ 165 h 12099"/>
                <a:gd name="connsiteX4" fmla="*/ 10048 w 12648"/>
                <a:gd name="connsiteY4" fmla="*/ 5971 h 12099"/>
                <a:gd name="connsiteX5" fmla="*/ 6294 w 12648"/>
                <a:gd name="connsiteY5" fmla="*/ 12072 h 12099"/>
                <a:gd name="connsiteX6" fmla="*/ 3278 w 12648"/>
                <a:gd name="connsiteY6" fmla="*/ 7993 h 12099"/>
                <a:gd name="connsiteX7" fmla="*/ 0 w 12648"/>
                <a:gd name="connsiteY7" fmla="*/ 4837 h 12099"/>
                <a:gd name="connsiteX0" fmla="*/ 0 w 12648"/>
                <a:gd name="connsiteY0" fmla="*/ 4837 h 12291"/>
                <a:gd name="connsiteX1" fmla="*/ 1723 w 12648"/>
                <a:gd name="connsiteY1" fmla="*/ 1021 h 12291"/>
                <a:gd name="connsiteX2" fmla="*/ 6064 w 12648"/>
                <a:gd name="connsiteY2" fmla="*/ 1540 h 12291"/>
                <a:gd name="connsiteX3" fmla="*/ 12551 w 12648"/>
                <a:gd name="connsiteY3" fmla="*/ 165 h 12291"/>
                <a:gd name="connsiteX4" fmla="*/ 10048 w 12648"/>
                <a:gd name="connsiteY4" fmla="*/ 5971 h 12291"/>
                <a:gd name="connsiteX5" fmla="*/ 6294 w 12648"/>
                <a:gd name="connsiteY5" fmla="*/ 12072 h 12291"/>
                <a:gd name="connsiteX6" fmla="*/ 3278 w 12648"/>
                <a:gd name="connsiteY6" fmla="*/ 10138 h 12291"/>
                <a:gd name="connsiteX7" fmla="*/ 0 w 12648"/>
                <a:gd name="connsiteY7" fmla="*/ 4837 h 12291"/>
                <a:gd name="connsiteX0" fmla="*/ 0 w 12830"/>
                <a:gd name="connsiteY0" fmla="*/ 4997 h 12286"/>
                <a:gd name="connsiteX1" fmla="*/ 1723 w 12830"/>
                <a:gd name="connsiteY1" fmla="*/ 1181 h 12286"/>
                <a:gd name="connsiteX2" fmla="*/ 6064 w 12830"/>
                <a:gd name="connsiteY2" fmla="*/ 1700 h 12286"/>
                <a:gd name="connsiteX3" fmla="*/ 12551 w 12830"/>
                <a:gd name="connsiteY3" fmla="*/ 325 h 12286"/>
                <a:gd name="connsiteX4" fmla="*/ 11598 w 12830"/>
                <a:gd name="connsiteY4" fmla="*/ 8808 h 12286"/>
                <a:gd name="connsiteX5" fmla="*/ 6294 w 12830"/>
                <a:gd name="connsiteY5" fmla="*/ 12232 h 12286"/>
                <a:gd name="connsiteX6" fmla="*/ 3278 w 12830"/>
                <a:gd name="connsiteY6" fmla="*/ 10298 h 12286"/>
                <a:gd name="connsiteX7" fmla="*/ 0 w 12830"/>
                <a:gd name="connsiteY7" fmla="*/ 4997 h 12286"/>
                <a:gd name="connsiteX0" fmla="*/ 0 w 12943"/>
                <a:gd name="connsiteY0" fmla="*/ 4997 h 12286"/>
                <a:gd name="connsiteX1" fmla="*/ 1723 w 12943"/>
                <a:gd name="connsiteY1" fmla="*/ 1181 h 12286"/>
                <a:gd name="connsiteX2" fmla="*/ 6064 w 12943"/>
                <a:gd name="connsiteY2" fmla="*/ 1700 h 12286"/>
                <a:gd name="connsiteX3" fmla="*/ 12551 w 12943"/>
                <a:gd name="connsiteY3" fmla="*/ 325 h 12286"/>
                <a:gd name="connsiteX4" fmla="*/ 11598 w 12943"/>
                <a:gd name="connsiteY4" fmla="*/ 8808 h 12286"/>
                <a:gd name="connsiteX5" fmla="*/ 6294 w 12943"/>
                <a:gd name="connsiteY5" fmla="*/ 12232 h 12286"/>
                <a:gd name="connsiteX6" fmla="*/ 3278 w 12943"/>
                <a:gd name="connsiteY6" fmla="*/ 10298 h 12286"/>
                <a:gd name="connsiteX7" fmla="*/ 0 w 12943"/>
                <a:gd name="connsiteY7" fmla="*/ 4997 h 12286"/>
                <a:gd name="connsiteX0" fmla="*/ 0 w 12802"/>
                <a:gd name="connsiteY0" fmla="*/ 5234 h 12523"/>
                <a:gd name="connsiteX1" fmla="*/ 1723 w 12802"/>
                <a:gd name="connsiteY1" fmla="*/ 1418 h 12523"/>
                <a:gd name="connsiteX2" fmla="*/ 7999 w 12802"/>
                <a:gd name="connsiteY2" fmla="*/ 867 h 12523"/>
                <a:gd name="connsiteX3" fmla="*/ 12551 w 12802"/>
                <a:gd name="connsiteY3" fmla="*/ 562 h 12523"/>
                <a:gd name="connsiteX4" fmla="*/ 11598 w 12802"/>
                <a:gd name="connsiteY4" fmla="*/ 9045 h 12523"/>
                <a:gd name="connsiteX5" fmla="*/ 6294 w 12802"/>
                <a:gd name="connsiteY5" fmla="*/ 12469 h 12523"/>
                <a:gd name="connsiteX6" fmla="*/ 3278 w 12802"/>
                <a:gd name="connsiteY6" fmla="*/ 10535 h 12523"/>
                <a:gd name="connsiteX7" fmla="*/ 0 w 12802"/>
                <a:gd name="connsiteY7" fmla="*/ 5234 h 12523"/>
                <a:gd name="connsiteX0" fmla="*/ 0 w 12602"/>
                <a:gd name="connsiteY0" fmla="*/ 5370 h 12659"/>
                <a:gd name="connsiteX1" fmla="*/ 1723 w 12602"/>
                <a:gd name="connsiteY1" fmla="*/ 1554 h 12659"/>
                <a:gd name="connsiteX2" fmla="*/ 7999 w 12602"/>
                <a:gd name="connsiteY2" fmla="*/ 1003 h 12659"/>
                <a:gd name="connsiteX3" fmla="*/ 10782 w 12602"/>
                <a:gd name="connsiteY3" fmla="*/ 536 h 12659"/>
                <a:gd name="connsiteX4" fmla="*/ 12551 w 12602"/>
                <a:gd name="connsiteY4" fmla="*/ 698 h 12659"/>
                <a:gd name="connsiteX5" fmla="*/ 11598 w 12602"/>
                <a:gd name="connsiteY5" fmla="*/ 9181 h 12659"/>
                <a:gd name="connsiteX6" fmla="*/ 6294 w 12602"/>
                <a:gd name="connsiteY6" fmla="*/ 12605 h 12659"/>
                <a:gd name="connsiteX7" fmla="*/ 3278 w 12602"/>
                <a:gd name="connsiteY7" fmla="*/ 10671 h 12659"/>
                <a:gd name="connsiteX8" fmla="*/ 0 w 12602"/>
                <a:gd name="connsiteY8" fmla="*/ 5370 h 12659"/>
                <a:gd name="connsiteX0" fmla="*/ 0 w 12961"/>
                <a:gd name="connsiteY0" fmla="*/ 4835 h 12124"/>
                <a:gd name="connsiteX1" fmla="*/ 1723 w 12961"/>
                <a:gd name="connsiteY1" fmla="*/ 1019 h 12124"/>
                <a:gd name="connsiteX2" fmla="*/ 7999 w 12961"/>
                <a:gd name="connsiteY2" fmla="*/ 468 h 12124"/>
                <a:gd name="connsiteX3" fmla="*/ 10782 w 12961"/>
                <a:gd name="connsiteY3" fmla="*/ 1 h 12124"/>
                <a:gd name="connsiteX4" fmla="*/ 12938 w 12961"/>
                <a:gd name="connsiteY4" fmla="*/ 3387 h 12124"/>
                <a:gd name="connsiteX5" fmla="*/ 11598 w 12961"/>
                <a:gd name="connsiteY5" fmla="*/ 8646 h 12124"/>
                <a:gd name="connsiteX6" fmla="*/ 6294 w 12961"/>
                <a:gd name="connsiteY6" fmla="*/ 12070 h 12124"/>
                <a:gd name="connsiteX7" fmla="*/ 3278 w 12961"/>
                <a:gd name="connsiteY7" fmla="*/ 10136 h 12124"/>
                <a:gd name="connsiteX8" fmla="*/ 0 w 12961"/>
                <a:gd name="connsiteY8" fmla="*/ 4835 h 12124"/>
                <a:gd name="connsiteX0" fmla="*/ 0 w 14302"/>
                <a:gd name="connsiteY0" fmla="*/ 4835 h 12124"/>
                <a:gd name="connsiteX1" fmla="*/ 1723 w 14302"/>
                <a:gd name="connsiteY1" fmla="*/ 1019 h 12124"/>
                <a:gd name="connsiteX2" fmla="*/ 7999 w 14302"/>
                <a:gd name="connsiteY2" fmla="*/ 468 h 12124"/>
                <a:gd name="connsiteX3" fmla="*/ 10782 w 14302"/>
                <a:gd name="connsiteY3" fmla="*/ 1 h 12124"/>
                <a:gd name="connsiteX4" fmla="*/ 14295 w 14302"/>
                <a:gd name="connsiteY4" fmla="*/ 3387 h 12124"/>
                <a:gd name="connsiteX5" fmla="*/ 11598 w 14302"/>
                <a:gd name="connsiteY5" fmla="*/ 8646 h 12124"/>
                <a:gd name="connsiteX6" fmla="*/ 6294 w 14302"/>
                <a:gd name="connsiteY6" fmla="*/ 12070 h 12124"/>
                <a:gd name="connsiteX7" fmla="*/ 3278 w 14302"/>
                <a:gd name="connsiteY7" fmla="*/ 10136 h 12124"/>
                <a:gd name="connsiteX8" fmla="*/ 0 w 14302"/>
                <a:gd name="connsiteY8" fmla="*/ 4835 h 12124"/>
                <a:gd name="connsiteX0" fmla="*/ 0 w 13533"/>
                <a:gd name="connsiteY0" fmla="*/ 4835 h 12124"/>
                <a:gd name="connsiteX1" fmla="*/ 1723 w 13533"/>
                <a:gd name="connsiteY1" fmla="*/ 1019 h 12124"/>
                <a:gd name="connsiteX2" fmla="*/ 7999 w 13533"/>
                <a:gd name="connsiteY2" fmla="*/ 468 h 12124"/>
                <a:gd name="connsiteX3" fmla="*/ 10782 w 13533"/>
                <a:gd name="connsiteY3" fmla="*/ 1 h 12124"/>
                <a:gd name="connsiteX4" fmla="*/ 13521 w 13533"/>
                <a:gd name="connsiteY4" fmla="*/ 5537 h 12124"/>
                <a:gd name="connsiteX5" fmla="*/ 11598 w 13533"/>
                <a:gd name="connsiteY5" fmla="*/ 8646 h 12124"/>
                <a:gd name="connsiteX6" fmla="*/ 6294 w 13533"/>
                <a:gd name="connsiteY6" fmla="*/ 12070 h 12124"/>
                <a:gd name="connsiteX7" fmla="*/ 3278 w 13533"/>
                <a:gd name="connsiteY7" fmla="*/ 10136 h 12124"/>
                <a:gd name="connsiteX8" fmla="*/ 0 w 13533"/>
                <a:gd name="connsiteY8" fmla="*/ 4835 h 12124"/>
                <a:gd name="connsiteX0" fmla="*/ 0 w 13920"/>
                <a:gd name="connsiteY0" fmla="*/ 7522 h 12124"/>
                <a:gd name="connsiteX1" fmla="*/ 2110 w 13920"/>
                <a:gd name="connsiteY1" fmla="*/ 1019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7805 w 13920"/>
                <a:gd name="connsiteY2" fmla="*/ 1005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6681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8424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805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2109 w 13960"/>
                <a:gd name="connsiteY1" fmla="*/ 2095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3955"/>
                <a:gd name="connsiteX1" fmla="*/ 2109 w 13960"/>
                <a:gd name="connsiteY1" fmla="*/ 2095 h 13955"/>
                <a:gd name="connsiteX2" fmla="*/ 7224 w 13960"/>
                <a:gd name="connsiteY2" fmla="*/ 1005 h 13955"/>
                <a:gd name="connsiteX3" fmla="*/ 11169 w 13960"/>
                <a:gd name="connsiteY3" fmla="*/ 1 h 13955"/>
                <a:gd name="connsiteX4" fmla="*/ 13908 w 13960"/>
                <a:gd name="connsiteY4" fmla="*/ 5537 h 13955"/>
                <a:gd name="connsiteX5" fmla="*/ 12566 w 13960"/>
                <a:gd name="connsiteY5" fmla="*/ 8110 h 13955"/>
                <a:gd name="connsiteX6" fmla="*/ 8424 w 13960"/>
                <a:gd name="connsiteY6" fmla="*/ 12070 h 13955"/>
                <a:gd name="connsiteX7" fmla="*/ 3858 w 13960"/>
                <a:gd name="connsiteY7" fmla="*/ 13361 h 13955"/>
                <a:gd name="connsiteX8" fmla="*/ 0 w 13960"/>
                <a:gd name="connsiteY8" fmla="*/ 7522 h 13955"/>
                <a:gd name="connsiteX0" fmla="*/ 0 w 13960"/>
                <a:gd name="connsiteY0" fmla="*/ 7522 h 23419"/>
                <a:gd name="connsiteX1" fmla="*/ 2109 w 13960"/>
                <a:gd name="connsiteY1" fmla="*/ 2095 h 23419"/>
                <a:gd name="connsiteX2" fmla="*/ 7224 w 13960"/>
                <a:gd name="connsiteY2" fmla="*/ 1005 h 23419"/>
                <a:gd name="connsiteX3" fmla="*/ 11169 w 13960"/>
                <a:gd name="connsiteY3" fmla="*/ 1 h 23419"/>
                <a:gd name="connsiteX4" fmla="*/ 13908 w 13960"/>
                <a:gd name="connsiteY4" fmla="*/ 5537 h 23419"/>
                <a:gd name="connsiteX5" fmla="*/ 12566 w 13960"/>
                <a:gd name="connsiteY5" fmla="*/ 8110 h 23419"/>
                <a:gd name="connsiteX6" fmla="*/ 11136 w 13960"/>
                <a:gd name="connsiteY6" fmla="*/ 23361 h 23419"/>
                <a:gd name="connsiteX7" fmla="*/ 3858 w 13960"/>
                <a:gd name="connsiteY7" fmla="*/ 13361 h 23419"/>
                <a:gd name="connsiteX8" fmla="*/ 0 w 13960"/>
                <a:gd name="connsiteY8" fmla="*/ 7522 h 23419"/>
                <a:gd name="connsiteX0" fmla="*/ 0 w 13960"/>
                <a:gd name="connsiteY0" fmla="*/ 7522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7522 h 15138"/>
                <a:gd name="connsiteX0" fmla="*/ 0 w 13960"/>
                <a:gd name="connsiteY0" fmla="*/ 4833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4833 h 15138"/>
                <a:gd name="connsiteX0" fmla="*/ 0 w 13613"/>
                <a:gd name="connsiteY0" fmla="*/ 4833 h 15138"/>
                <a:gd name="connsiteX1" fmla="*/ 2109 w 13613"/>
                <a:gd name="connsiteY1" fmla="*/ 2095 h 15138"/>
                <a:gd name="connsiteX2" fmla="*/ 7224 w 13613"/>
                <a:gd name="connsiteY2" fmla="*/ 1005 h 15138"/>
                <a:gd name="connsiteX3" fmla="*/ 11169 w 13613"/>
                <a:gd name="connsiteY3" fmla="*/ 1 h 15138"/>
                <a:gd name="connsiteX4" fmla="*/ 13521 w 13613"/>
                <a:gd name="connsiteY4" fmla="*/ 3386 h 15138"/>
                <a:gd name="connsiteX5" fmla="*/ 12566 w 13613"/>
                <a:gd name="connsiteY5" fmla="*/ 8110 h 15138"/>
                <a:gd name="connsiteX6" fmla="*/ 8812 w 13613"/>
                <a:gd name="connsiteY6" fmla="*/ 14752 h 15138"/>
                <a:gd name="connsiteX7" fmla="*/ 3858 w 13613"/>
                <a:gd name="connsiteY7" fmla="*/ 13361 h 15138"/>
                <a:gd name="connsiteX8" fmla="*/ 0 w 13613"/>
                <a:gd name="connsiteY8" fmla="*/ 4833 h 15138"/>
                <a:gd name="connsiteX0" fmla="*/ 0 w 13613"/>
                <a:gd name="connsiteY0" fmla="*/ 4833 h 13975"/>
                <a:gd name="connsiteX1" fmla="*/ 2109 w 13613"/>
                <a:gd name="connsiteY1" fmla="*/ 2095 h 13975"/>
                <a:gd name="connsiteX2" fmla="*/ 7224 w 13613"/>
                <a:gd name="connsiteY2" fmla="*/ 1005 h 13975"/>
                <a:gd name="connsiteX3" fmla="*/ 11169 w 13613"/>
                <a:gd name="connsiteY3" fmla="*/ 1 h 13975"/>
                <a:gd name="connsiteX4" fmla="*/ 13521 w 13613"/>
                <a:gd name="connsiteY4" fmla="*/ 3386 h 13975"/>
                <a:gd name="connsiteX5" fmla="*/ 12566 w 13613"/>
                <a:gd name="connsiteY5" fmla="*/ 8110 h 13975"/>
                <a:gd name="connsiteX6" fmla="*/ 7884 w 13613"/>
                <a:gd name="connsiteY6" fmla="*/ 12175 h 13975"/>
                <a:gd name="connsiteX7" fmla="*/ 3858 w 13613"/>
                <a:gd name="connsiteY7" fmla="*/ 13361 h 13975"/>
                <a:gd name="connsiteX8" fmla="*/ 0 w 13613"/>
                <a:gd name="connsiteY8" fmla="*/ 4833 h 13975"/>
                <a:gd name="connsiteX0" fmla="*/ 0 w 13613"/>
                <a:gd name="connsiteY0" fmla="*/ 4833 h 12371"/>
                <a:gd name="connsiteX1" fmla="*/ 2109 w 13613"/>
                <a:gd name="connsiteY1" fmla="*/ 2095 h 12371"/>
                <a:gd name="connsiteX2" fmla="*/ 7224 w 13613"/>
                <a:gd name="connsiteY2" fmla="*/ 1005 h 12371"/>
                <a:gd name="connsiteX3" fmla="*/ 11169 w 13613"/>
                <a:gd name="connsiteY3" fmla="*/ 1 h 12371"/>
                <a:gd name="connsiteX4" fmla="*/ 13521 w 13613"/>
                <a:gd name="connsiteY4" fmla="*/ 3386 h 12371"/>
                <a:gd name="connsiteX5" fmla="*/ 12566 w 13613"/>
                <a:gd name="connsiteY5" fmla="*/ 8110 h 12371"/>
                <a:gd name="connsiteX6" fmla="*/ 7884 w 13613"/>
                <a:gd name="connsiteY6" fmla="*/ 12175 h 12371"/>
                <a:gd name="connsiteX7" fmla="*/ 4631 w 13613"/>
                <a:gd name="connsiteY7" fmla="*/ 10781 h 12371"/>
                <a:gd name="connsiteX8" fmla="*/ 0 w 13613"/>
                <a:gd name="connsiteY8" fmla="*/ 4833 h 12371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30"/>
                <a:gd name="connsiteY0" fmla="*/ 4833 h 12834"/>
                <a:gd name="connsiteX1" fmla="*/ 2109 w 13530"/>
                <a:gd name="connsiteY1" fmla="*/ 2095 h 12834"/>
                <a:gd name="connsiteX2" fmla="*/ 7224 w 13530"/>
                <a:gd name="connsiteY2" fmla="*/ 1005 h 12834"/>
                <a:gd name="connsiteX3" fmla="*/ 11169 w 13530"/>
                <a:gd name="connsiteY3" fmla="*/ 1 h 12834"/>
                <a:gd name="connsiteX4" fmla="*/ 13521 w 13530"/>
                <a:gd name="connsiteY4" fmla="*/ 3386 h 12834"/>
                <a:gd name="connsiteX5" fmla="*/ 10246 w 13530"/>
                <a:gd name="connsiteY5" fmla="*/ 10686 h 12834"/>
                <a:gd name="connsiteX6" fmla="*/ 7884 w 13530"/>
                <a:gd name="connsiteY6" fmla="*/ 12175 h 12834"/>
                <a:gd name="connsiteX7" fmla="*/ 4631 w 13530"/>
                <a:gd name="connsiteY7" fmla="*/ 10781 h 12834"/>
                <a:gd name="connsiteX8" fmla="*/ 0 w 13530"/>
                <a:gd name="connsiteY8" fmla="*/ 4833 h 12834"/>
                <a:gd name="connsiteX0" fmla="*/ 0 w 13530"/>
                <a:gd name="connsiteY0" fmla="*/ 4833 h 12188"/>
                <a:gd name="connsiteX1" fmla="*/ 2109 w 13530"/>
                <a:gd name="connsiteY1" fmla="*/ 2095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3000 w 13530"/>
                <a:gd name="connsiteY1" fmla="*/ 1110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644 w 13530"/>
                <a:gd name="connsiteY1" fmla="*/ 2588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822 w 13530"/>
                <a:gd name="connsiteY1" fmla="*/ 1603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8 w 13538"/>
                <a:gd name="connsiteY0" fmla="*/ 4833 h 12175"/>
                <a:gd name="connsiteX1" fmla="*/ 2830 w 13538"/>
                <a:gd name="connsiteY1" fmla="*/ 1603 h 12175"/>
                <a:gd name="connsiteX2" fmla="*/ 7232 w 13538"/>
                <a:gd name="connsiteY2" fmla="*/ 1005 h 12175"/>
                <a:gd name="connsiteX3" fmla="*/ 11177 w 13538"/>
                <a:gd name="connsiteY3" fmla="*/ 1 h 12175"/>
                <a:gd name="connsiteX4" fmla="*/ 13529 w 13538"/>
                <a:gd name="connsiteY4" fmla="*/ 3386 h 12175"/>
                <a:gd name="connsiteX5" fmla="*/ 10254 w 13538"/>
                <a:gd name="connsiteY5" fmla="*/ 10686 h 12175"/>
                <a:gd name="connsiteX6" fmla="*/ 7892 w 13538"/>
                <a:gd name="connsiteY6" fmla="*/ 12175 h 12175"/>
                <a:gd name="connsiteX7" fmla="*/ 4639 w 13538"/>
                <a:gd name="connsiteY7" fmla="*/ 10781 h 12175"/>
                <a:gd name="connsiteX8" fmla="*/ 2326 w 13538"/>
                <a:gd name="connsiteY8" fmla="*/ 5198 h 12175"/>
                <a:gd name="connsiteX9" fmla="*/ 8 w 13538"/>
                <a:gd name="connsiteY9" fmla="*/ 4833 h 12175"/>
                <a:gd name="connsiteX0" fmla="*/ 8 w 13534"/>
                <a:gd name="connsiteY0" fmla="*/ 4833 h 12175"/>
                <a:gd name="connsiteX1" fmla="*/ 2830 w 13534"/>
                <a:gd name="connsiteY1" fmla="*/ 1603 h 12175"/>
                <a:gd name="connsiteX2" fmla="*/ 7232 w 13534"/>
                <a:gd name="connsiteY2" fmla="*/ 1005 h 12175"/>
                <a:gd name="connsiteX3" fmla="*/ 11177 w 13534"/>
                <a:gd name="connsiteY3" fmla="*/ 1 h 12175"/>
                <a:gd name="connsiteX4" fmla="*/ 13529 w 13534"/>
                <a:gd name="connsiteY4" fmla="*/ 3386 h 12175"/>
                <a:gd name="connsiteX5" fmla="*/ 11766 w 13534"/>
                <a:gd name="connsiteY5" fmla="*/ 3224 h 12175"/>
                <a:gd name="connsiteX6" fmla="*/ 10254 w 13534"/>
                <a:gd name="connsiteY6" fmla="*/ 10686 h 12175"/>
                <a:gd name="connsiteX7" fmla="*/ 7892 w 13534"/>
                <a:gd name="connsiteY7" fmla="*/ 12175 h 12175"/>
                <a:gd name="connsiteX8" fmla="*/ 4639 w 13534"/>
                <a:gd name="connsiteY8" fmla="*/ 10781 h 12175"/>
                <a:gd name="connsiteX9" fmla="*/ 2326 w 13534"/>
                <a:gd name="connsiteY9" fmla="*/ 5198 h 12175"/>
                <a:gd name="connsiteX10" fmla="*/ 8 w 13534"/>
                <a:gd name="connsiteY10" fmla="*/ 4833 h 12175"/>
                <a:gd name="connsiteX0" fmla="*/ 8 w 14600"/>
                <a:gd name="connsiteY0" fmla="*/ 4833 h 12175"/>
                <a:gd name="connsiteX1" fmla="*/ 2830 w 14600"/>
                <a:gd name="connsiteY1" fmla="*/ 1603 h 12175"/>
                <a:gd name="connsiteX2" fmla="*/ 7232 w 14600"/>
                <a:gd name="connsiteY2" fmla="*/ 1005 h 12175"/>
                <a:gd name="connsiteX3" fmla="*/ 11177 w 14600"/>
                <a:gd name="connsiteY3" fmla="*/ 1 h 12175"/>
                <a:gd name="connsiteX4" fmla="*/ 14598 w 14600"/>
                <a:gd name="connsiteY4" fmla="*/ 2894 h 12175"/>
                <a:gd name="connsiteX5" fmla="*/ 11766 w 14600"/>
                <a:gd name="connsiteY5" fmla="*/ 3224 h 12175"/>
                <a:gd name="connsiteX6" fmla="*/ 10254 w 14600"/>
                <a:gd name="connsiteY6" fmla="*/ 10686 h 12175"/>
                <a:gd name="connsiteX7" fmla="*/ 7892 w 14600"/>
                <a:gd name="connsiteY7" fmla="*/ 12175 h 12175"/>
                <a:gd name="connsiteX8" fmla="*/ 4639 w 14600"/>
                <a:gd name="connsiteY8" fmla="*/ 10781 h 12175"/>
                <a:gd name="connsiteX9" fmla="*/ 2326 w 14600"/>
                <a:gd name="connsiteY9" fmla="*/ 5198 h 12175"/>
                <a:gd name="connsiteX10" fmla="*/ 8 w 14600"/>
                <a:gd name="connsiteY10" fmla="*/ 4833 h 12175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254 w 14616"/>
                <a:gd name="connsiteY6" fmla="*/ 10686 h 12175"/>
                <a:gd name="connsiteX7" fmla="*/ 7892 w 14616"/>
                <a:gd name="connsiteY7" fmla="*/ 12175 h 12175"/>
                <a:gd name="connsiteX8" fmla="*/ 4639 w 14616"/>
                <a:gd name="connsiteY8" fmla="*/ 10781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16"/>
                <a:gd name="connsiteY0" fmla="*/ 4833 h 12279"/>
                <a:gd name="connsiteX1" fmla="*/ 2830 w 14616"/>
                <a:gd name="connsiteY1" fmla="*/ 1603 h 12279"/>
                <a:gd name="connsiteX2" fmla="*/ 7232 w 14616"/>
                <a:gd name="connsiteY2" fmla="*/ 1005 h 12279"/>
                <a:gd name="connsiteX3" fmla="*/ 11177 w 14616"/>
                <a:gd name="connsiteY3" fmla="*/ 1 h 12279"/>
                <a:gd name="connsiteX4" fmla="*/ 14598 w 14616"/>
                <a:gd name="connsiteY4" fmla="*/ 2894 h 12279"/>
                <a:gd name="connsiteX5" fmla="*/ 12478 w 14616"/>
                <a:gd name="connsiteY5" fmla="*/ 3224 h 12279"/>
                <a:gd name="connsiteX6" fmla="*/ 10254 w 14616"/>
                <a:gd name="connsiteY6" fmla="*/ 10686 h 12279"/>
                <a:gd name="connsiteX7" fmla="*/ 7892 w 14616"/>
                <a:gd name="connsiteY7" fmla="*/ 12175 h 12279"/>
                <a:gd name="connsiteX8" fmla="*/ 4639 w 14616"/>
                <a:gd name="connsiteY8" fmla="*/ 8384 h 12279"/>
                <a:gd name="connsiteX9" fmla="*/ 2326 w 14616"/>
                <a:gd name="connsiteY9" fmla="*/ 5198 h 12279"/>
                <a:gd name="connsiteX10" fmla="*/ 8 w 14616"/>
                <a:gd name="connsiteY10" fmla="*/ 4833 h 12279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832 w 14616"/>
                <a:gd name="connsiteY6" fmla="*/ 8289 h 12175"/>
                <a:gd name="connsiteX7" fmla="*/ 7892 w 14616"/>
                <a:gd name="connsiteY7" fmla="*/ 12175 h 12175"/>
                <a:gd name="connsiteX8" fmla="*/ 4639 w 14616"/>
                <a:gd name="connsiteY8" fmla="*/ 8384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23"/>
                <a:gd name="connsiteY0" fmla="*/ 4833 h 12175"/>
                <a:gd name="connsiteX1" fmla="*/ 2830 w 14623"/>
                <a:gd name="connsiteY1" fmla="*/ 1603 h 12175"/>
                <a:gd name="connsiteX2" fmla="*/ 7232 w 14623"/>
                <a:gd name="connsiteY2" fmla="*/ 1005 h 12175"/>
                <a:gd name="connsiteX3" fmla="*/ 11177 w 14623"/>
                <a:gd name="connsiteY3" fmla="*/ 1 h 12175"/>
                <a:gd name="connsiteX4" fmla="*/ 14598 w 14623"/>
                <a:gd name="connsiteY4" fmla="*/ 2894 h 12175"/>
                <a:gd name="connsiteX5" fmla="*/ 12478 w 14623"/>
                <a:gd name="connsiteY5" fmla="*/ 3224 h 12175"/>
                <a:gd name="connsiteX6" fmla="*/ 7892 w 14623"/>
                <a:gd name="connsiteY6" fmla="*/ 12175 h 12175"/>
                <a:gd name="connsiteX7" fmla="*/ 4639 w 14623"/>
                <a:gd name="connsiteY7" fmla="*/ 8384 h 12175"/>
                <a:gd name="connsiteX8" fmla="*/ 2326 w 14623"/>
                <a:gd name="connsiteY8" fmla="*/ 5198 h 12175"/>
                <a:gd name="connsiteX9" fmla="*/ 8 w 14623"/>
                <a:gd name="connsiteY9" fmla="*/ 4833 h 1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623" h="12175">
                  <a:moveTo>
                    <a:pt x="8" y="4833"/>
                  </a:moveTo>
                  <a:lnTo>
                    <a:pt x="2830" y="1603"/>
                  </a:lnTo>
                  <a:cubicBezTo>
                    <a:pt x="3437" y="833"/>
                    <a:pt x="5872" y="1149"/>
                    <a:pt x="7232" y="1005"/>
                  </a:cubicBezTo>
                  <a:cubicBezTo>
                    <a:pt x="8806" y="835"/>
                    <a:pt x="10418" y="52"/>
                    <a:pt x="11177" y="1"/>
                  </a:cubicBezTo>
                  <a:cubicBezTo>
                    <a:pt x="11936" y="-50"/>
                    <a:pt x="14381" y="2357"/>
                    <a:pt x="14598" y="2894"/>
                  </a:cubicBezTo>
                  <a:cubicBezTo>
                    <a:pt x="14815" y="3431"/>
                    <a:pt x="13596" y="1677"/>
                    <a:pt x="12478" y="3224"/>
                  </a:cubicBezTo>
                  <a:cubicBezTo>
                    <a:pt x="11360" y="4771"/>
                    <a:pt x="9199" y="11315"/>
                    <a:pt x="7892" y="12175"/>
                  </a:cubicBezTo>
                  <a:cubicBezTo>
                    <a:pt x="6860" y="12191"/>
                    <a:pt x="5626" y="9054"/>
                    <a:pt x="4639" y="8384"/>
                  </a:cubicBezTo>
                  <a:cubicBezTo>
                    <a:pt x="3652" y="7714"/>
                    <a:pt x="3098" y="6189"/>
                    <a:pt x="2326" y="5198"/>
                  </a:cubicBezTo>
                  <a:cubicBezTo>
                    <a:pt x="1554" y="4207"/>
                    <a:pt x="-135" y="5925"/>
                    <a:pt x="8" y="4833"/>
                  </a:cubicBezTo>
                  <a:close/>
                </a:path>
              </a:pathLst>
            </a:custGeom>
            <a:solidFill>
              <a:srgbClr val="F58612"/>
            </a:solidFill>
            <a:ln w="254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9" name="Freeform 49"/>
            <p:cNvSpPr>
              <a:spLocks/>
            </p:cNvSpPr>
            <p:nvPr/>
          </p:nvSpPr>
          <p:spPr bwMode="auto">
            <a:xfrm rot="21000048">
              <a:off x="-1451013" y="1935095"/>
              <a:ext cx="403226" cy="260454"/>
            </a:xfrm>
            <a:custGeom>
              <a:avLst/>
              <a:gdLst>
                <a:gd name="T0" fmla="*/ 0 w 285"/>
                <a:gd name="T1" fmla="*/ 92 h 193"/>
                <a:gd name="T2" fmla="*/ 0 w 285"/>
                <a:gd name="T3" fmla="*/ 92 h 193"/>
                <a:gd name="T4" fmla="*/ 285 w 285"/>
                <a:gd name="T5" fmla="*/ 156 h 193"/>
                <a:gd name="T6" fmla="*/ 0 w 285"/>
                <a:gd name="T7" fmla="*/ 9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193">
                  <a:moveTo>
                    <a:pt x="0" y="92"/>
                  </a:moveTo>
                  <a:lnTo>
                    <a:pt x="0" y="92"/>
                  </a:lnTo>
                  <a:cubicBezTo>
                    <a:pt x="0" y="92"/>
                    <a:pt x="123" y="0"/>
                    <a:pt x="285" y="156"/>
                  </a:cubicBezTo>
                  <a:cubicBezTo>
                    <a:pt x="285" y="156"/>
                    <a:pt x="100" y="193"/>
                    <a:pt x="0" y="92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0" name="Freeform 51"/>
            <p:cNvSpPr>
              <a:spLocks/>
            </p:cNvSpPr>
            <p:nvPr/>
          </p:nvSpPr>
          <p:spPr bwMode="auto">
            <a:xfrm rot="487021">
              <a:off x="-2078077" y="1956295"/>
              <a:ext cx="393701" cy="258941"/>
            </a:xfrm>
            <a:custGeom>
              <a:avLst/>
              <a:gdLst>
                <a:gd name="T0" fmla="*/ 278 w 278"/>
                <a:gd name="T1" fmla="*/ 98 h 209"/>
                <a:gd name="T2" fmla="*/ 278 w 278"/>
                <a:gd name="T3" fmla="*/ 98 h 209"/>
                <a:gd name="T4" fmla="*/ 0 w 278"/>
                <a:gd name="T5" fmla="*/ 167 h 209"/>
                <a:gd name="T6" fmla="*/ 278 w 278"/>
                <a:gd name="T7" fmla="*/ 9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8" h="209">
                  <a:moveTo>
                    <a:pt x="278" y="98"/>
                  </a:moveTo>
                  <a:lnTo>
                    <a:pt x="278" y="98"/>
                  </a:lnTo>
                  <a:cubicBezTo>
                    <a:pt x="278" y="98"/>
                    <a:pt x="158" y="0"/>
                    <a:pt x="0" y="167"/>
                  </a:cubicBezTo>
                  <a:cubicBezTo>
                    <a:pt x="0" y="167"/>
                    <a:pt x="175" y="209"/>
                    <a:pt x="278" y="98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1" name="Freeform 55"/>
            <p:cNvSpPr>
              <a:spLocks/>
            </p:cNvSpPr>
            <p:nvPr/>
          </p:nvSpPr>
          <p:spPr bwMode="auto">
            <a:xfrm rot="20661593">
              <a:off x="-1291827" y="2737789"/>
              <a:ext cx="210514" cy="146337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2" name="Freeform 58"/>
            <p:cNvSpPr>
              <a:spLocks/>
            </p:cNvSpPr>
            <p:nvPr/>
          </p:nvSpPr>
          <p:spPr bwMode="auto">
            <a:xfrm rot="17187512">
              <a:off x="-2017310" y="2392682"/>
              <a:ext cx="162985" cy="206987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26" h="10000">
                  <a:moveTo>
                    <a:pt x="326" y="0"/>
                  </a:moveTo>
                  <a:cubicBezTo>
                    <a:pt x="440" y="406"/>
                    <a:pt x="-225" y="1201"/>
                    <a:pt x="80" y="2331"/>
                  </a:cubicBezTo>
                  <a:cubicBezTo>
                    <a:pt x="385" y="3461"/>
                    <a:pt x="605" y="5519"/>
                    <a:pt x="2157" y="6780"/>
                  </a:cubicBezTo>
                  <a:cubicBezTo>
                    <a:pt x="4093" y="8398"/>
                    <a:pt x="9147" y="9385"/>
                    <a:pt x="10326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3" name="Freeform 59"/>
            <p:cNvSpPr>
              <a:spLocks/>
            </p:cNvSpPr>
            <p:nvPr/>
          </p:nvSpPr>
          <p:spPr bwMode="auto">
            <a:xfrm rot="19334246">
              <a:off x="-2420699" y="1356157"/>
              <a:ext cx="464163" cy="116046"/>
            </a:xfrm>
            <a:custGeom>
              <a:avLst/>
              <a:gdLst>
                <a:gd name="T0" fmla="*/ 493 w 493"/>
                <a:gd name="T1" fmla="*/ 189 h 189"/>
                <a:gd name="T2" fmla="*/ 493 w 493"/>
                <a:gd name="T3" fmla="*/ 189 h 189"/>
                <a:gd name="T4" fmla="*/ 0 w 493"/>
                <a:gd name="T5" fmla="*/ 142 h 189"/>
                <a:gd name="connsiteX0" fmla="*/ 10120 w 10120"/>
                <a:gd name="connsiteY0" fmla="*/ 4027 h 4027"/>
                <a:gd name="connsiteX1" fmla="*/ 10120 w 10120"/>
                <a:gd name="connsiteY1" fmla="*/ 4027 h 4027"/>
                <a:gd name="connsiteX2" fmla="*/ 0 w 10120"/>
                <a:gd name="connsiteY2" fmla="*/ 3120 h 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0" h="4027">
                  <a:moveTo>
                    <a:pt x="10120" y="4027"/>
                  </a:moveTo>
                  <a:lnTo>
                    <a:pt x="10120" y="4027"/>
                  </a:lnTo>
                  <a:cubicBezTo>
                    <a:pt x="10120" y="4027"/>
                    <a:pt x="6207" y="-4393"/>
                    <a:pt x="0" y="31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4" name="Freeform 60"/>
            <p:cNvSpPr>
              <a:spLocks/>
            </p:cNvSpPr>
            <p:nvPr/>
          </p:nvSpPr>
          <p:spPr bwMode="auto">
            <a:xfrm>
              <a:off x="-2005052" y="1091647"/>
              <a:ext cx="390526" cy="154455"/>
            </a:xfrm>
            <a:custGeom>
              <a:avLst/>
              <a:gdLst>
                <a:gd name="T0" fmla="*/ 422 w 433"/>
                <a:gd name="T1" fmla="*/ 160 h 160"/>
                <a:gd name="T2" fmla="*/ 422 w 433"/>
                <a:gd name="T3" fmla="*/ 160 h 160"/>
                <a:gd name="T4" fmla="*/ 0 w 433"/>
                <a:gd name="T5" fmla="*/ 107 h 160"/>
                <a:gd name="connsiteX0" fmla="*/ 6884 w 6908"/>
                <a:gd name="connsiteY0" fmla="*/ 5367 h 5367"/>
                <a:gd name="connsiteX1" fmla="*/ 6884 w 6908"/>
                <a:gd name="connsiteY1" fmla="*/ 5367 h 5367"/>
                <a:gd name="connsiteX2" fmla="*/ 0 w 6908"/>
                <a:gd name="connsiteY2" fmla="*/ 2408 h 5367"/>
                <a:gd name="connsiteX0" fmla="*/ 9212 w 9260"/>
                <a:gd name="connsiteY0" fmla="*/ 13365 h 13365"/>
                <a:gd name="connsiteX1" fmla="*/ 9212 w 9260"/>
                <a:gd name="connsiteY1" fmla="*/ 13365 h 13365"/>
                <a:gd name="connsiteX2" fmla="*/ 0 w 9260"/>
                <a:gd name="connsiteY2" fmla="*/ 3898 h 1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60" h="13365">
                  <a:moveTo>
                    <a:pt x="9212" y="13365"/>
                  </a:moveTo>
                  <a:lnTo>
                    <a:pt x="9212" y="13365"/>
                  </a:lnTo>
                  <a:cubicBezTo>
                    <a:pt x="9580" y="12784"/>
                    <a:pt x="7957" y="-8564"/>
                    <a:pt x="0" y="3898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5" name="Freeform 61"/>
            <p:cNvSpPr>
              <a:spLocks/>
            </p:cNvSpPr>
            <p:nvPr/>
          </p:nvSpPr>
          <p:spPr bwMode="auto">
            <a:xfrm>
              <a:off x="-1517688" y="1018962"/>
              <a:ext cx="188913" cy="239255"/>
            </a:xfrm>
            <a:custGeom>
              <a:avLst/>
              <a:gdLst>
                <a:gd name="T0" fmla="*/ 0 w 183"/>
                <a:gd name="T1" fmla="*/ 0 h 220"/>
                <a:gd name="T2" fmla="*/ 0 w 183"/>
                <a:gd name="T3" fmla="*/ 0 h 220"/>
                <a:gd name="T4" fmla="*/ 178 w 183"/>
                <a:gd name="T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2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3" y="80"/>
                    <a:pt x="178" y="2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6" name="Freeform 62"/>
            <p:cNvSpPr>
              <a:spLocks/>
            </p:cNvSpPr>
            <p:nvPr/>
          </p:nvSpPr>
          <p:spPr bwMode="auto">
            <a:xfrm rot="1031621">
              <a:off x="-1011275" y="1506556"/>
              <a:ext cx="223838" cy="280140"/>
            </a:xfrm>
            <a:custGeom>
              <a:avLst/>
              <a:gdLst>
                <a:gd name="T0" fmla="*/ 0 w 158"/>
                <a:gd name="T1" fmla="*/ 0 h 207"/>
                <a:gd name="T2" fmla="*/ 0 w 158"/>
                <a:gd name="T3" fmla="*/ 0 h 207"/>
                <a:gd name="T4" fmla="*/ 158 w 158"/>
                <a:gd name="T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20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8" y="45"/>
                    <a:pt x="158" y="207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7" name="Freeform 53"/>
            <p:cNvSpPr>
              <a:spLocks/>
            </p:cNvSpPr>
            <p:nvPr/>
          </p:nvSpPr>
          <p:spPr bwMode="auto">
            <a:xfrm rot="20823617">
              <a:off x="-1958653" y="2045636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8" name="Freeform 58"/>
            <p:cNvSpPr>
              <a:spLocks/>
            </p:cNvSpPr>
            <p:nvPr/>
          </p:nvSpPr>
          <p:spPr bwMode="auto">
            <a:xfrm rot="17187512">
              <a:off x="-1220472" y="2239929"/>
              <a:ext cx="229163" cy="305749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157 w 11042"/>
                <a:gd name="connsiteY2" fmla="*/ 6780 h 11498"/>
                <a:gd name="connsiteX3" fmla="*/ 11042 w 11042"/>
                <a:gd name="connsiteY3" fmla="*/ 11498 h 11498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680 w 11042"/>
                <a:gd name="connsiteY2" fmla="*/ 6956 h 11498"/>
                <a:gd name="connsiteX3" fmla="*/ 11042 w 11042"/>
                <a:gd name="connsiteY3" fmla="*/ 11498 h 11498"/>
                <a:gd name="connsiteX0" fmla="*/ 326 w 11822"/>
                <a:gd name="connsiteY0" fmla="*/ 0 h 9455"/>
                <a:gd name="connsiteX1" fmla="*/ 80 w 11822"/>
                <a:gd name="connsiteY1" fmla="*/ 2331 h 9455"/>
                <a:gd name="connsiteX2" fmla="*/ 2680 w 11822"/>
                <a:gd name="connsiteY2" fmla="*/ 6956 h 9455"/>
                <a:gd name="connsiteX3" fmla="*/ 11822 w 11822"/>
                <a:gd name="connsiteY3" fmla="*/ 9455 h 9455"/>
                <a:gd name="connsiteX0" fmla="*/ 276 w 8051"/>
                <a:gd name="connsiteY0" fmla="*/ 0 h 10732"/>
                <a:gd name="connsiteX1" fmla="*/ 68 w 8051"/>
                <a:gd name="connsiteY1" fmla="*/ 2465 h 10732"/>
                <a:gd name="connsiteX2" fmla="*/ 2267 w 8051"/>
                <a:gd name="connsiteY2" fmla="*/ 7357 h 10732"/>
                <a:gd name="connsiteX3" fmla="*/ 8051 w 8051"/>
                <a:gd name="connsiteY3" fmla="*/ 10732 h 10732"/>
                <a:gd name="connsiteX0" fmla="*/ 343 w 8679"/>
                <a:gd name="connsiteY0" fmla="*/ 0 h 11029"/>
                <a:gd name="connsiteX1" fmla="*/ 84 w 8679"/>
                <a:gd name="connsiteY1" fmla="*/ 2297 h 11029"/>
                <a:gd name="connsiteX2" fmla="*/ 2816 w 8679"/>
                <a:gd name="connsiteY2" fmla="*/ 6855 h 11029"/>
                <a:gd name="connsiteX3" fmla="*/ 8679 w 8679"/>
                <a:gd name="connsiteY3" fmla="*/ 11029 h 11029"/>
                <a:gd name="connsiteX0" fmla="*/ 395 w 16741"/>
                <a:gd name="connsiteY0" fmla="*/ 0 h 9723"/>
                <a:gd name="connsiteX1" fmla="*/ 97 w 16741"/>
                <a:gd name="connsiteY1" fmla="*/ 2083 h 9723"/>
                <a:gd name="connsiteX2" fmla="*/ 3245 w 16741"/>
                <a:gd name="connsiteY2" fmla="*/ 6215 h 9723"/>
                <a:gd name="connsiteX3" fmla="*/ 16741 w 16741"/>
                <a:gd name="connsiteY3" fmla="*/ 9723 h 9723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091 w 10000"/>
                <a:gd name="connsiteY2" fmla="*/ 8538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670 w 10000"/>
                <a:gd name="connsiteY2" fmla="*/ 6779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2232 w 10000"/>
                <a:gd name="connsiteY2" fmla="*/ 8273 h 10000"/>
                <a:gd name="connsiteX3" fmla="*/ 10000 w 10000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0000">
                  <a:moveTo>
                    <a:pt x="236" y="0"/>
                  </a:moveTo>
                  <a:cubicBezTo>
                    <a:pt x="318" y="373"/>
                    <a:pt x="-162" y="1104"/>
                    <a:pt x="58" y="2142"/>
                  </a:cubicBezTo>
                  <a:cubicBezTo>
                    <a:pt x="279" y="3180"/>
                    <a:pt x="1109" y="7114"/>
                    <a:pt x="2232" y="8273"/>
                  </a:cubicBezTo>
                  <a:cubicBezTo>
                    <a:pt x="3632" y="9760"/>
                    <a:pt x="9148" y="9435"/>
                    <a:pt x="1000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9" name="Freeform 53"/>
            <p:cNvSpPr>
              <a:spLocks/>
            </p:cNvSpPr>
            <p:nvPr/>
          </p:nvSpPr>
          <p:spPr bwMode="auto">
            <a:xfrm rot="420000">
              <a:off x="-1353166" y="2026645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cxnSp>
          <p:nvCxnSpPr>
            <p:cNvPr id="260" name="直線コネクタ 259"/>
            <p:cNvCxnSpPr/>
            <p:nvPr/>
          </p:nvCxnSpPr>
          <p:spPr>
            <a:xfrm>
              <a:off x="-1524038" y="2059265"/>
              <a:ext cx="31751" cy="33855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1" name="Freeform 55"/>
            <p:cNvSpPr>
              <a:spLocks/>
            </p:cNvSpPr>
            <p:nvPr/>
          </p:nvSpPr>
          <p:spPr bwMode="auto">
            <a:xfrm rot="5652138">
              <a:off x="-1940576" y="2769336"/>
              <a:ext cx="172723" cy="224962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67" y="1062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641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>
            <a:off x="15965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8" name="グループ化 27"/>
          <p:cNvGrpSpPr/>
          <p:nvPr/>
        </p:nvGrpSpPr>
        <p:grpSpPr>
          <a:xfrm>
            <a:off x="3582855" y="413105"/>
            <a:ext cx="4741338" cy="1827333"/>
            <a:chOff x="3582855" y="413105"/>
            <a:chExt cx="4741338" cy="1827333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3740011" y="677399"/>
              <a:ext cx="4584182" cy="1563039"/>
            </a:xfrm>
            <a:prstGeom prst="wedgeRoundRectCallout">
              <a:avLst>
                <a:gd name="adj1" fmla="val -76691"/>
                <a:gd name="adj2" fmla="val 3598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そうじゃろう？</a:t>
              </a:r>
            </a:p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島原半島に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は火山がつくった３つの温泉があってな、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小浜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温泉、雲仙温泉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、島原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温泉じゃ。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3582855" y="413105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1" name="グループ化 30"/>
          <p:cNvGrpSpPr/>
          <p:nvPr/>
        </p:nvGrpSpPr>
        <p:grpSpPr>
          <a:xfrm>
            <a:off x="4908487" y="2379411"/>
            <a:ext cx="2206011" cy="1138322"/>
            <a:chOff x="4908487" y="2379411"/>
            <a:chExt cx="2206011" cy="1138322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5135069" y="2672019"/>
              <a:ext cx="1979429" cy="845714"/>
            </a:xfrm>
            <a:prstGeom prst="wedgeRoundRectCallout">
              <a:avLst>
                <a:gd name="adj1" fmla="val 7535"/>
                <a:gd name="adj2" fmla="val 14313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海、山、海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ね！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4908487" y="2379411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2" name="グループ化 31"/>
          <p:cNvGrpSpPr/>
          <p:nvPr/>
        </p:nvGrpSpPr>
        <p:grpSpPr>
          <a:xfrm>
            <a:off x="7632808" y="2711308"/>
            <a:ext cx="2440092" cy="1351220"/>
            <a:chOff x="7632808" y="2711308"/>
            <a:chExt cx="2440092" cy="1351220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7844063" y="2919527"/>
              <a:ext cx="2228837" cy="1143001"/>
            </a:xfrm>
            <a:prstGeom prst="wedgeRoundRectCallout">
              <a:avLst>
                <a:gd name="adj1" fmla="val -27607"/>
                <a:gd name="adj2" fmla="val 8567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なんだか３つ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横に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んでる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み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たいだね。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632808" y="2711308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5</a:t>
            </a:r>
            <a:endParaRPr lang="ja-JP" altLang="en-US" sz="13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255" y="4204844"/>
            <a:ext cx="2779221" cy="2997199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7229" y="4273323"/>
            <a:ext cx="2147294" cy="2596728"/>
          </a:xfrm>
          <a:prstGeom prst="rect">
            <a:avLst/>
          </a:prstGeom>
        </p:spPr>
      </p:pic>
      <p:pic>
        <p:nvPicPr>
          <p:cNvPr id="93" name="図 92" descr="下ノ絵.ps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26" y="3756284"/>
            <a:ext cx="4615473" cy="3490517"/>
          </a:xfrm>
          <a:prstGeom prst="rect">
            <a:avLst/>
          </a:prstGeom>
        </p:spPr>
      </p:pic>
      <p:sp>
        <p:nvSpPr>
          <p:cNvPr id="94" name="テキスト ボックス 93"/>
          <p:cNvSpPr txBox="1"/>
          <p:nvPr/>
        </p:nvSpPr>
        <p:spPr>
          <a:xfrm>
            <a:off x="2690137" y="6964477"/>
            <a:ext cx="22573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solidFill>
                  <a:schemeClr val="bg1"/>
                </a:solidFill>
              </a:rPr>
              <a:t>国土交通省雲仙復興事務所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  <p:pic>
        <p:nvPicPr>
          <p:cNvPr id="95" name="図 94" descr="煙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03525">
            <a:off x="2649118" y="4135885"/>
            <a:ext cx="588452" cy="438070"/>
          </a:xfrm>
          <a:prstGeom prst="rect">
            <a:avLst/>
          </a:prstGeom>
        </p:spPr>
      </p:pic>
      <p:grpSp>
        <p:nvGrpSpPr>
          <p:cNvPr id="2" name="グループ化 1"/>
          <p:cNvGrpSpPr/>
          <p:nvPr/>
        </p:nvGrpSpPr>
        <p:grpSpPr>
          <a:xfrm>
            <a:off x="897728" y="5036434"/>
            <a:ext cx="1854429" cy="1283700"/>
            <a:chOff x="897728" y="5036434"/>
            <a:chExt cx="1854429" cy="1283700"/>
          </a:xfrm>
        </p:grpSpPr>
        <p:sp>
          <p:nvSpPr>
            <p:cNvPr id="33" name="円形吹き出し 32"/>
            <p:cNvSpPr/>
            <p:nvPr/>
          </p:nvSpPr>
          <p:spPr>
            <a:xfrm>
              <a:off x="897728" y="5629254"/>
              <a:ext cx="1854429" cy="690880"/>
            </a:xfrm>
            <a:prstGeom prst="wedgeEllipseCallout">
              <a:avLst>
                <a:gd name="adj1" fmla="val 25121"/>
                <a:gd name="adj2" fmla="val -130275"/>
              </a:avLst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小浜温泉</a:t>
              </a:r>
              <a:endParaRPr kumimoji="1" lang="ja-JP" altLang="en-US" dirty="0"/>
            </a:p>
          </p:txBody>
        </p:sp>
        <p:sp>
          <p:nvSpPr>
            <p:cNvPr id="5" name="円/楕円 4"/>
            <p:cNvSpPr/>
            <p:nvPr/>
          </p:nvSpPr>
          <p:spPr>
            <a:xfrm>
              <a:off x="2225478" y="5036434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" name="グループ化 29"/>
          <p:cNvGrpSpPr/>
          <p:nvPr/>
        </p:nvGrpSpPr>
        <p:grpSpPr>
          <a:xfrm>
            <a:off x="2597748" y="4652693"/>
            <a:ext cx="1930897" cy="1263167"/>
            <a:chOff x="2597748" y="4652693"/>
            <a:chExt cx="1930897" cy="1263167"/>
          </a:xfrm>
        </p:grpSpPr>
        <p:sp>
          <p:nvSpPr>
            <p:cNvPr id="34" name="円形吹き出し 33"/>
            <p:cNvSpPr/>
            <p:nvPr/>
          </p:nvSpPr>
          <p:spPr>
            <a:xfrm>
              <a:off x="2597748" y="5224980"/>
              <a:ext cx="1854429" cy="690880"/>
            </a:xfrm>
            <a:prstGeom prst="wedgeEllipseCallout">
              <a:avLst>
                <a:gd name="adj1" fmla="val 51325"/>
                <a:gd name="adj2" fmla="val -122629"/>
              </a:avLst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島原温泉</a:t>
              </a:r>
              <a:endParaRPr kumimoji="1" lang="ja-JP" altLang="en-US" dirty="0"/>
            </a:p>
          </p:txBody>
        </p:sp>
        <p:sp>
          <p:nvSpPr>
            <p:cNvPr id="97" name="円/楕円 96"/>
            <p:cNvSpPr/>
            <p:nvPr/>
          </p:nvSpPr>
          <p:spPr>
            <a:xfrm>
              <a:off x="4420645" y="4652693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3" name="グループ化 322"/>
          <p:cNvGrpSpPr>
            <a:grpSpLocks noChangeAspect="1"/>
          </p:cNvGrpSpPr>
          <p:nvPr/>
        </p:nvGrpSpPr>
        <p:grpSpPr>
          <a:xfrm>
            <a:off x="148534" y="260723"/>
            <a:ext cx="2781413" cy="4056566"/>
            <a:chOff x="-2873415" y="889428"/>
            <a:chExt cx="2655893" cy="3873501"/>
          </a:xfrm>
        </p:grpSpPr>
        <p:sp>
          <p:nvSpPr>
            <p:cNvPr id="324" name="AutoShape 3"/>
            <p:cNvSpPr>
              <a:spLocks noChangeAspect="1" noChangeArrowheads="1" noTextEdit="1"/>
            </p:cNvSpPr>
            <p:nvPr/>
          </p:nvSpPr>
          <p:spPr bwMode="auto">
            <a:xfrm>
              <a:off x="-2873415" y="889428"/>
              <a:ext cx="2655893" cy="387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5" name="Freeform 5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6" name="Freeform 6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  <a:gd name="T12" fmla="*/ 156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7" name="Freeform 7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8" name="Freeform 8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  <a:gd name="T12" fmla="*/ 240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9" name="Freeform 9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0" name="Freeform 10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  <a:gd name="T14" fmla="*/ 0 w 217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1" name="Freeform 11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2" name="Freeform 12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  <a:gd name="T14" fmla="*/ 218 w 218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lnTo>
                    <a:pt x="218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3" name="Freeform 13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solidFill>
              <a:srgbClr val="F9B6A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4" name="Freeform 14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5" name="Freeform 15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close/>
                </a:path>
              </a:pathLst>
            </a:custGeom>
            <a:solidFill>
              <a:srgbClr val="FEFEFE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6" name="Freeform 16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  <a:gd name="T50" fmla="*/ 568 w 1043"/>
                <a:gd name="T51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lnTo>
                    <a:pt x="568" y="28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7" name="Freeform 17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" name="Freeform 18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  <a:gd name="T14" fmla="*/ 48 w 104"/>
                <a:gd name="T15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" name="Freeform 19"/>
            <p:cNvSpPr>
              <a:spLocks/>
            </p:cNvSpPr>
            <p:nvPr/>
          </p:nvSpPr>
          <p:spPr bwMode="auto">
            <a:xfrm>
              <a:off x="-1727238" y="3192632"/>
              <a:ext cx="323851" cy="533023"/>
            </a:xfrm>
            <a:custGeom>
              <a:avLst/>
              <a:gdLst>
                <a:gd name="T0" fmla="*/ 34 w 230"/>
                <a:gd name="T1" fmla="*/ 0 h 395"/>
                <a:gd name="T2" fmla="*/ 34 w 230"/>
                <a:gd name="T3" fmla="*/ 0 h 395"/>
                <a:gd name="T4" fmla="*/ 126 w 230"/>
                <a:gd name="T5" fmla="*/ 395 h 395"/>
                <a:gd name="T6" fmla="*/ 220 w 230"/>
                <a:gd name="T7" fmla="*/ 1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395">
                  <a:moveTo>
                    <a:pt x="34" y="0"/>
                  </a:moveTo>
                  <a:lnTo>
                    <a:pt x="34" y="0"/>
                  </a:lnTo>
                  <a:cubicBezTo>
                    <a:pt x="34" y="0"/>
                    <a:pt x="0" y="267"/>
                    <a:pt x="126" y="395"/>
                  </a:cubicBezTo>
                  <a:cubicBezTo>
                    <a:pt x="126" y="395"/>
                    <a:pt x="230" y="181"/>
                    <a:pt x="220" y="10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" name="Freeform 20"/>
            <p:cNvSpPr>
              <a:spLocks/>
            </p:cNvSpPr>
            <p:nvPr/>
          </p:nvSpPr>
          <p:spPr bwMode="auto">
            <a:xfrm>
              <a:off x="-1479587" y="3210803"/>
              <a:ext cx="179388" cy="410367"/>
            </a:xfrm>
            <a:custGeom>
              <a:avLst/>
              <a:gdLst>
                <a:gd name="T0" fmla="*/ 91 w 127"/>
                <a:gd name="T1" fmla="*/ 0 h 303"/>
                <a:gd name="T2" fmla="*/ 91 w 127"/>
                <a:gd name="T3" fmla="*/ 0 h 303"/>
                <a:gd name="T4" fmla="*/ 113 w 127"/>
                <a:gd name="T5" fmla="*/ 43 h 303"/>
                <a:gd name="T6" fmla="*/ 75 w 127"/>
                <a:gd name="T7" fmla="*/ 91 h 303"/>
                <a:gd name="T8" fmla="*/ 93 w 127"/>
                <a:gd name="T9" fmla="*/ 217 h 303"/>
                <a:gd name="T10" fmla="*/ 0 w 127"/>
                <a:gd name="T11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" h="303">
                  <a:moveTo>
                    <a:pt x="91" y="0"/>
                  </a:moveTo>
                  <a:lnTo>
                    <a:pt x="91" y="0"/>
                  </a:lnTo>
                  <a:lnTo>
                    <a:pt x="113" y="43"/>
                  </a:lnTo>
                  <a:lnTo>
                    <a:pt x="75" y="91"/>
                  </a:lnTo>
                  <a:cubicBezTo>
                    <a:pt x="75" y="91"/>
                    <a:pt x="127" y="183"/>
                    <a:pt x="93" y="217"/>
                  </a:cubicBezTo>
                  <a:cubicBezTo>
                    <a:pt x="60" y="251"/>
                    <a:pt x="0" y="303"/>
                    <a:pt x="0" y="303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" name="Freeform 21"/>
            <p:cNvSpPr>
              <a:spLocks/>
            </p:cNvSpPr>
            <p:nvPr/>
          </p:nvSpPr>
          <p:spPr bwMode="auto">
            <a:xfrm>
              <a:off x="-1930438" y="3209289"/>
              <a:ext cx="228600" cy="363425"/>
            </a:xfrm>
            <a:custGeom>
              <a:avLst/>
              <a:gdLst>
                <a:gd name="T0" fmla="*/ 154 w 162"/>
                <a:gd name="T1" fmla="*/ 0 h 269"/>
                <a:gd name="T2" fmla="*/ 154 w 162"/>
                <a:gd name="T3" fmla="*/ 0 h 269"/>
                <a:gd name="T4" fmla="*/ 122 w 162"/>
                <a:gd name="T5" fmla="*/ 91 h 269"/>
                <a:gd name="T6" fmla="*/ 162 w 162"/>
                <a:gd name="T7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269">
                  <a:moveTo>
                    <a:pt x="154" y="0"/>
                  </a:moveTo>
                  <a:lnTo>
                    <a:pt x="154" y="0"/>
                  </a:lnTo>
                  <a:cubicBezTo>
                    <a:pt x="154" y="0"/>
                    <a:pt x="62" y="24"/>
                    <a:pt x="122" y="91"/>
                  </a:cubicBezTo>
                  <a:cubicBezTo>
                    <a:pt x="122" y="91"/>
                    <a:pt x="0" y="177"/>
                    <a:pt x="162" y="269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2" name="Freeform 22"/>
            <p:cNvSpPr>
              <a:spLocks/>
            </p:cNvSpPr>
            <p:nvPr/>
          </p:nvSpPr>
          <p:spPr bwMode="auto">
            <a:xfrm>
              <a:off x="-1570075" y="3855882"/>
              <a:ext cx="49213" cy="45428"/>
            </a:xfrm>
            <a:custGeom>
              <a:avLst/>
              <a:gdLst>
                <a:gd name="T0" fmla="*/ 34 w 34"/>
                <a:gd name="T1" fmla="*/ 17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  <a:gd name="T10" fmla="*/ 34 w 34"/>
                <a:gd name="T11" fmla="*/ 17 h 34"/>
                <a:gd name="T12" fmla="*/ 34 w 34"/>
                <a:gd name="T1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4">
                  <a:moveTo>
                    <a:pt x="34" y="17"/>
                  </a:moveTo>
                  <a:lnTo>
                    <a:pt x="34" y="17"/>
                  </a:lnTo>
                  <a:cubicBezTo>
                    <a:pt x="34" y="26"/>
                    <a:pt x="26" y="34"/>
                    <a:pt x="17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6" y="0"/>
                    <a:pt x="34" y="8"/>
                    <a:pt x="34" y="17"/>
                  </a:cubicBezTo>
                  <a:lnTo>
                    <a:pt x="34" y="17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3" name="Freeform 23"/>
            <p:cNvSpPr>
              <a:spLocks/>
            </p:cNvSpPr>
            <p:nvPr/>
          </p:nvSpPr>
          <p:spPr bwMode="auto">
            <a:xfrm>
              <a:off x="-1566900" y="4020937"/>
              <a:ext cx="47625" cy="56028"/>
            </a:xfrm>
            <a:custGeom>
              <a:avLst/>
              <a:gdLst>
                <a:gd name="T0" fmla="*/ 34 w 34"/>
                <a:gd name="T1" fmla="*/ 21 h 42"/>
                <a:gd name="T2" fmla="*/ 34 w 34"/>
                <a:gd name="T3" fmla="*/ 21 h 42"/>
                <a:gd name="T4" fmla="*/ 17 w 34"/>
                <a:gd name="T5" fmla="*/ 42 h 42"/>
                <a:gd name="T6" fmla="*/ 0 w 34"/>
                <a:gd name="T7" fmla="*/ 21 h 42"/>
                <a:gd name="T8" fmla="*/ 17 w 34"/>
                <a:gd name="T9" fmla="*/ 0 h 42"/>
                <a:gd name="T10" fmla="*/ 34 w 34"/>
                <a:gd name="T11" fmla="*/ 21 h 42"/>
                <a:gd name="T12" fmla="*/ 34 w 34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2">
                  <a:moveTo>
                    <a:pt x="34" y="21"/>
                  </a:moveTo>
                  <a:lnTo>
                    <a:pt x="34" y="21"/>
                  </a:lnTo>
                  <a:cubicBezTo>
                    <a:pt x="34" y="32"/>
                    <a:pt x="26" y="42"/>
                    <a:pt x="17" y="42"/>
                  </a:cubicBezTo>
                  <a:cubicBezTo>
                    <a:pt x="7" y="42"/>
                    <a:pt x="0" y="32"/>
                    <a:pt x="0" y="21"/>
                  </a:cubicBezTo>
                  <a:cubicBezTo>
                    <a:pt x="0" y="9"/>
                    <a:pt x="7" y="0"/>
                    <a:pt x="17" y="0"/>
                  </a:cubicBezTo>
                  <a:cubicBezTo>
                    <a:pt x="26" y="0"/>
                    <a:pt x="34" y="9"/>
                    <a:pt x="34" y="21"/>
                  </a:cubicBezTo>
                  <a:lnTo>
                    <a:pt x="34" y="21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4" name="Freeform 24"/>
            <p:cNvSpPr>
              <a:spLocks/>
            </p:cNvSpPr>
            <p:nvPr/>
          </p:nvSpPr>
          <p:spPr bwMode="auto">
            <a:xfrm>
              <a:off x="-1665325" y="3222918"/>
              <a:ext cx="225425" cy="99942"/>
            </a:xfrm>
            <a:custGeom>
              <a:avLst/>
              <a:gdLst>
                <a:gd name="T0" fmla="*/ 0 w 160"/>
                <a:gd name="T1" fmla="*/ 63 h 75"/>
                <a:gd name="T2" fmla="*/ 0 w 160"/>
                <a:gd name="T3" fmla="*/ 63 h 75"/>
                <a:gd name="T4" fmla="*/ 72 w 160"/>
                <a:gd name="T5" fmla="*/ 0 h 75"/>
                <a:gd name="T6" fmla="*/ 160 w 160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75">
                  <a:moveTo>
                    <a:pt x="0" y="63"/>
                  </a:moveTo>
                  <a:lnTo>
                    <a:pt x="0" y="63"/>
                  </a:lnTo>
                  <a:lnTo>
                    <a:pt x="72" y="0"/>
                  </a:lnTo>
                  <a:cubicBezTo>
                    <a:pt x="72" y="0"/>
                    <a:pt x="134" y="16"/>
                    <a:pt x="160" y="75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5" name="Freeform 25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6" name="Freeform 26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  <a:gd name="T14" fmla="*/ 74 w 74"/>
                <a:gd name="T1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lnTo>
                    <a:pt x="74" y="34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7" name="Freeform 27"/>
            <p:cNvSpPr>
              <a:spLocks/>
            </p:cNvSpPr>
            <p:nvPr/>
          </p:nvSpPr>
          <p:spPr bwMode="auto">
            <a:xfrm>
              <a:off x="-760448" y="3147204"/>
              <a:ext cx="147638" cy="130227"/>
            </a:xfrm>
            <a:custGeom>
              <a:avLst/>
              <a:gdLst>
                <a:gd name="T0" fmla="*/ 64 w 104"/>
                <a:gd name="T1" fmla="*/ 0 h 97"/>
                <a:gd name="T2" fmla="*/ 64 w 104"/>
                <a:gd name="T3" fmla="*/ 0 h 97"/>
                <a:gd name="T4" fmla="*/ 104 w 104"/>
                <a:gd name="T5" fmla="*/ 42 h 97"/>
                <a:gd name="T6" fmla="*/ 40 w 104"/>
                <a:gd name="T7" fmla="*/ 40 h 97"/>
                <a:gd name="T8" fmla="*/ 46 w 104"/>
                <a:gd name="T9" fmla="*/ 68 h 97"/>
                <a:gd name="T10" fmla="*/ 92 w 104"/>
                <a:gd name="T11" fmla="*/ 83 h 97"/>
                <a:gd name="T12" fmla="*/ 38 w 104"/>
                <a:gd name="T13" fmla="*/ 78 h 97"/>
                <a:gd name="T14" fmla="*/ 38 w 104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7">
                  <a:moveTo>
                    <a:pt x="64" y="0"/>
                  </a:moveTo>
                  <a:lnTo>
                    <a:pt x="64" y="0"/>
                  </a:lnTo>
                  <a:cubicBezTo>
                    <a:pt x="64" y="0"/>
                    <a:pt x="48" y="36"/>
                    <a:pt x="104" y="42"/>
                  </a:cubicBezTo>
                  <a:lnTo>
                    <a:pt x="40" y="40"/>
                  </a:lnTo>
                  <a:cubicBezTo>
                    <a:pt x="40" y="40"/>
                    <a:pt x="0" y="52"/>
                    <a:pt x="46" y="68"/>
                  </a:cubicBezTo>
                  <a:lnTo>
                    <a:pt x="92" y="83"/>
                  </a:lnTo>
                  <a:cubicBezTo>
                    <a:pt x="92" y="83"/>
                    <a:pt x="38" y="64"/>
                    <a:pt x="38" y="78"/>
                  </a:cubicBezTo>
                  <a:lnTo>
                    <a:pt x="38" y="97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8" name="Freeform 28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75757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9" name="Freeform 29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  <a:gd name="T12" fmla="*/ 0 w 106"/>
                <a:gd name="T13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0" name="Freeform 30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1" name="Freeform 31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  <a:gd name="T12" fmla="*/ 46 w 46"/>
                <a:gd name="T13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lnTo>
                    <a:pt x="46" y="25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2" name="Freeform 32"/>
            <p:cNvSpPr>
              <a:spLocks/>
            </p:cNvSpPr>
            <p:nvPr/>
          </p:nvSpPr>
          <p:spPr bwMode="auto">
            <a:xfrm>
              <a:off x="-1916151" y="3783197"/>
              <a:ext cx="182563" cy="162027"/>
            </a:xfrm>
            <a:custGeom>
              <a:avLst/>
              <a:gdLst>
                <a:gd name="T0" fmla="*/ 117 w 129"/>
                <a:gd name="T1" fmla="*/ 120 h 120"/>
                <a:gd name="T2" fmla="*/ 117 w 129"/>
                <a:gd name="T3" fmla="*/ 120 h 120"/>
                <a:gd name="T4" fmla="*/ 129 w 129"/>
                <a:gd name="T5" fmla="*/ 30 h 120"/>
                <a:gd name="T6" fmla="*/ 11 w 129"/>
                <a:gd name="T7" fmla="*/ 56 h 120"/>
                <a:gd name="T8" fmla="*/ 7 w 129"/>
                <a:gd name="T9" fmla="*/ 74 h 120"/>
                <a:gd name="T10" fmla="*/ 3 w 129"/>
                <a:gd name="T11" fmla="*/ 104 h 120"/>
                <a:gd name="T12" fmla="*/ 117 w 129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20">
                  <a:moveTo>
                    <a:pt x="117" y="120"/>
                  </a:moveTo>
                  <a:lnTo>
                    <a:pt x="117" y="120"/>
                  </a:lnTo>
                  <a:lnTo>
                    <a:pt x="129" y="30"/>
                  </a:lnTo>
                  <a:cubicBezTo>
                    <a:pt x="129" y="30"/>
                    <a:pt x="53" y="0"/>
                    <a:pt x="11" y="56"/>
                  </a:cubicBezTo>
                  <a:cubicBezTo>
                    <a:pt x="0" y="71"/>
                    <a:pt x="7" y="74"/>
                    <a:pt x="7" y="74"/>
                  </a:cubicBezTo>
                  <a:lnTo>
                    <a:pt x="3" y="104"/>
                  </a:lnTo>
                  <a:lnTo>
                    <a:pt x="117" y="120"/>
                  </a:lnTo>
                  <a:close/>
                </a:path>
              </a:pathLst>
            </a:custGeom>
            <a:solidFill>
              <a:srgbClr val="F9B6A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3" name="Freeform 33"/>
            <p:cNvSpPr>
              <a:spLocks/>
            </p:cNvSpPr>
            <p:nvPr/>
          </p:nvSpPr>
          <p:spPr bwMode="auto">
            <a:xfrm>
              <a:off x="-1925676" y="3925539"/>
              <a:ext cx="209550" cy="107514"/>
            </a:xfrm>
            <a:custGeom>
              <a:avLst/>
              <a:gdLst>
                <a:gd name="T0" fmla="*/ 22 w 148"/>
                <a:gd name="T1" fmla="*/ 0 h 80"/>
                <a:gd name="T2" fmla="*/ 22 w 148"/>
                <a:gd name="T3" fmla="*/ 0 h 80"/>
                <a:gd name="T4" fmla="*/ 148 w 148"/>
                <a:gd name="T5" fmla="*/ 24 h 80"/>
                <a:gd name="T6" fmla="*/ 144 w 148"/>
                <a:gd name="T7" fmla="*/ 80 h 80"/>
                <a:gd name="T8" fmla="*/ 0 w 148"/>
                <a:gd name="T9" fmla="*/ 5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80">
                  <a:moveTo>
                    <a:pt x="22" y="0"/>
                  </a:moveTo>
                  <a:lnTo>
                    <a:pt x="22" y="0"/>
                  </a:lnTo>
                  <a:cubicBezTo>
                    <a:pt x="32" y="0"/>
                    <a:pt x="148" y="24"/>
                    <a:pt x="148" y="24"/>
                  </a:cubicBezTo>
                  <a:lnTo>
                    <a:pt x="144" y="80"/>
                  </a:lnTo>
                  <a:cubicBezTo>
                    <a:pt x="144" y="80"/>
                    <a:pt x="70" y="72"/>
                    <a:pt x="0" y="58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4" name="Freeform 34"/>
            <p:cNvSpPr>
              <a:spLocks/>
            </p:cNvSpPr>
            <p:nvPr/>
          </p:nvSpPr>
          <p:spPr bwMode="auto">
            <a:xfrm>
              <a:off x="-1944726" y="3507600"/>
              <a:ext cx="276226" cy="351310"/>
            </a:xfrm>
            <a:custGeom>
              <a:avLst/>
              <a:gdLst>
                <a:gd name="T0" fmla="*/ 0 w 196"/>
                <a:gd name="T1" fmla="*/ 0 h 260"/>
                <a:gd name="T2" fmla="*/ 0 w 196"/>
                <a:gd name="T3" fmla="*/ 0 h 260"/>
                <a:gd name="T4" fmla="*/ 172 w 196"/>
                <a:gd name="T5" fmla="*/ 166 h 260"/>
                <a:gd name="T6" fmla="*/ 176 w 196"/>
                <a:gd name="T7" fmla="*/ 260 h 260"/>
                <a:gd name="T8" fmla="*/ 28 w 196"/>
                <a:gd name="T9" fmla="*/ 256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26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48" y="74"/>
                    <a:pt x="172" y="166"/>
                  </a:cubicBezTo>
                  <a:cubicBezTo>
                    <a:pt x="196" y="258"/>
                    <a:pt x="176" y="260"/>
                    <a:pt x="176" y="260"/>
                  </a:cubicBezTo>
                  <a:cubicBezTo>
                    <a:pt x="176" y="260"/>
                    <a:pt x="146" y="184"/>
                    <a:pt x="28" y="256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5" name="Freeform 35"/>
            <p:cNvSpPr>
              <a:spLocks/>
            </p:cNvSpPr>
            <p:nvPr/>
          </p:nvSpPr>
          <p:spPr bwMode="auto">
            <a:xfrm>
              <a:off x="-1758988" y="3825597"/>
              <a:ext cx="22225" cy="124170"/>
            </a:xfrm>
            <a:custGeom>
              <a:avLst/>
              <a:gdLst>
                <a:gd name="T0" fmla="*/ 16 w 16"/>
                <a:gd name="T1" fmla="*/ 0 h 92"/>
                <a:gd name="T2" fmla="*/ 16 w 16"/>
                <a:gd name="T3" fmla="*/ 0 h 92"/>
                <a:gd name="T4" fmla="*/ 0 w 16"/>
                <a:gd name="T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92">
                  <a:moveTo>
                    <a:pt x="16" y="0"/>
                  </a:moveTo>
                  <a:lnTo>
                    <a:pt x="16" y="0"/>
                  </a:lnTo>
                  <a:lnTo>
                    <a:pt x="0" y="92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6" name="Freeform 36"/>
            <p:cNvSpPr>
              <a:spLocks/>
            </p:cNvSpPr>
            <p:nvPr/>
          </p:nvSpPr>
          <p:spPr bwMode="auto">
            <a:xfrm>
              <a:off x="-1279562" y="4287448"/>
              <a:ext cx="36513" cy="172627"/>
            </a:xfrm>
            <a:custGeom>
              <a:avLst/>
              <a:gdLst>
                <a:gd name="T0" fmla="*/ 0 w 26"/>
                <a:gd name="T1" fmla="*/ 0 h 128"/>
                <a:gd name="T2" fmla="*/ 0 w 26"/>
                <a:gd name="T3" fmla="*/ 0 h 128"/>
                <a:gd name="T4" fmla="*/ 26 w 26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8">
                  <a:moveTo>
                    <a:pt x="0" y="0"/>
                  </a:moveTo>
                  <a:lnTo>
                    <a:pt x="0" y="0"/>
                  </a:lnTo>
                  <a:lnTo>
                    <a:pt x="26" y="128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7" name="Freeform 37"/>
            <p:cNvSpPr>
              <a:spLocks/>
            </p:cNvSpPr>
            <p:nvPr/>
          </p:nvSpPr>
          <p:spPr bwMode="auto">
            <a:xfrm>
              <a:off x="-1787563" y="4317734"/>
              <a:ext cx="39688" cy="152942"/>
            </a:xfrm>
            <a:custGeom>
              <a:avLst/>
              <a:gdLst>
                <a:gd name="T0" fmla="*/ 28 w 28"/>
                <a:gd name="T1" fmla="*/ 0 h 114"/>
                <a:gd name="T2" fmla="*/ 28 w 28"/>
                <a:gd name="T3" fmla="*/ 0 h 114"/>
                <a:gd name="T4" fmla="*/ 0 w 28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14">
                  <a:moveTo>
                    <a:pt x="28" y="0"/>
                  </a:moveTo>
                  <a:lnTo>
                    <a:pt x="28" y="0"/>
                  </a:lnTo>
                  <a:lnTo>
                    <a:pt x="0" y="114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358" name="図形グループ 26"/>
            <p:cNvGrpSpPr/>
            <p:nvPr/>
          </p:nvGrpSpPr>
          <p:grpSpPr>
            <a:xfrm>
              <a:off x="-2059273" y="1840153"/>
              <a:ext cx="335733" cy="485629"/>
              <a:chOff x="1327150" y="307976"/>
              <a:chExt cx="311150" cy="461665"/>
            </a:xfrm>
          </p:grpSpPr>
          <p:sp>
            <p:nvSpPr>
              <p:cNvPr id="378" name="円/楕円 37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9" name="テキスト ボックス 378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59" name="Freeform 38"/>
            <p:cNvSpPr>
              <a:spLocks/>
            </p:cNvSpPr>
            <p:nvPr/>
          </p:nvSpPr>
          <p:spPr bwMode="auto">
            <a:xfrm>
              <a:off x="-2567707" y="1176446"/>
              <a:ext cx="2001872" cy="1982258"/>
            </a:xfrm>
            <a:custGeom>
              <a:avLst/>
              <a:gdLst>
                <a:gd name="T0" fmla="*/ 250 w 1549"/>
                <a:gd name="T1" fmla="*/ 610 h 1435"/>
                <a:gd name="T2" fmla="*/ 250 w 1549"/>
                <a:gd name="T3" fmla="*/ 610 h 1435"/>
                <a:gd name="T4" fmla="*/ 247 w 1549"/>
                <a:gd name="T5" fmla="*/ 601 h 1435"/>
                <a:gd name="T6" fmla="*/ 132 w 1549"/>
                <a:gd name="T7" fmla="*/ 463 h 1435"/>
                <a:gd name="T8" fmla="*/ 51 w 1549"/>
                <a:gd name="T9" fmla="*/ 632 h 1435"/>
                <a:gd name="T10" fmla="*/ 169 w 1549"/>
                <a:gd name="T11" fmla="*/ 859 h 1435"/>
                <a:gd name="T12" fmla="*/ 275 w 1549"/>
                <a:gd name="T13" fmla="*/ 1014 h 1435"/>
                <a:gd name="T14" fmla="*/ 314 w 1549"/>
                <a:gd name="T15" fmla="*/ 969 h 1435"/>
                <a:gd name="T16" fmla="*/ 422 w 1549"/>
                <a:gd name="T17" fmla="*/ 1169 h 1435"/>
                <a:gd name="T18" fmla="*/ 626 w 1549"/>
                <a:gd name="T19" fmla="*/ 1364 h 1435"/>
                <a:gd name="T20" fmla="*/ 822 w 1549"/>
                <a:gd name="T21" fmla="*/ 1433 h 1435"/>
                <a:gd name="T22" fmla="*/ 1026 w 1549"/>
                <a:gd name="T23" fmla="*/ 1346 h 1435"/>
                <a:gd name="T24" fmla="*/ 1237 w 1549"/>
                <a:gd name="T25" fmla="*/ 1126 h 1435"/>
                <a:gd name="T26" fmla="*/ 1279 w 1549"/>
                <a:gd name="T27" fmla="*/ 891 h 1435"/>
                <a:gd name="T28" fmla="*/ 1372 w 1549"/>
                <a:gd name="T29" fmla="*/ 908 h 1435"/>
                <a:gd name="T30" fmla="*/ 1547 w 1549"/>
                <a:gd name="T31" fmla="*/ 627 h 1435"/>
                <a:gd name="T32" fmla="*/ 1478 w 1549"/>
                <a:gd name="T33" fmla="*/ 502 h 1435"/>
                <a:gd name="T34" fmla="*/ 1372 w 1549"/>
                <a:gd name="T35" fmla="*/ 563 h 1435"/>
                <a:gd name="T36" fmla="*/ 1306 w 1549"/>
                <a:gd name="T37" fmla="*/ 706 h 1435"/>
                <a:gd name="T38" fmla="*/ 1306 w 1549"/>
                <a:gd name="T39" fmla="*/ 330 h 1435"/>
                <a:gd name="T40" fmla="*/ 907 w 1549"/>
                <a:gd name="T41" fmla="*/ 5 h 1435"/>
                <a:gd name="T42" fmla="*/ 403 w 1549"/>
                <a:gd name="T43" fmla="*/ 67 h 1435"/>
                <a:gd name="T44" fmla="*/ 250 w 1549"/>
                <a:gd name="T45" fmla="*/ 610 h 1435"/>
                <a:gd name="connsiteX0" fmla="*/ 1398 w 9771"/>
                <a:gd name="connsiteY0" fmla="*/ 4227 h 9962"/>
                <a:gd name="connsiteX1" fmla="*/ 1398 w 9771"/>
                <a:gd name="connsiteY1" fmla="*/ 4227 h 9962"/>
                <a:gd name="connsiteX2" fmla="*/ 1379 w 9771"/>
                <a:gd name="connsiteY2" fmla="*/ 4164 h 9962"/>
                <a:gd name="connsiteX3" fmla="*/ 636 w 9771"/>
                <a:gd name="connsiteY3" fmla="*/ 3202 h 9962"/>
                <a:gd name="connsiteX4" fmla="*/ 113 w 9771"/>
                <a:gd name="connsiteY4" fmla="*/ 4380 h 9962"/>
                <a:gd name="connsiteX5" fmla="*/ 875 w 9771"/>
                <a:gd name="connsiteY5" fmla="*/ 5962 h 9962"/>
                <a:gd name="connsiteX6" fmla="*/ 1559 w 9771"/>
                <a:gd name="connsiteY6" fmla="*/ 7042 h 9962"/>
                <a:gd name="connsiteX7" fmla="*/ 1811 w 9771"/>
                <a:gd name="connsiteY7" fmla="*/ 6729 h 9962"/>
                <a:gd name="connsiteX8" fmla="*/ 2508 w 9771"/>
                <a:gd name="connsiteY8" fmla="*/ 8122 h 9962"/>
                <a:gd name="connsiteX9" fmla="*/ 3156 w 9771"/>
                <a:gd name="connsiteY9" fmla="*/ 8905 h 9962"/>
                <a:gd name="connsiteX10" fmla="*/ 3825 w 9771"/>
                <a:gd name="connsiteY10" fmla="*/ 9481 h 9962"/>
                <a:gd name="connsiteX11" fmla="*/ 5091 w 9771"/>
                <a:gd name="connsiteY11" fmla="*/ 9962 h 9962"/>
                <a:gd name="connsiteX12" fmla="*/ 6408 w 9771"/>
                <a:gd name="connsiteY12" fmla="*/ 9356 h 9962"/>
                <a:gd name="connsiteX13" fmla="*/ 7770 w 9771"/>
                <a:gd name="connsiteY13" fmla="*/ 7823 h 9962"/>
                <a:gd name="connsiteX14" fmla="*/ 8041 w 9771"/>
                <a:gd name="connsiteY14" fmla="*/ 6185 h 9962"/>
                <a:gd name="connsiteX15" fmla="*/ 8641 w 9771"/>
                <a:gd name="connsiteY15" fmla="*/ 6304 h 9962"/>
                <a:gd name="connsiteX16" fmla="*/ 9771 w 9771"/>
                <a:gd name="connsiteY16" fmla="*/ 4345 h 9962"/>
                <a:gd name="connsiteX17" fmla="*/ 9326 w 9771"/>
                <a:gd name="connsiteY17" fmla="*/ 3474 h 9962"/>
                <a:gd name="connsiteX18" fmla="*/ 8641 w 9771"/>
                <a:gd name="connsiteY18" fmla="*/ 3899 h 9962"/>
                <a:gd name="connsiteX19" fmla="*/ 8215 w 9771"/>
                <a:gd name="connsiteY19" fmla="*/ 4896 h 9962"/>
                <a:gd name="connsiteX20" fmla="*/ 8215 w 9771"/>
                <a:gd name="connsiteY20" fmla="*/ 2276 h 9962"/>
                <a:gd name="connsiteX21" fmla="*/ 5639 w 9771"/>
                <a:gd name="connsiteY21" fmla="*/ 11 h 9962"/>
                <a:gd name="connsiteX22" fmla="*/ 2386 w 9771"/>
                <a:gd name="connsiteY22" fmla="*/ 443 h 9962"/>
                <a:gd name="connsiteX23" fmla="*/ 1398 w 9771"/>
                <a:gd name="connsiteY23" fmla="*/ 4227 h 9962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596 w 10000"/>
                <a:gd name="connsiteY6" fmla="*/ 7069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853 w 10000"/>
                <a:gd name="connsiteY6" fmla="*/ 6755 h 10000"/>
                <a:gd name="connsiteX7" fmla="*/ 2567 w 10000"/>
                <a:gd name="connsiteY7" fmla="*/ 8153 h 10000"/>
                <a:gd name="connsiteX8" fmla="*/ 3230 w 10000"/>
                <a:gd name="connsiteY8" fmla="*/ 8939 h 10000"/>
                <a:gd name="connsiteX9" fmla="*/ 3915 w 10000"/>
                <a:gd name="connsiteY9" fmla="*/ 9517 h 10000"/>
                <a:gd name="connsiteX10" fmla="*/ 5210 w 10000"/>
                <a:gd name="connsiteY10" fmla="*/ 10000 h 10000"/>
                <a:gd name="connsiteX11" fmla="*/ 6558 w 10000"/>
                <a:gd name="connsiteY11" fmla="*/ 9392 h 10000"/>
                <a:gd name="connsiteX12" fmla="*/ 7327 w 10000"/>
                <a:gd name="connsiteY12" fmla="*/ 8752 h 10000"/>
                <a:gd name="connsiteX13" fmla="*/ 7952 w 10000"/>
                <a:gd name="connsiteY13" fmla="*/ 7853 h 10000"/>
                <a:gd name="connsiteX14" fmla="*/ 8229 w 10000"/>
                <a:gd name="connsiteY14" fmla="*/ 6209 h 10000"/>
                <a:gd name="connsiteX15" fmla="*/ 8844 w 10000"/>
                <a:gd name="connsiteY15" fmla="*/ 6328 h 10000"/>
                <a:gd name="connsiteX16" fmla="*/ 10000 w 10000"/>
                <a:gd name="connsiteY16" fmla="*/ 4362 h 10000"/>
                <a:gd name="connsiteX17" fmla="*/ 9545 w 10000"/>
                <a:gd name="connsiteY17" fmla="*/ 3487 h 10000"/>
                <a:gd name="connsiteX18" fmla="*/ 8844 w 10000"/>
                <a:gd name="connsiteY18" fmla="*/ 3914 h 10000"/>
                <a:gd name="connsiteX19" fmla="*/ 8408 w 10000"/>
                <a:gd name="connsiteY19" fmla="*/ 4915 h 10000"/>
                <a:gd name="connsiteX20" fmla="*/ 8408 w 10000"/>
                <a:gd name="connsiteY20" fmla="*/ 2285 h 10000"/>
                <a:gd name="connsiteX21" fmla="*/ 5771 w 10000"/>
                <a:gd name="connsiteY21" fmla="*/ 11 h 10000"/>
                <a:gd name="connsiteX22" fmla="*/ 2442 w 10000"/>
                <a:gd name="connsiteY22" fmla="*/ 445 h 10000"/>
                <a:gd name="connsiteX23" fmla="*/ 1431 w 10000"/>
                <a:gd name="connsiteY23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85"/>
                <a:gd name="connsiteY0" fmla="*/ 4243 h 10000"/>
                <a:gd name="connsiteX1" fmla="*/ 1431 w 10085"/>
                <a:gd name="connsiteY1" fmla="*/ 4243 h 10000"/>
                <a:gd name="connsiteX2" fmla="*/ 1411 w 10085"/>
                <a:gd name="connsiteY2" fmla="*/ 4180 h 10000"/>
                <a:gd name="connsiteX3" fmla="*/ 651 w 10085"/>
                <a:gd name="connsiteY3" fmla="*/ 3214 h 10000"/>
                <a:gd name="connsiteX4" fmla="*/ 116 w 10085"/>
                <a:gd name="connsiteY4" fmla="*/ 4397 h 10000"/>
                <a:gd name="connsiteX5" fmla="*/ 896 w 10085"/>
                <a:gd name="connsiteY5" fmla="*/ 5985 h 10000"/>
                <a:gd name="connsiteX6" fmla="*/ 1626 w 10085"/>
                <a:gd name="connsiteY6" fmla="*/ 6680 h 10000"/>
                <a:gd name="connsiteX7" fmla="*/ 1853 w 10085"/>
                <a:gd name="connsiteY7" fmla="*/ 6755 h 10000"/>
                <a:gd name="connsiteX8" fmla="*/ 2567 w 10085"/>
                <a:gd name="connsiteY8" fmla="*/ 8153 h 10000"/>
                <a:gd name="connsiteX9" fmla="*/ 3230 w 10085"/>
                <a:gd name="connsiteY9" fmla="*/ 8939 h 10000"/>
                <a:gd name="connsiteX10" fmla="*/ 3915 w 10085"/>
                <a:gd name="connsiteY10" fmla="*/ 9517 h 10000"/>
                <a:gd name="connsiteX11" fmla="*/ 5210 w 10085"/>
                <a:gd name="connsiteY11" fmla="*/ 10000 h 10000"/>
                <a:gd name="connsiteX12" fmla="*/ 6558 w 10085"/>
                <a:gd name="connsiteY12" fmla="*/ 9392 h 10000"/>
                <a:gd name="connsiteX13" fmla="*/ 7327 w 10085"/>
                <a:gd name="connsiteY13" fmla="*/ 8752 h 10000"/>
                <a:gd name="connsiteX14" fmla="*/ 7952 w 10085"/>
                <a:gd name="connsiteY14" fmla="*/ 7853 h 10000"/>
                <a:gd name="connsiteX15" fmla="*/ 8229 w 10085"/>
                <a:gd name="connsiteY15" fmla="*/ 6209 h 10000"/>
                <a:gd name="connsiteX16" fmla="*/ 10000 w 10085"/>
                <a:gd name="connsiteY16" fmla="*/ 4362 h 10000"/>
                <a:gd name="connsiteX17" fmla="*/ 9545 w 10085"/>
                <a:gd name="connsiteY17" fmla="*/ 3487 h 10000"/>
                <a:gd name="connsiteX18" fmla="*/ 8844 w 10085"/>
                <a:gd name="connsiteY18" fmla="*/ 3914 h 10000"/>
                <a:gd name="connsiteX19" fmla="*/ 8408 w 10085"/>
                <a:gd name="connsiteY19" fmla="*/ 4915 h 10000"/>
                <a:gd name="connsiteX20" fmla="*/ 8408 w 10085"/>
                <a:gd name="connsiteY20" fmla="*/ 2285 h 10000"/>
                <a:gd name="connsiteX21" fmla="*/ 5771 w 10085"/>
                <a:gd name="connsiteY21" fmla="*/ 11 h 10000"/>
                <a:gd name="connsiteX22" fmla="*/ 2442 w 10085"/>
                <a:gd name="connsiteY22" fmla="*/ 445 h 10000"/>
                <a:gd name="connsiteX23" fmla="*/ 1431 w 10085"/>
                <a:gd name="connsiteY23" fmla="*/ 4243 h 10000"/>
                <a:gd name="connsiteX0" fmla="*/ 1431 w 10051"/>
                <a:gd name="connsiteY0" fmla="*/ 4243 h 10000"/>
                <a:gd name="connsiteX1" fmla="*/ 1431 w 10051"/>
                <a:gd name="connsiteY1" fmla="*/ 4243 h 10000"/>
                <a:gd name="connsiteX2" fmla="*/ 1411 w 10051"/>
                <a:gd name="connsiteY2" fmla="*/ 4180 h 10000"/>
                <a:gd name="connsiteX3" fmla="*/ 651 w 10051"/>
                <a:gd name="connsiteY3" fmla="*/ 3214 h 10000"/>
                <a:gd name="connsiteX4" fmla="*/ 116 w 10051"/>
                <a:gd name="connsiteY4" fmla="*/ 4397 h 10000"/>
                <a:gd name="connsiteX5" fmla="*/ 896 w 10051"/>
                <a:gd name="connsiteY5" fmla="*/ 5985 h 10000"/>
                <a:gd name="connsiteX6" fmla="*/ 1626 w 10051"/>
                <a:gd name="connsiteY6" fmla="*/ 6680 h 10000"/>
                <a:gd name="connsiteX7" fmla="*/ 1853 w 10051"/>
                <a:gd name="connsiteY7" fmla="*/ 6755 h 10000"/>
                <a:gd name="connsiteX8" fmla="*/ 2567 w 10051"/>
                <a:gd name="connsiteY8" fmla="*/ 8153 h 10000"/>
                <a:gd name="connsiteX9" fmla="*/ 3230 w 10051"/>
                <a:gd name="connsiteY9" fmla="*/ 8939 h 10000"/>
                <a:gd name="connsiteX10" fmla="*/ 3915 w 10051"/>
                <a:gd name="connsiteY10" fmla="*/ 9517 h 10000"/>
                <a:gd name="connsiteX11" fmla="*/ 5210 w 10051"/>
                <a:gd name="connsiteY11" fmla="*/ 10000 h 10000"/>
                <a:gd name="connsiteX12" fmla="*/ 6558 w 10051"/>
                <a:gd name="connsiteY12" fmla="*/ 9392 h 10000"/>
                <a:gd name="connsiteX13" fmla="*/ 7327 w 10051"/>
                <a:gd name="connsiteY13" fmla="*/ 8752 h 10000"/>
                <a:gd name="connsiteX14" fmla="*/ 7952 w 10051"/>
                <a:gd name="connsiteY14" fmla="*/ 7853 h 10000"/>
                <a:gd name="connsiteX15" fmla="*/ 8229 w 10051"/>
                <a:gd name="connsiteY15" fmla="*/ 6209 h 10000"/>
                <a:gd name="connsiteX16" fmla="*/ 8756 w 10051"/>
                <a:gd name="connsiteY16" fmla="*/ 6068 h 10000"/>
                <a:gd name="connsiteX17" fmla="*/ 10000 w 10051"/>
                <a:gd name="connsiteY17" fmla="*/ 4362 h 10000"/>
                <a:gd name="connsiteX18" fmla="*/ 9545 w 10051"/>
                <a:gd name="connsiteY18" fmla="*/ 3487 h 10000"/>
                <a:gd name="connsiteX19" fmla="*/ 8844 w 10051"/>
                <a:gd name="connsiteY19" fmla="*/ 3914 h 10000"/>
                <a:gd name="connsiteX20" fmla="*/ 8408 w 10051"/>
                <a:gd name="connsiteY20" fmla="*/ 4915 h 10000"/>
                <a:gd name="connsiteX21" fmla="*/ 8408 w 10051"/>
                <a:gd name="connsiteY21" fmla="*/ 2285 h 10000"/>
                <a:gd name="connsiteX22" fmla="*/ 5771 w 10051"/>
                <a:gd name="connsiteY22" fmla="*/ 11 h 10000"/>
                <a:gd name="connsiteX23" fmla="*/ 2442 w 10051"/>
                <a:gd name="connsiteY23" fmla="*/ 445 h 10000"/>
                <a:gd name="connsiteX24" fmla="*/ 1431 w 10051"/>
                <a:gd name="connsiteY24" fmla="*/ 4243 h 10000"/>
                <a:gd name="connsiteX0" fmla="*/ 1431 w 9902"/>
                <a:gd name="connsiteY0" fmla="*/ 4243 h 10000"/>
                <a:gd name="connsiteX1" fmla="*/ 1431 w 9902"/>
                <a:gd name="connsiteY1" fmla="*/ 4243 h 10000"/>
                <a:gd name="connsiteX2" fmla="*/ 1411 w 9902"/>
                <a:gd name="connsiteY2" fmla="*/ 4180 h 10000"/>
                <a:gd name="connsiteX3" fmla="*/ 651 w 9902"/>
                <a:gd name="connsiteY3" fmla="*/ 3214 h 10000"/>
                <a:gd name="connsiteX4" fmla="*/ 116 w 9902"/>
                <a:gd name="connsiteY4" fmla="*/ 4397 h 10000"/>
                <a:gd name="connsiteX5" fmla="*/ 896 w 9902"/>
                <a:gd name="connsiteY5" fmla="*/ 5985 h 10000"/>
                <a:gd name="connsiteX6" fmla="*/ 1626 w 9902"/>
                <a:gd name="connsiteY6" fmla="*/ 6680 h 10000"/>
                <a:gd name="connsiteX7" fmla="*/ 1853 w 9902"/>
                <a:gd name="connsiteY7" fmla="*/ 6755 h 10000"/>
                <a:gd name="connsiteX8" fmla="*/ 2567 w 9902"/>
                <a:gd name="connsiteY8" fmla="*/ 8153 h 10000"/>
                <a:gd name="connsiteX9" fmla="*/ 3230 w 9902"/>
                <a:gd name="connsiteY9" fmla="*/ 8939 h 10000"/>
                <a:gd name="connsiteX10" fmla="*/ 3915 w 9902"/>
                <a:gd name="connsiteY10" fmla="*/ 9517 h 10000"/>
                <a:gd name="connsiteX11" fmla="*/ 5210 w 9902"/>
                <a:gd name="connsiteY11" fmla="*/ 10000 h 10000"/>
                <a:gd name="connsiteX12" fmla="*/ 6558 w 9902"/>
                <a:gd name="connsiteY12" fmla="*/ 9392 h 10000"/>
                <a:gd name="connsiteX13" fmla="*/ 7327 w 9902"/>
                <a:gd name="connsiteY13" fmla="*/ 8752 h 10000"/>
                <a:gd name="connsiteX14" fmla="*/ 7952 w 9902"/>
                <a:gd name="connsiteY14" fmla="*/ 7853 h 10000"/>
                <a:gd name="connsiteX15" fmla="*/ 8229 w 9902"/>
                <a:gd name="connsiteY15" fmla="*/ 6209 h 10000"/>
                <a:gd name="connsiteX16" fmla="*/ 8756 w 9902"/>
                <a:gd name="connsiteY16" fmla="*/ 6068 h 10000"/>
                <a:gd name="connsiteX17" fmla="*/ 9866 w 9902"/>
                <a:gd name="connsiteY17" fmla="*/ 4503 h 10000"/>
                <a:gd name="connsiteX18" fmla="*/ 9545 w 9902"/>
                <a:gd name="connsiteY18" fmla="*/ 3487 h 10000"/>
                <a:gd name="connsiteX19" fmla="*/ 8844 w 9902"/>
                <a:gd name="connsiteY19" fmla="*/ 3914 h 10000"/>
                <a:gd name="connsiteX20" fmla="*/ 8408 w 9902"/>
                <a:gd name="connsiteY20" fmla="*/ 4915 h 10000"/>
                <a:gd name="connsiteX21" fmla="*/ 8408 w 9902"/>
                <a:gd name="connsiteY21" fmla="*/ 2285 h 10000"/>
                <a:gd name="connsiteX22" fmla="*/ 5771 w 9902"/>
                <a:gd name="connsiteY22" fmla="*/ 11 h 10000"/>
                <a:gd name="connsiteX23" fmla="*/ 2442 w 9902"/>
                <a:gd name="connsiteY23" fmla="*/ 445 h 10000"/>
                <a:gd name="connsiteX24" fmla="*/ 1431 w 9902"/>
                <a:gd name="connsiteY24" fmla="*/ 4243 h 10000"/>
                <a:gd name="connsiteX0" fmla="*/ 1459 w 10014"/>
                <a:gd name="connsiteY0" fmla="*/ 4243 h 10000"/>
                <a:gd name="connsiteX1" fmla="*/ 1459 w 10014"/>
                <a:gd name="connsiteY1" fmla="*/ 4243 h 10000"/>
                <a:gd name="connsiteX2" fmla="*/ 1439 w 10014"/>
                <a:gd name="connsiteY2" fmla="*/ 4180 h 10000"/>
                <a:gd name="connsiteX3" fmla="*/ 581 w 10014"/>
                <a:gd name="connsiteY3" fmla="*/ 3968 h 10000"/>
                <a:gd name="connsiteX4" fmla="*/ 131 w 10014"/>
                <a:gd name="connsiteY4" fmla="*/ 4397 h 10000"/>
                <a:gd name="connsiteX5" fmla="*/ 919 w 10014"/>
                <a:gd name="connsiteY5" fmla="*/ 5985 h 10000"/>
                <a:gd name="connsiteX6" fmla="*/ 1656 w 10014"/>
                <a:gd name="connsiteY6" fmla="*/ 6680 h 10000"/>
                <a:gd name="connsiteX7" fmla="*/ 1885 w 10014"/>
                <a:gd name="connsiteY7" fmla="*/ 6755 h 10000"/>
                <a:gd name="connsiteX8" fmla="*/ 2606 w 10014"/>
                <a:gd name="connsiteY8" fmla="*/ 8153 h 10000"/>
                <a:gd name="connsiteX9" fmla="*/ 3276 w 10014"/>
                <a:gd name="connsiteY9" fmla="*/ 8939 h 10000"/>
                <a:gd name="connsiteX10" fmla="*/ 3968 w 10014"/>
                <a:gd name="connsiteY10" fmla="*/ 9517 h 10000"/>
                <a:gd name="connsiteX11" fmla="*/ 5276 w 10014"/>
                <a:gd name="connsiteY11" fmla="*/ 10000 h 10000"/>
                <a:gd name="connsiteX12" fmla="*/ 6637 w 10014"/>
                <a:gd name="connsiteY12" fmla="*/ 9392 h 10000"/>
                <a:gd name="connsiteX13" fmla="*/ 7414 w 10014"/>
                <a:gd name="connsiteY13" fmla="*/ 8752 h 10000"/>
                <a:gd name="connsiteX14" fmla="*/ 8045 w 10014"/>
                <a:gd name="connsiteY14" fmla="*/ 7853 h 10000"/>
                <a:gd name="connsiteX15" fmla="*/ 8324 w 10014"/>
                <a:gd name="connsiteY15" fmla="*/ 6209 h 10000"/>
                <a:gd name="connsiteX16" fmla="*/ 8857 w 10014"/>
                <a:gd name="connsiteY16" fmla="*/ 6068 h 10000"/>
                <a:gd name="connsiteX17" fmla="*/ 9978 w 10014"/>
                <a:gd name="connsiteY17" fmla="*/ 4503 h 10000"/>
                <a:gd name="connsiteX18" fmla="*/ 9653 w 10014"/>
                <a:gd name="connsiteY18" fmla="*/ 3487 h 10000"/>
                <a:gd name="connsiteX19" fmla="*/ 8946 w 10014"/>
                <a:gd name="connsiteY19" fmla="*/ 3914 h 10000"/>
                <a:gd name="connsiteX20" fmla="*/ 8505 w 10014"/>
                <a:gd name="connsiteY20" fmla="*/ 4915 h 10000"/>
                <a:gd name="connsiteX21" fmla="*/ 8505 w 10014"/>
                <a:gd name="connsiteY21" fmla="*/ 2285 h 10000"/>
                <a:gd name="connsiteX22" fmla="*/ 5842 w 10014"/>
                <a:gd name="connsiteY22" fmla="*/ 11 h 10000"/>
                <a:gd name="connsiteX23" fmla="*/ 2480 w 10014"/>
                <a:gd name="connsiteY23" fmla="*/ 445 h 10000"/>
                <a:gd name="connsiteX24" fmla="*/ 1459 w 10014"/>
                <a:gd name="connsiteY24" fmla="*/ 4243 h 10000"/>
                <a:gd name="connsiteX0" fmla="*/ 1428 w 9983"/>
                <a:gd name="connsiteY0" fmla="*/ 4243 h 10000"/>
                <a:gd name="connsiteX1" fmla="*/ 1428 w 9983"/>
                <a:gd name="connsiteY1" fmla="*/ 4243 h 10000"/>
                <a:gd name="connsiteX2" fmla="*/ 1408 w 9983"/>
                <a:gd name="connsiteY2" fmla="*/ 4180 h 10000"/>
                <a:gd name="connsiteX3" fmla="*/ 775 w 9983"/>
                <a:gd name="connsiteY3" fmla="*/ 4298 h 10000"/>
                <a:gd name="connsiteX4" fmla="*/ 100 w 9983"/>
                <a:gd name="connsiteY4" fmla="*/ 4397 h 10000"/>
                <a:gd name="connsiteX5" fmla="*/ 888 w 9983"/>
                <a:gd name="connsiteY5" fmla="*/ 5985 h 10000"/>
                <a:gd name="connsiteX6" fmla="*/ 1625 w 9983"/>
                <a:gd name="connsiteY6" fmla="*/ 6680 h 10000"/>
                <a:gd name="connsiteX7" fmla="*/ 1854 w 9983"/>
                <a:gd name="connsiteY7" fmla="*/ 6755 h 10000"/>
                <a:gd name="connsiteX8" fmla="*/ 2575 w 9983"/>
                <a:gd name="connsiteY8" fmla="*/ 8153 h 10000"/>
                <a:gd name="connsiteX9" fmla="*/ 3245 w 9983"/>
                <a:gd name="connsiteY9" fmla="*/ 8939 h 10000"/>
                <a:gd name="connsiteX10" fmla="*/ 3937 w 9983"/>
                <a:gd name="connsiteY10" fmla="*/ 9517 h 10000"/>
                <a:gd name="connsiteX11" fmla="*/ 5245 w 9983"/>
                <a:gd name="connsiteY11" fmla="*/ 10000 h 10000"/>
                <a:gd name="connsiteX12" fmla="*/ 6606 w 9983"/>
                <a:gd name="connsiteY12" fmla="*/ 9392 h 10000"/>
                <a:gd name="connsiteX13" fmla="*/ 7383 w 9983"/>
                <a:gd name="connsiteY13" fmla="*/ 8752 h 10000"/>
                <a:gd name="connsiteX14" fmla="*/ 8014 w 9983"/>
                <a:gd name="connsiteY14" fmla="*/ 7853 h 10000"/>
                <a:gd name="connsiteX15" fmla="*/ 8293 w 9983"/>
                <a:gd name="connsiteY15" fmla="*/ 6209 h 10000"/>
                <a:gd name="connsiteX16" fmla="*/ 8826 w 9983"/>
                <a:gd name="connsiteY16" fmla="*/ 6068 h 10000"/>
                <a:gd name="connsiteX17" fmla="*/ 9947 w 9983"/>
                <a:gd name="connsiteY17" fmla="*/ 4503 h 10000"/>
                <a:gd name="connsiteX18" fmla="*/ 9622 w 9983"/>
                <a:gd name="connsiteY18" fmla="*/ 3487 h 10000"/>
                <a:gd name="connsiteX19" fmla="*/ 8915 w 9983"/>
                <a:gd name="connsiteY19" fmla="*/ 3914 h 10000"/>
                <a:gd name="connsiteX20" fmla="*/ 8474 w 9983"/>
                <a:gd name="connsiteY20" fmla="*/ 4915 h 10000"/>
                <a:gd name="connsiteX21" fmla="*/ 8474 w 9983"/>
                <a:gd name="connsiteY21" fmla="*/ 2285 h 10000"/>
                <a:gd name="connsiteX22" fmla="*/ 5811 w 9983"/>
                <a:gd name="connsiteY22" fmla="*/ 11 h 10000"/>
                <a:gd name="connsiteX23" fmla="*/ 2449 w 9983"/>
                <a:gd name="connsiteY23" fmla="*/ 445 h 10000"/>
                <a:gd name="connsiteX24" fmla="*/ 1428 w 9983"/>
                <a:gd name="connsiteY24" fmla="*/ 4243 h 10000"/>
                <a:gd name="connsiteX0" fmla="*/ 832 w 9402"/>
                <a:gd name="connsiteY0" fmla="*/ 4243 h 10000"/>
                <a:gd name="connsiteX1" fmla="*/ 832 w 9402"/>
                <a:gd name="connsiteY1" fmla="*/ 4243 h 10000"/>
                <a:gd name="connsiteX2" fmla="*/ 812 w 9402"/>
                <a:gd name="connsiteY2" fmla="*/ 4180 h 10000"/>
                <a:gd name="connsiteX3" fmla="*/ 178 w 9402"/>
                <a:gd name="connsiteY3" fmla="*/ 4298 h 10000"/>
                <a:gd name="connsiteX4" fmla="*/ 178 w 9402"/>
                <a:gd name="connsiteY4" fmla="*/ 5151 h 10000"/>
                <a:gd name="connsiteX5" fmla="*/ 292 w 9402"/>
                <a:gd name="connsiteY5" fmla="*/ 5985 h 10000"/>
                <a:gd name="connsiteX6" fmla="*/ 1030 w 9402"/>
                <a:gd name="connsiteY6" fmla="*/ 6680 h 10000"/>
                <a:gd name="connsiteX7" fmla="*/ 1259 w 9402"/>
                <a:gd name="connsiteY7" fmla="*/ 6755 h 10000"/>
                <a:gd name="connsiteX8" fmla="*/ 1981 w 9402"/>
                <a:gd name="connsiteY8" fmla="*/ 8153 h 10000"/>
                <a:gd name="connsiteX9" fmla="*/ 2653 w 9402"/>
                <a:gd name="connsiteY9" fmla="*/ 8939 h 10000"/>
                <a:gd name="connsiteX10" fmla="*/ 3346 w 9402"/>
                <a:gd name="connsiteY10" fmla="*/ 9517 h 10000"/>
                <a:gd name="connsiteX11" fmla="*/ 4656 w 9402"/>
                <a:gd name="connsiteY11" fmla="*/ 10000 h 10000"/>
                <a:gd name="connsiteX12" fmla="*/ 6019 w 9402"/>
                <a:gd name="connsiteY12" fmla="*/ 9392 h 10000"/>
                <a:gd name="connsiteX13" fmla="*/ 6798 w 9402"/>
                <a:gd name="connsiteY13" fmla="*/ 8752 h 10000"/>
                <a:gd name="connsiteX14" fmla="*/ 7430 w 9402"/>
                <a:gd name="connsiteY14" fmla="*/ 7853 h 10000"/>
                <a:gd name="connsiteX15" fmla="*/ 7709 w 9402"/>
                <a:gd name="connsiteY15" fmla="*/ 6209 h 10000"/>
                <a:gd name="connsiteX16" fmla="*/ 8243 w 9402"/>
                <a:gd name="connsiteY16" fmla="*/ 6068 h 10000"/>
                <a:gd name="connsiteX17" fmla="*/ 9366 w 9402"/>
                <a:gd name="connsiteY17" fmla="*/ 4503 h 10000"/>
                <a:gd name="connsiteX18" fmla="*/ 9040 w 9402"/>
                <a:gd name="connsiteY18" fmla="*/ 3487 h 10000"/>
                <a:gd name="connsiteX19" fmla="*/ 8332 w 9402"/>
                <a:gd name="connsiteY19" fmla="*/ 3914 h 10000"/>
                <a:gd name="connsiteX20" fmla="*/ 7890 w 9402"/>
                <a:gd name="connsiteY20" fmla="*/ 4915 h 10000"/>
                <a:gd name="connsiteX21" fmla="*/ 7890 w 9402"/>
                <a:gd name="connsiteY21" fmla="*/ 2285 h 10000"/>
                <a:gd name="connsiteX22" fmla="*/ 5223 w 9402"/>
                <a:gd name="connsiteY22" fmla="*/ 11 h 10000"/>
                <a:gd name="connsiteX23" fmla="*/ 1855 w 9402"/>
                <a:gd name="connsiteY23" fmla="*/ 445 h 10000"/>
                <a:gd name="connsiteX24" fmla="*/ 832 w 9402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419 w 10109"/>
                <a:gd name="connsiteY5" fmla="*/ 5985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13"/>
                <a:gd name="connsiteY0" fmla="*/ 445 h 10000"/>
                <a:gd name="connsiteX1" fmla="*/ 993 w 10113"/>
                <a:gd name="connsiteY1" fmla="*/ 4243 h 10000"/>
                <a:gd name="connsiteX2" fmla="*/ 972 w 10113"/>
                <a:gd name="connsiteY2" fmla="*/ 4180 h 10000"/>
                <a:gd name="connsiteX3" fmla="*/ 297 w 10113"/>
                <a:gd name="connsiteY3" fmla="*/ 4298 h 10000"/>
                <a:gd name="connsiteX4" fmla="*/ 153 w 10113"/>
                <a:gd name="connsiteY4" fmla="*/ 4963 h 10000"/>
                <a:gd name="connsiteX5" fmla="*/ 803 w 10113"/>
                <a:gd name="connsiteY5" fmla="*/ 6220 h 10000"/>
                <a:gd name="connsiteX6" fmla="*/ 1204 w 10113"/>
                <a:gd name="connsiteY6" fmla="*/ 6680 h 10000"/>
                <a:gd name="connsiteX7" fmla="*/ 1447 w 10113"/>
                <a:gd name="connsiteY7" fmla="*/ 6755 h 10000"/>
                <a:gd name="connsiteX8" fmla="*/ 2215 w 10113"/>
                <a:gd name="connsiteY8" fmla="*/ 8153 h 10000"/>
                <a:gd name="connsiteX9" fmla="*/ 2930 w 10113"/>
                <a:gd name="connsiteY9" fmla="*/ 8939 h 10000"/>
                <a:gd name="connsiteX10" fmla="*/ 3667 w 10113"/>
                <a:gd name="connsiteY10" fmla="*/ 9517 h 10000"/>
                <a:gd name="connsiteX11" fmla="*/ 5060 w 10113"/>
                <a:gd name="connsiteY11" fmla="*/ 10000 h 10000"/>
                <a:gd name="connsiteX12" fmla="*/ 6510 w 10113"/>
                <a:gd name="connsiteY12" fmla="*/ 9392 h 10000"/>
                <a:gd name="connsiteX13" fmla="*/ 7338 w 10113"/>
                <a:gd name="connsiteY13" fmla="*/ 8752 h 10000"/>
                <a:gd name="connsiteX14" fmla="*/ 8011 w 10113"/>
                <a:gd name="connsiteY14" fmla="*/ 7853 h 10000"/>
                <a:gd name="connsiteX15" fmla="*/ 8307 w 10113"/>
                <a:gd name="connsiteY15" fmla="*/ 6209 h 10000"/>
                <a:gd name="connsiteX16" fmla="*/ 8875 w 10113"/>
                <a:gd name="connsiteY16" fmla="*/ 6068 h 10000"/>
                <a:gd name="connsiteX17" fmla="*/ 10070 w 10113"/>
                <a:gd name="connsiteY17" fmla="*/ 4503 h 10000"/>
                <a:gd name="connsiteX18" fmla="*/ 9771 w 10113"/>
                <a:gd name="connsiteY18" fmla="*/ 4005 h 10000"/>
                <a:gd name="connsiteX19" fmla="*/ 8970 w 10113"/>
                <a:gd name="connsiteY19" fmla="*/ 3914 h 10000"/>
                <a:gd name="connsiteX20" fmla="*/ 8500 w 10113"/>
                <a:gd name="connsiteY20" fmla="*/ 4915 h 10000"/>
                <a:gd name="connsiteX21" fmla="*/ 8500 w 10113"/>
                <a:gd name="connsiteY21" fmla="*/ 2285 h 10000"/>
                <a:gd name="connsiteX22" fmla="*/ 5663 w 10113"/>
                <a:gd name="connsiteY22" fmla="*/ 11 h 10000"/>
                <a:gd name="connsiteX23" fmla="*/ 2081 w 10113"/>
                <a:gd name="connsiteY23" fmla="*/ 445 h 10000"/>
                <a:gd name="connsiteX0" fmla="*/ 2081 w 9950"/>
                <a:gd name="connsiteY0" fmla="*/ 445 h 10000"/>
                <a:gd name="connsiteX1" fmla="*/ 993 w 9950"/>
                <a:gd name="connsiteY1" fmla="*/ 4243 h 10000"/>
                <a:gd name="connsiteX2" fmla="*/ 972 w 9950"/>
                <a:gd name="connsiteY2" fmla="*/ 4180 h 10000"/>
                <a:gd name="connsiteX3" fmla="*/ 297 w 9950"/>
                <a:gd name="connsiteY3" fmla="*/ 4298 h 10000"/>
                <a:gd name="connsiteX4" fmla="*/ 153 w 9950"/>
                <a:gd name="connsiteY4" fmla="*/ 4963 h 10000"/>
                <a:gd name="connsiteX5" fmla="*/ 803 w 9950"/>
                <a:gd name="connsiteY5" fmla="*/ 6220 h 10000"/>
                <a:gd name="connsiteX6" fmla="*/ 1204 w 9950"/>
                <a:gd name="connsiteY6" fmla="*/ 6680 h 10000"/>
                <a:gd name="connsiteX7" fmla="*/ 1447 w 9950"/>
                <a:gd name="connsiteY7" fmla="*/ 6755 h 10000"/>
                <a:gd name="connsiteX8" fmla="*/ 2215 w 9950"/>
                <a:gd name="connsiteY8" fmla="*/ 8153 h 10000"/>
                <a:gd name="connsiteX9" fmla="*/ 2930 w 9950"/>
                <a:gd name="connsiteY9" fmla="*/ 8939 h 10000"/>
                <a:gd name="connsiteX10" fmla="*/ 3667 w 9950"/>
                <a:gd name="connsiteY10" fmla="*/ 9517 h 10000"/>
                <a:gd name="connsiteX11" fmla="*/ 5060 w 9950"/>
                <a:gd name="connsiteY11" fmla="*/ 10000 h 10000"/>
                <a:gd name="connsiteX12" fmla="*/ 6510 w 9950"/>
                <a:gd name="connsiteY12" fmla="*/ 9392 h 10000"/>
                <a:gd name="connsiteX13" fmla="*/ 7338 w 9950"/>
                <a:gd name="connsiteY13" fmla="*/ 8752 h 10000"/>
                <a:gd name="connsiteX14" fmla="*/ 8011 w 9950"/>
                <a:gd name="connsiteY14" fmla="*/ 7853 h 10000"/>
                <a:gd name="connsiteX15" fmla="*/ 8307 w 9950"/>
                <a:gd name="connsiteY15" fmla="*/ 6209 h 10000"/>
                <a:gd name="connsiteX16" fmla="*/ 8875 w 9950"/>
                <a:gd name="connsiteY16" fmla="*/ 6068 h 10000"/>
                <a:gd name="connsiteX17" fmla="*/ 9878 w 9950"/>
                <a:gd name="connsiteY17" fmla="*/ 4833 h 10000"/>
                <a:gd name="connsiteX18" fmla="*/ 9771 w 9950"/>
                <a:gd name="connsiteY18" fmla="*/ 4005 h 10000"/>
                <a:gd name="connsiteX19" fmla="*/ 8970 w 9950"/>
                <a:gd name="connsiteY19" fmla="*/ 3914 h 10000"/>
                <a:gd name="connsiteX20" fmla="*/ 8500 w 9950"/>
                <a:gd name="connsiteY20" fmla="*/ 4915 h 10000"/>
                <a:gd name="connsiteX21" fmla="*/ 8500 w 9950"/>
                <a:gd name="connsiteY21" fmla="*/ 2285 h 10000"/>
                <a:gd name="connsiteX22" fmla="*/ 5663 w 9950"/>
                <a:gd name="connsiteY22" fmla="*/ 11 h 10000"/>
                <a:gd name="connsiteX23" fmla="*/ 2081 w 9950"/>
                <a:gd name="connsiteY23" fmla="*/ 445 h 10000"/>
                <a:gd name="connsiteX0" fmla="*/ 2091 w 9847"/>
                <a:gd name="connsiteY0" fmla="*/ 445 h 10000"/>
                <a:gd name="connsiteX1" fmla="*/ 998 w 9847"/>
                <a:gd name="connsiteY1" fmla="*/ 4243 h 10000"/>
                <a:gd name="connsiteX2" fmla="*/ 977 w 9847"/>
                <a:gd name="connsiteY2" fmla="*/ 4180 h 10000"/>
                <a:gd name="connsiteX3" fmla="*/ 298 w 9847"/>
                <a:gd name="connsiteY3" fmla="*/ 4298 h 10000"/>
                <a:gd name="connsiteX4" fmla="*/ 154 w 9847"/>
                <a:gd name="connsiteY4" fmla="*/ 4963 h 10000"/>
                <a:gd name="connsiteX5" fmla="*/ 807 w 9847"/>
                <a:gd name="connsiteY5" fmla="*/ 6220 h 10000"/>
                <a:gd name="connsiteX6" fmla="*/ 1210 w 9847"/>
                <a:gd name="connsiteY6" fmla="*/ 6680 h 10000"/>
                <a:gd name="connsiteX7" fmla="*/ 1454 w 9847"/>
                <a:gd name="connsiteY7" fmla="*/ 6755 h 10000"/>
                <a:gd name="connsiteX8" fmla="*/ 2226 w 9847"/>
                <a:gd name="connsiteY8" fmla="*/ 8153 h 10000"/>
                <a:gd name="connsiteX9" fmla="*/ 2945 w 9847"/>
                <a:gd name="connsiteY9" fmla="*/ 8939 h 10000"/>
                <a:gd name="connsiteX10" fmla="*/ 3685 w 9847"/>
                <a:gd name="connsiteY10" fmla="*/ 9517 h 10000"/>
                <a:gd name="connsiteX11" fmla="*/ 5085 w 9847"/>
                <a:gd name="connsiteY11" fmla="*/ 10000 h 10000"/>
                <a:gd name="connsiteX12" fmla="*/ 6543 w 9847"/>
                <a:gd name="connsiteY12" fmla="*/ 9392 h 10000"/>
                <a:gd name="connsiteX13" fmla="*/ 7375 w 9847"/>
                <a:gd name="connsiteY13" fmla="*/ 8752 h 10000"/>
                <a:gd name="connsiteX14" fmla="*/ 8051 w 9847"/>
                <a:gd name="connsiteY14" fmla="*/ 7853 h 10000"/>
                <a:gd name="connsiteX15" fmla="*/ 8349 w 9847"/>
                <a:gd name="connsiteY15" fmla="*/ 6209 h 10000"/>
                <a:gd name="connsiteX16" fmla="*/ 8920 w 9847"/>
                <a:gd name="connsiteY16" fmla="*/ 6068 h 10000"/>
                <a:gd name="connsiteX17" fmla="*/ 9591 w 9847"/>
                <a:gd name="connsiteY17" fmla="*/ 5163 h 10000"/>
                <a:gd name="connsiteX18" fmla="*/ 9820 w 9847"/>
                <a:gd name="connsiteY18" fmla="*/ 4005 h 10000"/>
                <a:gd name="connsiteX19" fmla="*/ 9015 w 9847"/>
                <a:gd name="connsiteY19" fmla="*/ 3914 h 10000"/>
                <a:gd name="connsiteX20" fmla="*/ 8543 w 9847"/>
                <a:gd name="connsiteY20" fmla="*/ 4915 h 10000"/>
                <a:gd name="connsiteX21" fmla="*/ 8543 w 9847"/>
                <a:gd name="connsiteY21" fmla="*/ 2285 h 10000"/>
                <a:gd name="connsiteX22" fmla="*/ 5691 w 9847"/>
                <a:gd name="connsiteY22" fmla="*/ 11 h 10000"/>
                <a:gd name="connsiteX23" fmla="*/ 2091 w 9847"/>
                <a:gd name="connsiteY23" fmla="*/ 445 h 10000"/>
                <a:gd name="connsiteX0" fmla="*/ 2123 w 10091"/>
                <a:gd name="connsiteY0" fmla="*/ 445 h 10000"/>
                <a:gd name="connsiteX1" fmla="*/ 1014 w 10091"/>
                <a:gd name="connsiteY1" fmla="*/ 4243 h 10000"/>
                <a:gd name="connsiteX2" fmla="*/ 992 w 10091"/>
                <a:gd name="connsiteY2" fmla="*/ 4180 h 10000"/>
                <a:gd name="connsiteX3" fmla="*/ 303 w 10091"/>
                <a:gd name="connsiteY3" fmla="*/ 4298 h 10000"/>
                <a:gd name="connsiteX4" fmla="*/ 156 w 10091"/>
                <a:gd name="connsiteY4" fmla="*/ 4963 h 10000"/>
                <a:gd name="connsiteX5" fmla="*/ 820 w 10091"/>
                <a:gd name="connsiteY5" fmla="*/ 6220 h 10000"/>
                <a:gd name="connsiteX6" fmla="*/ 1229 w 10091"/>
                <a:gd name="connsiteY6" fmla="*/ 6680 h 10000"/>
                <a:gd name="connsiteX7" fmla="*/ 1477 w 10091"/>
                <a:gd name="connsiteY7" fmla="*/ 6755 h 10000"/>
                <a:gd name="connsiteX8" fmla="*/ 2261 w 10091"/>
                <a:gd name="connsiteY8" fmla="*/ 8153 h 10000"/>
                <a:gd name="connsiteX9" fmla="*/ 2991 w 10091"/>
                <a:gd name="connsiteY9" fmla="*/ 8939 h 10000"/>
                <a:gd name="connsiteX10" fmla="*/ 3742 w 10091"/>
                <a:gd name="connsiteY10" fmla="*/ 9517 h 10000"/>
                <a:gd name="connsiteX11" fmla="*/ 5164 w 10091"/>
                <a:gd name="connsiteY11" fmla="*/ 10000 h 10000"/>
                <a:gd name="connsiteX12" fmla="*/ 6645 w 10091"/>
                <a:gd name="connsiteY12" fmla="*/ 9392 h 10000"/>
                <a:gd name="connsiteX13" fmla="*/ 7490 w 10091"/>
                <a:gd name="connsiteY13" fmla="*/ 8752 h 10000"/>
                <a:gd name="connsiteX14" fmla="*/ 8176 w 10091"/>
                <a:gd name="connsiteY14" fmla="*/ 7853 h 10000"/>
                <a:gd name="connsiteX15" fmla="*/ 8479 w 10091"/>
                <a:gd name="connsiteY15" fmla="*/ 6209 h 10000"/>
                <a:gd name="connsiteX16" fmla="*/ 9059 w 10091"/>
                <a:gd name="connsiteY16" fmla="*/ 6068 h 10000"/>
                <a:gd name="connsiteX17" fmla="*/ 9740 w 10091"/>
                <a:gd name="connsiteY17" fmla="*/ 5163 h 10000"/>
                <a:gd name="connsiteX18" fmla="*/ 10071 w 10091"/>
                <a:gd name="connsiteY18" fmla="*/ 4523 h 10000"/>
                <a:gd name="connsiteX19" fmla="*/ 9155 w 10091"/>
                <a:gd name="connsiteY19" fmla="*/ 3914 h 10000"/>
                <a:gd name="connsiteX20" fmla="*/ 8676 w 10091"/>
                <a:gd name="connsiteY20" fmla="*/ 4915 h 10000"/>
                <a:gd name="connsiteX21" fmla="*/ 8676 w 10091"/>
                <a:gd name="connsiteY21" fmla="*/ 2285 h 10000"/>
                <a:gd name="connsiteX22" fmla="*/ 5779 w 10091"/>
                <a:gd name="connsiteY22" fmla="*/ 11 h 10000"/>
                <a:gd name="connsiteX23" fmla="*/ 2123 w 10091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9059 w 10086"/>
                <a:gd name="connsiteY16" fmla="*/ 606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577 w 10086"/>
                <a:gd name="connsiteY15" fmla="*/ 6492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477 w 10088"/>
                <a:gd name="connsiteY7" fmla="*/ 6755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722 w 10088"/>
                <a:gd name="connsiteY7" fmla="*/ 6802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13 w 10078"/>
                <a:gd name="connsiteY0" fmla="*/ 445 h 10000"/>
                <a:gd name="connsiteX1" fmla="*/ 1004 w 10078"/>
                <a:gd name="connsiteY1" fmla="*/ 4243 h 10000"/>
                <a:gd name="connsiteX2" fmla="*/ 633 w 10078"/>
                <a:gd name="connsiteY2" fmla="*/ 4278 h 10000"/>
                <a:gd name="connsiteX3" fmla="*/ 293 w 10078"/>
                <a:gd name="connsiteY3" fmla="*/ 4298 h 10000"/>
                <a:gd name="connsiteX4" fmla="*/ 146 w 10078"/>
                <a:gd name="connsiteY4" fmla="*/ 4963 h 10000"/>
                <a:gd name="connsiteX5" fmla="*/ 810 w 10078"/>
                <a:gd name="connsiteY5" fmla="*/ 6220 h 10000"/>
                <a:gd name="connsiteX6" fmla="*/ 1219 w 10078"/>
                <a:gd name="connsiteY6" fmla="*/ 6680 h 10000"/>
                <a:gd name="connsiteX7" fmla="*/ 1712 w 10078"/>
                <a:gd name="connsiteY7" fmla="*/ 6802 h 10000"/>
                <a:gd name="connsiteX8" fmla="*/ 2251 w 10078"/>
                <a:gd name="connsiteY8" fmla="*/ 8153 h 10000"/>
                <a:gd name="connsiteX9" fmla="*/ 2981 w 10078"/>
                <a:gd name="connsiteY9" fmla="*/ 8939 h 10000"/>
                <a:gd name="connsiteX10" fmla="*/ 3732 w 10078"/>
                <a:gd name="connsiteY10" fmla="*/ 9517 h 10000"/>
                <a:gd name="connsiteX11" fmla="*/ 5154 w 10078"/>
                <a:gd name="connsiteY11" fmla="*/ 10000 h 10000"/>
                <a:gd name="connsiteX12" fmla="*/ 6635 w 10078"/>
                <a:gd name="connsiteY12" fmla="*/ 9392 h 10000"/>
                <a:gd name="connsiteX13" fmla="*/ 7480 w 10078"/>
                <a:gd name="connsiteY13" fmla="*/ 8752 h 10000"/>
                <a:gd name="connsiteX14" fmla="*/ 8166 w 10078"/>
                <a:gd name="connsiteY14" fmla="*/ 7853 h 10000"/>
                <a:gd name="connsiteX15" fmla="*/ 8567 w 10078"/>
                <a:gd name="connsiteY15" fmla="*/ 6492 h 10000"/>
                <a:gd name="connsiteX16" fmla="*/ 8951 w 10078"/>
                <a:gd name="connsiteY16" fmla="*/ 6398 h 10000"/>
                <a:gd name="connsiteX17" fmla="*/ 9730 w 10078"/>
                <a:gd name="connsiteY17" fmla="*/ 5163 h 10000"/>
                <a:gd name="connsiteX18" fmla="*/ 10061 w 10078"/>
                <a:gd name="connsiteY18" fmla="*/ 4523 h 10000"/>
                <a:gd name="connsiteX19" fmla="*/ 9194 w 10078"/>
                <a:gd name="connsiteY19" fmla="*/ 4009 h 10000"/>
                <a:gd name="connsiteX20" fmla="*/ 8666 w 10078"/>
                <a:gd name="connsiteY20" fmla="*/ 4915 h 10000"/>
                <a:gd name="connsiteX21" fmla="*/ 8666 w 10078"/>
                <a:gd name="connsiteY21" fmla="*/ 2285 h 10000"/>
                <a:gd name="connsiteX22" fmla="*/ 5769 w 10078"/>
                <a:gd name="connsiteY22" fmla="*/ 11 h 10000"/>
                <a:gd name="connsiteX23" fmla="*/ 2113 w 1007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21 w 10086"/>
                <a:gd name="connsiteY0" fmla="*/ 445 h 10000"/>
                <a:gd name="connsiteX1" fmla="*/ 1012 w 10086"/>
                <a:gd name="connsiteY1" fmla="*/ 4243 h 10000"/>
                <a:gd name="connsiteX2" fmla="*/ 301 w 10086"/>
                <a:gd name="connsiteY2" fmla="*/ 4298 h 10000"/>
                <a:gd name="connsiteX3" fmla="*/ 154 w 10086"/>
                <a:gd name="connsiteY3" fmla="*/ 4963 h 10000"/>
                <a:gd name="connsiteX4" fmla="*/ 818 w 10086"/>
                <a:gd name="connsiteY4" fmla="*/ 6220 h 10000"/>
                <a:gd name="connsiteX5" fmla="*/ 1227 w 10086"/>
                <a:gd name="connsiteY5" fmla="*/ 6680 h 10000"/>
                <a:gd name="connsiteX6" fmla="*/ 1720 w 10086"/>
                <a:gd name="connsiteY6" fmla="*/ 6802 h 10000"/>
                <a:gd name="connsiteX7" fmla="*/ 2259 w 10086"/>
                <a:gd name="connsiteY7" fmla="*/ 8153 h 10000"/>
                <a:gd name="connsiteX8" fmla="*/ 2989 w 10086"/>
                <a:gd name="connsiteY8" fmla="*/ 8939 h 10000"/>
                <a:gd name="connsiteX9" fmla="*/ 3740 w 10086"/>
                <a:gd name="connsiteY9" fmla="*/ 9517 h 10000"/>
                <a:gd name="connsiteX10" fmla="*/ 5162 w 10086"/>
                <a:gd name="connsiteY10" fmla="*/ 10000 h 10000"/>
                <a:gd name="connsiteX11" fmla="*/ 6643 w 10086"/>
                <a:gd name="connsiteY11" fmla="*/ 9392 h 10000"/>
                <a:gd name="connsiteX12" fmla="*/ 7488 w 10086"/>
                <a:gd name="connsiteY12" fmla="*/ 8752 h 10000"/>
                <a:gd name="connsiteX13" fmla="*/ 8174 w 10086"/>
                <a:gd name="connsiteY13" fmla="*/ 7853 h 10000"/>
                <a:gd name="connsiteX14" fmla="*/ 8575 w 10086"/>
                <a:gd name="connsiteY14" fmla="*/ 6492 h 10000"/>
                <a:gd name="connsiteX15" fmla="*/ 8959 w 10086"/>
                <a:gd name="connsiteY15" fmla="*/ 6398 h 10000"/>
                <a:gd name="connsiteX16" fmla="*/ 9738 w 10086"/>
                <a:gd name="connsiteY16" fmla="*/ 5163 h 10000"/>
                <a:gd name="connsiteX17" fmla="*/ 10069 w 10086"/>
                <a:gd name="connsiteY17" fmla="*/ 4523 h 10000"/>
                <a:gd name="connsiteX18" fmla="*/ 9202 w 10086"/>
                <a:gd name="connsiteY18" fmla="*/ 4009 h 10000"/>
                <a:gd name="connsiteX19" fmla="*/ 8674 w 10086"/>
                <a:gd name="connsiteY19" fmla="*/ 4915 h 10000"/>
                <a:gd name="connsiteX20" fmla="*/ 8674 w 10086"/>
                <a:gd name="connsiteY20" fmla="*/ 2285 h 10000"/>
                <a:gd name="connsiteX21" fmla="*/ 5777 w 10086"/>
                <a:gd name="connsiteY21" fmla="*/ 11 h 10000"/>
                <a:gd name="connsiteX22" fmla="*/ 2121 w 10086"/>
                <a:gd name="connsiteY22" fmla="*/ 445 h 10000"/>
                <a:gd name="connsiteX0" fmla="*/ 2133 w 10098"/>
                <a:gd name="connsiteY0" fmla="*/ 445 h 10000"/>
                <a:gd name="connsiteX1" fmla="*/ 1024 w 10098"/>
                <a:gd name="connsiteY1" fmla="*/ 4243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382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114"/>
                <a:gd name="connsiteY0" fmla="*/ 445 h 10000"/>
                <a:gd name="connsiteX1" fmla="*/ 1269 w 10114"/>
                <a:gd name="connsiteY1" fmla="*/ 4384 h 10000"/>
                <a:gd name="connsiteX2" fmla="*/ 313 w 10114"/>
                <a:gd name="connsiteY2" fmla="*/ 4298 h 10000"/>
                <a:gd name="connsiteX3" fmla="*/ 166 w 10114"/>
                <a:gd name="connsiteY3" fmla="*/ 4963 h 10000"/>
                <a:gd name="connsiteX4" fmla="*/ 830 w 10114"/>
                <a:gd name="connsiteY4" fmla="*/ 6220 h 10000"/>
                <a:gd name="connsiteX5" fmla="*/ 1239 w 10114"/>
                <a:gd name="connsiteY5" fmla="*/ 6680 h 10000"/>
                <a:gd name="connsiteX6" fmla="*/ 1732 w 10114"/>
                <a:gd name="connsiteY6" fmla="*/ 6802 h 10000"/>
                <a:gd name="connsiteX7" fmla="*/ 2271 w 10114"/>
                <a:gd name="connsiteY7" fmla="*/ 8153 h 10000"/>
                <a:gd name="connsiteX8" fmla="*/ 3001 w 10114"/>
                <a:gd name="connsiteY8" fmla="*/ 8939 h 10000"/>
                <a:gd name="connsiteX9" fmla="*/ 3752 w 10114"/>
                <a:gd name="connsiteY9" fmla="*/ 9517 h 10000"/>
                <a:gd name="connsiteX10" fmla="*/ 5174 w 10114"/>
                <a:gd name="connsiteY10" fmla="*/ 10000 h 10000"/>
                <a:gd name="connsiteX11" fmla="*/ 6655 w 10114"/>
                <a:gd name="connsiteY11" fmla="*/ 9392 h 10000"/>
                <a:gd name="connsiteX12" fmla="*/ 7500 w 10114"/>
                <a:gd name="connsiteY12" fmla="*/ 8752 h 10000"/>
                <a:gd name="connsiteX13" fmla="*/ 8186 w 10114"/>
                <a:gd name="connsiteY13" fmla="*/ 7853 h 10000"/>
                <a:gd name="connsiteX14" fmla="*/ 8587 w 10114"/>
                <a:gd name="connsiteY14" fmla="*/ 6492 h 10000"/>
                <a:gd name="connsiteX15" fmla="*/ 8971 w 10114"/>
                <a:gd name="connsiteY15" fmla="*/ 6398 h 10000"/>
                <a:gd name="connsiteX16" fmla="*/ 9750 w 10114"/>
                <a:gd name="connsiteY16" fmla="*/ 5163 h 10000"/>
                <a:gd name="connsiteX17" fmla="*/ 10081 w 10114"/>
                <a:gd name="connsiteY17" fmla="*/ 4382 h 10000"/>
                <a:gd name="connsiteX18" fmla="*/ 8920 w 10114"/>
                <a:gd name="connsiteY18" fmla="*/ 4150 h 10000"/>
                <a:gd name="connsiteX19" fmla="*/ 8686 w 10114"/>
                <a:gd name="connsiteY19" fmla="*/ 4915 h 10000"/>
                <a:gd name="connsiteX20" fmla="*/ 8686 w 10114"/>
                <a:gd name="connsiteY20" fmla="*/ 2285 h 10000"/>
                <a:gd name="connsiteX21" fmla="*/ 5789 w 10114"/>
                <a:gd name="connsiteY21" fmla="*/ 11 h 10000"/>
                <a:gd name="connsiteX22" fmla="*/ 2133 w 10114"/>
                <a:gd name="connsiteY22" fmla="*/ 445 h 10000"/>
                <a:gd name="connsiteX0" fmla="*/ 2133 w 9945"/>
                <a:gd name="connsiteY0" fmla="*/ 445 h 10000"/>
                <a:gd name="connsiteX1" fmla="*/ 1269 w 9945"/>
                <a:gd name="connsiteY1" fmla="*/ 4384 h 10000"/>
                <a:gd name="connsiteX2" fmla="*/ 313 w 9945"/>
                <a:gd name="connsiteY2" fmla="*/ 4298 h 10000"/>
                <a:gd name="connsiteX3" fmla="*/ 166 w 9945"/>
                <a:gd name="connsiteY3" fmla="*/ 4963 h 10000"/>
                <a:gd name="connsiteX4" fmla="*/ 830 w 9945"/>
                <a:gd name="connsiteY4" fmla="*/ 6220 h 10000"/>
                <a:gd name="connsiteX5" fmla="*/ 1239 w 9945"/>
                <a:gd name="connsiteY5" fmla="*/ 6680 h 10000"/>
                <a:gd name="connsiteX6" fmla="*/ 1732 w 9945"/>
                <a:gd name="connsiteY6" fmla="*/ 6802 h 10000"/>
                <a:gd name="connsiteX7" fmla="*/ 2271 w 9945"/>
                <a:gd name="connsiteY7" fmla="*/ 8153 h 10000"/>
                <a:gd name="connsiteX8" fmla="*/ 3001 w 9945"/>
                <a:gd name="connsiteY8" fmla="*/ 8939 h 10000"/>
                <a:gd name="connsiteX9" fmla="*/ 3752 w 9945"/>
                <a:gd name="connsiteY9" fmla="*/ 9517 h 10000"/>
                <a:gd name="connsiteX10" fmla="*/ 5174 w 9945"/>
                <a:gd name="connsiteY10" fmla="*/ 10000 h 10000"/>
                <a:gd name="connsiteX11" fmla="*/ 6655 w 9945"/>
                <a:gd name="connsiteY11" fmla="*/ 9392 h 10000"/>
                <a:gd name="connsiteX12" fmla="*/ 7500 w 9945"/>
                <a:gd name="connsiteY12" fmla="*/ 8752 h 10000"/>
                <a:gd name="connsiteX13" fmla="*/ 8186 w 9945"/>
                <a:gd name="connsiteY13" fmla="*/ 7853 h 10000"/>
                <a:gd name="connsiteX14" fmla="*/ 8587 w 9945"/>
                <a:gd name="connsiteY14" fmla="*/ 6492 h 10000"/>
                <a:gd name="connsiteX15" fmla="*/ 8971 w 9945"/>
                <a:gd name="connsiteY15" fmla="*/ 6398 h 10000"/>
                <a:gd name="connsiteX16" fmla="*/ 9750 w 9945"/>
                <a:gd name="connsiteY16" fmla="*/ 5163 h 10000"/>
                <a:gd name="connsiteX17" fmla="*/ 9885 w 9945"/>
                <a:gd name="connsiteY17" fmla="*/ 4382 h 10000"/>
                <a:gd name="connsiteX18" fmla="*/ 8920 w 9945"/>
                <a:gd name="connsiteY18" fmla="*/ 4150 h 10000"/>
                <a:gd name="connsiteX19" fmla="*/ 8686 w 9945"/>
                <a:gd name="connsiteY19" fmla="*/ 4915 h 10000"/>
                <a:gd name="connsiteX20" fmla="*/ 8686 w 9945"/>
                <a:gd name="connsiteY20" fmla="*/ 2285 h 10000"/>
                <a:gd name="connsiteX21" fmla="*/ 5789 w 9945"/>
                <a:gd name="connsiteY21" fmla="*/ 11 h 10000"/>
                <a:gd name="connsiteX22" fmla="*/ 2133 w 9945"/>
                <a:gd name="connsiteY22" fmla="*/ 445 h 10000"/>
                <a:gd name="connsiteX0" fmla="*/ 2145 w 9993"/>
                <a:gd name="connsiteY0" fmla="*/ 445 h 10000"/>
                <a:gd name="connsiteX1" fmla="*/ 1276 w 9993"/>
                <a:gd name="connsiteY1" fmla="*/ 4384 h 10000"/>
                <a:gd name="connsiteX2" fmla="*/ 315 w 9993"/>
                <a:gd name="connsiteY2" fmla="*/ 4298 h 10000"/>
                <a:gd name="connsiteX3" fmla="*/ 167 w 9993"/>
                <a:gd name="connsiteY3" fmla="*/ 4963 h 10000"/>
                <a:gd name="connsiteX4" fmla="*/ 835 w 9993"/>
                <a:gd name="connsiteY4" fmla="*/ 6220 h 10000"/>
                <a:gd name="connsiteX5" fmla="*/ 1246 w 9993"/>
                <a:gd name="connsiteY5" fmla="*/ 6680 h 10000"/>
                <a:gd name="connsiteX6" fmla="*/ 1742 w 9993"/>
                <a:gd name="connsiteY6" fmla="*/ 6802 h 10000"/>
                <a:gd name="connsiteX7" fmla="*/ 2284 w 9993"/>
                <a:gd name="connsiteY7" fmla="*/ 8153 h 10000"/>
                <a:gd name="connsiteX8" fmla="*/ 3018 w 9993"/>
                <a:gd name="connsiteY8" fmla="*/ 8939 h 10000"/>
                <a:gd name="connsiteX9" fmla="*/ 3773 w 9993"/>
                <a:gd name="connsiteY9" fmla="*/ 9517 h 10000"/>
                <a:gd name="connsiteX10" fmla="*/ 5203 w 9993"/>
                <a:gd name="connsiteY10" fmla="*/ 10000 h 10000"/>
                <a:gd name="connsiteX11" fmla="*/ 6692 w 9993"/>
                <a:gd name="connsiteY11" fmla="*/ 9392 h 10000"/>
                <a:gd name="connsiteX12" fmla="*/ 7541 w 9993"/>
                <a:gd name="connsiteY12" fmla="*/ 8752 h 10000"/>
                <a:gd name="connsiteX13" fmla="*/ 8231 w 9993"/>
                <a:gd name="connsiteY13" fmla="*/ 7853 h 10000"/>
                <a:gd name="connsiteX14" fmla="*/ 8634 w 9993"/>
                <a:gd name="connsiteY14" fmla="*/ 6492 h 10000"/>
                <a:gd name="connsiteX15" fmla="*/ 9021 w 9993"/>
                <a:gd name="connsiteY15" fmla="*/ 6398 h 10000"/>
                <a:gd name="connsiteX16" fmla="*/ 9804 w 9993"/>
                <a:gd name="connsiteY16" fmla="*/ 5163 h 10000"/>
                <a:gd name="connsiteX17" fmla="*/ 9940 w 9993"/>
                <a:gd name="connsiteY17" fmla="*/ 4382 h 10000"/>
                <a:gd name="connsiteX18" fmla="*/ 9073 w 9993"/>
                <a:gd name="connsiteY18" fmla="*/ 4325 h 10000"/>
                <a:gd name="connsiteX19" fmla="*/ 8969 w 9993"/>
                <a:gd name="connsiteY19" fmla="*/ 4150 h 10000"/>
                <a:gd name="connsiteX20" fmla="*/ 8734 w 9993"/>
                <a:gd name="connsiteY20" fmla="*/ 4915 h 10000"/>
                <a:gd name="connsiteX21" fmla="*/ 8734 w 9993"/>
                <a:gd name="connsiteY21" fmla="*/ 2285 h 10000"/>
                <a:gd name="connsiteX22" fmla="*/ 5821 w 9993"/>
                <a:gd name="connsiteY22" fmla="*/ 11 h 10000"/>
                <a:gd name="connsiteX23" fmla="*/ 2145 w 9993"/>
                <a:gd name="connsiteY23" fmla="*/ 445 h 10000"/>
                <a:gd name="connsiteX0" fmla="*/ 2147 w 10000"/>
                <a:gd name="connsiteY0" fmla="*/ 445 h 10000"/>
                <a:gd name="connsiteX1" fmla="*/ 1277 w 10000"/>
                <a:gd name="connsiteY1" fmla="*/ 4384 h 10000"/>
                <a:gd name="connsiteX2" fmla="*/ 315 w 10000"/>
                <a:gd name="connsiteY2" fmla="*/ 4298 h 10000"/>
                <a:gd name="connsiteX3" fmla="*/ 167 w 10000"/>
                <a:gd name="connsiteY3" fmla="*/ 4963 h 10000"/>
                <a:gd name="connsiteX4" fmla="*/ 836 w 10000"/>
                <a:gd name="connsiteY4" fmla="*/ 6220 h 10000"/>
                <a:gd name="connsiteX5" fmla="*/ 1247 w 10000"/>
                <a:gd name="connsiteY5" fmla="*/ 6680 h 10000"/>
                <a:gd name="connsiteX6" fmla="*/ 1743 w 10000"/>
                <a:gd name="connsiteY6" fmla="*/ 6802 h 10000"/>
                <a:gd name="connsiteX7" fmla="*/ 2286 w 10000"/>
                <a:gd name="connsiteY7" fmla="*/ 8153 h 10000"/>
                <a:gd name="connsiteX8" fmla="*/ 3020 w 10000"/>
                <a:gd name="connsiteY8" fmla="*/ 8939 h 10000"/>
                <a:gd name="connsiteX9" fmla="*/ 3776 w 10000"/>
                <a:gd name="connsiteY9" fmla="*/ 9517 h 10000"/>
                <a:gd name="connsiteX10" fmla="*/ 5207 w 10000"/>
                <a:gd name="connsiteY10" fmla="*/ 10000 h 10000"/>
                <a:gd name="connsiteX11" fmla="*/ 6697 w 10000"/>
                <a:gd name="connsiteY11" fmla="*/ 9392 h 10000"/>
                <a:gd name="connsiteX12" fmla="*/ 7546 w 10000"/>
                <a:gd name="connsiteY12" fmla="*/ 8752 h 10000"/>
                <a:gd name="connsiteX13" fmla="*/ 8237 w 10000"/>
                <a:gd name="connsiteY13" fmla="*/ 7853 h 10000"/>
                <a:gd name="connsiteX14" fmla="*/ 8640 w 10000"/>
                <a:gd name="connsiteY14" fmla="*/ 6492 h 10000"/>
                <a:gd name="connsiteX15" fmla="*/ 9027 w 10000"/>
                <a:gd name="connsiteY15" fmla="*/ 6398 h 10000"/>
                <a:gd name="connsiteX16" fmla="*/ 9811 w 10000"/>
                <a:gd name="connsiteY16" fmla="*/ 5163 h 10000"/>
                <a:gd name="connsiteX17" fmla="*/ 9947 w 10000"/>
                <a:gd name="connsiteY17" fmla="*/ 4382 h 10000"/>
                <a:gd name="connsiteX18" fmla="*/ 9079 w 10000"/>
                <a:gd name="connsiteY18" fmla="*/ 4325 h 10000"/>
                <a:gd name="connsiteX19" fmla="*/ 8975 w 10000"/>
                <a:gd name="connsiteY19" fmla="*/ 4150 h 10000"/>
                <a:gd name="connsiteX20" fmla="*/ 8740 w 10000"/>
                <a:gd name="connsiteY20" fmla="*/ 4915 h 10000"/>
                <a:gd name="connsiteX21" fmla="*/ 8740 w 10000"/>
                <a:gd name="connsiteY21" fmla="*/ 2285 h 10000"/>
                <a:gd name="connsiteX22" fmla="*/ 7769 w 10000"/>
                <a:gd name="connsiteY22" fmla="*/ 564 h 10000"/>
                <a:gd name="connsiteX23" fmla="*/ 5825 w 10000"/>
                <a:gd name="connsiteY23" fmla="*/ 11 h 10000"/>
                <a:gd name="connsiteX24" fmla="*/ 2147 w 10000"/>
                <a:gd name="connsiteY24" fmla="*/ 445 h 10000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743 w 10000"/>
                <a:gd name="connsiteY6" fmla="*/ 7190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970 w 10000"/>
                <a:gd name="connsiteY6" fmla="*/ 7624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094 w 9947"/>
                <a:gd name="connsiteY0" fmla="*/ 833 h 10388"/>
                <a:gd name="connsiteX1" fmla="*/ 1224 w 9947"/>
                <a:gd name="connsiteY1" fmla="*/ 4772 h 10388"/>
                <a:gd name="connsiteX2" fmla="*/ 565 w 9947"/>
                <a:gd name="connsiteY2" fmla="*/ 4975 h 10388"/>
                <a:gd name="connsiteX3" fmla="*/ 114 w 9947"/>
                <a:gd name="connsiteY3" fmla="*/ 5351 h 10388"/>
                <a:gd name="connsiteX4" fmla="*/ 783 w 9947"/>
                <a:gd name="connsiteY4" fmla="*/ 6608 h 10388"/>
                <a:gd name="connsiteX5" fmla="*/ 1194 w 9947"/>
                <a:gd name="connsiteY5" fmla="*/ 7068 h 10388"/>
                <a:gd name="connsiteX6" fmla="*/ 1917 w 9947"/>
                <a:gd name="connsiteY6" fmla="*/ 7624 h 10388"/>
                <a:gd name="connsiteX7" fmla="*/ 2233 w 9947"/>
                <a:gd name="connsiteY7" fmla="*/ 8541 h 10388"/>
                <a:gd name="connsiteX8" fmla="*/ 2967 w 9947"/>
                <a:gd name="connsiteY8" fmla="*/ 9327 h 10388"/>
                <a:gd name="connsiteX9" fmla="*/ 3723 w 9947"/>
                <a:gd name="connsiteY9" fmla="*/ 9905 h 10388"/>
                <a:gd name="connsiteX10" fmla="*/ 5154 w 9947"/>
                <a:gd name="connsiteY10" fmla="*/ 10388 h 10388"/>
                <a:gd name="connsiteX11" fmla="*/ 6644 w 9947"/>
                <a:gd name="connsiteY11" fmla="*/ 9780 h 10388"/>
                <a:gd name="connsiteX12" fmla="*/ 7493 w 9947"/>
                <a:gd name="connsiteY12" fmla="*/ 9140 h 10388"/>
                <a:gd name="connsiteX13" fmla="*/ 8184 w 9947"/>
                <a:gd name="connsiteY13" fmla="*/ 8241 h 10388"/>
                <a:gd name="connsiteX14" fmla="*/ 8587 w 9947"/>
                <a:gd name="connsiteY14" fmla="*/ 6880 h 10388"/>
                <a:gd name="connsiteX15" fmla="*/ 8974 w 9947"/>
                <a:gd name="connsiteY15" fmla="*/ 6786 h 10388"/>
                <a:gd name="connsiteX16" fmla="*/ 9758 w 9947"/>
                <a:gd name="connsiteY16" fmla="*/ 5551 h 10388"/>
                <a:gd name="connsiteX17" fmla="*/ 9894 w 9947"/>
                <a:gd name="connsiteY17" fmla="*/ 4770 h 10388"/>
                <a:gd name="connsiteX18" fmla="*/ 9026 w 9947"/>
                <a:gd name="connsiteY18" fmla="*/ 4713 h 10388"/>
                <a:gd name="connsiteX19" fmla="*/ 8922 w 9947"/>
                <a:gd name="connsiteY19" fmla="*/ 4538 h 10388"/>
                <a:gd name="connsiteX20" fmla="*/ 8687 w 9947"/>
                <a:gd name="connsiteY20" fmla="*/ 5303 h 10388"/>
                <a:gd name="connsiteX21" fmla="*/ 8687 w 9947"/>
                <a:gd name="connsiteY21" fmla="*/ 2673 h 10388"/>
                <a:gd name="connsiteX22" fmla="*/ 7716 w 9947"/>
                <a:gd name="connsiteY22" fmla="*/ 952 h 10388"/>
                <a:gd name="connsiteX23" fmla="*/ 5696 w 9947"/>
                <a:gd name="connsiteY23" fmla="*/ 1 h 10388"/>
                <a:gd name="connsiteX24" fmla="*/ 2094 w 9947"/>
                <a:gd name="connsiteY24" fmla="*/ 833 h 10388"/>
                <a:gd name="connsiteX0" fmla="*/ 1875 w 9770"/>
                <a:gd name="connsiteY0" fmla="*/ 802 h 10000"/>
                <a:gd name="connsiteX1" fmla="*/ 1001 w 9770"/>
                <a:gd name="connsiteY1" fmla="*/ 4594 h 10000"/>
                <a:gd name="connsiteX2" fmla="*/ 338 w 9770"/>
                <a:gd name="connsiteY2" fmla="*/ 4789 h 10000"/>
                <a:gd name="connsiteX3" fmla="*/ 151 w 9770"/>
                <a:gd name="connsiteY3" fmla="*/ 5290 h 10000"/>
                <a:gd name="connsiteX4" fmla="*/ 557 w 9770"/>
                <a:gd name="connsiteY4" fmla="*/ 6361 h 10000"/>
                <a:gd name="connsiteX5" fmla="*/ 970 w 9770"/>
                <a:gd name="connsiteY5" fmla="*/ 6804 h 10000"/>
                <a:gd name="connsiteX6" fmla="*/ 1697 w 9770"/>
                <a:gd name="connsiteY6" fmla="*/ 7339 h 10000"/>
                <a:gd name="connsiteX7" fmla="*/ 2015 w 9770"/>
                <a:gd name="connsiteY7" fmla="*/ 8222 h 10000"/>
                <a:gd name="connsiteX8" fmla="*/ 2753 w 9770"/>
                <a:gd name="connsiteY8" fmla="*/ 8979 h 10000"/>
                <a:gd name="connsiteX9" fmla="*/ 3513 w 9770"/>
                <a:gd name="connsiteY9" fmla="*/ 9535 h 10000"/>
                <a:gd name="connsiteX10" fmla="*/ 4951 w 9770"/>
                <a:gd name="connsiteY10" fmla="*/ 10000 h 10000"/>
                <a:gd name="connsiteX11" fmla="*/ 6449 w 9770"/>
                <a:gd name="connsiteY11" fmla="*/ 9415 h 10000"/>
                <a:gd name="connsiteX12" fmla="*/ 7303 w 9770"/>
                <a:gd name="connsiteY12" fmla="*/ 8799 h 10000"/>
                <a:gd name="connsiteX13" fmla="*/ 7998 w 9770"/>
                <a:gd name="connsiteY13" fmla="*/ 7933 h 10000"/>
                <a:gd name="connsiteX14" fmla="*/ 8403 w 9770"/>
                <a:gd name="connsiteY14" fmla="*/ 6623 h 10000"/>
                <a:gd name="connsiteX15" fmla="*/ 8792 w 9770"/>
                <a:gd name="connsiteY15" fmla="*/ 6533 h 10000"/>
                <a:gd name="connsiteX16" fmla="*/ 9580 w 9770"/>
                <a:gd name="connsiteY16" fmla="*/ 5344 h 10000"/>
                <a:gd name="connsiteX17" fmla="*/ 9717 w 9770"/>
                <a:gd name="connsiteY17" fmla="*/ 4592 h 10000"/>
                <a:gd name="connsiteX18" fmla="*/ 8844 w 9770"/>
                <a:gd name="connsiteY18" fmla="*/ 4537 h 10000"/>
                <a:gd name="connsiteX19" fmla="*/ 8740 w 9770"/>
                <a:gd name="connsiteY19" fmla="*/ 4369 h 10000"/>
                <a:gd name="connsiteX20" fmla="*/ 8503 w 9770"/>
                <a:gd name="connsiteY20" fmla="*/ 5105 h 10000"/>
                <a:gd name="connsiteX21" fmla="*/ 8503 w 9770"/>
                <a:gd name="connsiteY21" fmla="*/ 2573 h 10000"/>
                <a:gd name="connsiteX22" fmla="*/ 7527 w 9770"/>
                <a:gd name="connsiteY22" fmla="*/ 916 h 10000"/>
                <a:gd name="connsiteX23" fmla="*/ 5496 w 9770"/>
                <a:gd name="connsiteY23" fmla="*/ 1 h 10000"/>
                <a:gd name="connsiteX24" fmla="*/ 1875 w 9770"/>
                <a:gd name="connsiteY24" fmla="*/ 802 h 10000"/>
                <a:gd name="connsiteX0" fmla="*/ 1764 w 9845"/>
                <a:gd name="connsiteY0" fmla="*/ 802 h 10000"/>
                <a:gd name="connsiteX1" fmla="*/ 870 w 9845"/>
                <a:gd name="connsiteY1" fmla="*/ 4594 h 10000"/>
                <a:gd name="connsiteX2" fmla="*/ 191 w 9845"/>
                <a:gd name="connsiteY2" fmla="*/ 4789 h 10000"/>
                <a:gd name="connsiteX3" fmla="*/ 0 w 9845"/>
                <a:gd name="connsiteY3" fmla="*/ 5290 h 10000"/>
                <a:gd name="connsiteX4" fmla="*/ 415 w 9845"/>
                <a:gd name="connsiteY4" fmla="*/ 6361 h 10000"/>
                <a:gd name="connsiteX5" fmla="*/ 838 w 9845"/>
                <a:gd name="connsiteY5" fmla="*/ 6804 h 10000"/>
                <a:gd name="connsiteX6" fmla="*/ 1582 w 9845"/>
                <a:gd name="connsiteY6" fmla="*/ 7339 h 10000"/>
                <a:gd name="connsiteX7" fmla="*/ 1907 w 9845"/>
                <a:gd name="connsiteY7" fmla="*/ 8222 h 10000"/>
                <a:gd name="connsiteX8" fmla="*/ 2663 w 9845"/>
                <a:gd name="connsiteY8" fmla="*/ 8979 h 10000"/>
                <a:gd name="connsiteX9" fmla="*/ 3441 w 9845"/>
                <a:gd name="connsiteY9" fmla="*/ 9535 h 10000"/>
                <a:gd name="connsiteX10" fmla="*/ 4913 w 9845"/>
                <a:gd name="connsiteY10" fmla="*/ 10000 h 10000"/>
                <a:gd name="connsiteX11" fmla="*/ 6446 w 9845"/>
                <a:gd name="connsiteY11" fmla="*/ 9415 h 10000"/>
                <a:gd name="connsiteX12" fmla="*/ 7320 w 9845"/>
                <a:gd name="connsiteY12" fmla="*/ 8799 h 10000"/>
                <a:gd name="connsiteX13" fmla="*/ 8031 w 9845"/>
                <a:gd name="connsiteY13" fmla="*/ 7933 h 10000"/>
                <a:gd name="connsiteX14" fmla="*/ 8446 w 9845"/>
                <a:gd name="connsiteY14" fmla="*/ 6623 h 10000"/>
                <a:gd name="connsiteX15" fmla="*/ 8844 w 9845"/>
                <a:gd name="connsiteY15" fmla="*/ 6533 h 10000"/>
                <a:gd name="connsiteX16" fmla="*/ 9651 w 9845"/>
                <a:gd name="connsiteY16" fmla="*/ 5344 h 10000"/>
                <a:gd name="connsiteX17" fmla="*/ 9791 w 9845"/>
                <a:gd name="connsiteY17" fmla="*/ 4592 h 10000"/>
                <a:gd name="connsiteX18" fmla="*/ 8897 w 9845"/>
                <a:gd name="connsiteY18" fmla="*/ 4537 h 10000"/>
                <a:gd name="connsiteX19" fmla="*/ 8791 w 9845"/>
                <a:gd name="connsiteY19" fmla="*/ 4369 h 10000"/>
                <a:gd name="connsiteX20" fmla="*/ 8548 w 9845"/>
                <a:gd name="connsiteY20" fmla="*/ 5105 h 10000"/>
                <a:gd name="connsiteX21" fmla="*/ 8548 w 9845"/>
                <a:gd name="connsiteY21" fmla="*/ 2573 h 10000"/>
                <a:gd name="connsiteX22" fmla="*/ 7549 w 9845"/>
                <a:gd name="connsiteY22" fmla="*/ 916 h 10000"/>
                <a:gd name="connsiteX23" fmla="*/ 5470 w 9845"/>
                <a:gd name="connsiteY23" fmla="*/ 1 h 10000"/>
                <a:gd name="connsiteX24" fmla="*/ 1764 w 9845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2573 h 10000"/>
                <a:gd name="connsiteX21" fmla="*/ 7668 w 10000"/>
                <a:gd name="connsiteY21" fmla="*/ 916 h 10000"/>
                <a:gd name="connsiteX22" fmla="*/ 5556 w 10000"/>
                <a:gd name="connsiteY22" fmla="*/ 1 h 10000"/>
                <a:gd name="connsiteX23" fmla="*/ 1792 w 10000"/>
                <a:gd name="connsiteY23" fmla="*/ 802 h 10000"/>
                <a:gd name="connsiteX0" fmla="*/ 1792 w 9970"/>
                <a:gd name="connsiteY0" fmla="*/ 802 h 10000"/>
                <a:gd name="connsiteX1" fmla="*/ 884 w 9970"/>
                <a:gd name="connsiteY1" fmla="*/ 4594 h 10000"/>
                <a:gd name="connsiteX2" fmla="*/ 194 w 9970"/>
                <a:gd name="connsiteY2" fmla="*/ 4789 h 10000"/>
                <a:gd name="connsiteX3" fmla="*/ 0 w 9970"/>
                <a:gd name="connsiteY3" fmla="*/ 5290 h 10000"/>
                <a:gd name="connsiteX4" fmla="*/ 264 w 9970"/>
                <a:gd name="connsiteY4" fmla="*/ 6187 h 10000"/>
                <a:gd name="connsiteX5" fmla="*/ 851 w 9970"/>
                <a:gd name="connsiteY5" fmla="*/ 6804 h 10000"/>
                <a:gd name="connsiteX6" fmla="*/ 1607 w 9970"/>
                <a:gd name="connsiteY6" fmla="*/ 7339 h 10000"/>
                <a:gd name="connsiteX7" fmla="*/ 1937 w 9970"/>
                <a:gd name="connsiteY7" fmla="*/ 8222 h 10000"/>
                <a:gd name="connsiteX8" fmla="*/ 2705 w 9970"/>
                <a:gd name="connsiteY8" fmla="*/ 8979 h 10000"/>
                <a:gd name="connsiteX9" fmla="*/ 3495 w 9970"/>
                <a:gd name="connsiteY9" fmla="*/ 9535 h 10000"/>
                <a:gd name="connsiteX10" fmla="*/ 4990 w 9970"/>
                <a:gd name="connsiteY10" fmla="*/ 10000 h 10000"/>
                <a:gd name="connsiteX11" fmla="*/ 6547 w 9970"/>
                <a:gd name="connsiteY11" fmla="*/ 9415 h 10000"/>
                <a:gd name="connsiteX12" fmla="*/ 7435 w 9970"/>
                <a:gd name="connsiteY12" fmla="*/ 8799 h 10000"/>
                <a:gd name="connsiteX13" fmla="*/ 8157 w 9970"/>
                <a:gd name="connsiteY13" fmla="*/ 7933 h 10000"/>
                <a:gd name="connsiteX14" fmla="*/ 8579 w 9970"/>
                <a:gd name="connsiteY14" fmla="*/ 6623 h 10000"/>
                <a:gd name="connsiteX15" fmla="*/ 8983 w 9970"/>
                <a:gd name="connsiteY15" fmla="*/ 6533 h 10000"/>
                <a:gd name="connsiteX16" fmla="*/ 9803 w 9970"/>
                <a:gd name="connsiteY16" fmla="*/ 5344 h 10000"/>
                <a:gd name="connsiteX17" fmla="*/ 9945 w 9970"/>
                <a:gd name="connsiteY17" fmla="*/ 4592 h 10000"/>
                <a:gd name="connsiteX18" fmla="*/ 9448 w 9970"/>
                <a:gd name="connsiteY18" fmla="*/ 4292 h 10000"/>
                <a:gd name="connsiteX19" fmla="*/ 9037 w 9970"/>
                <a:gd name="connsiteY19" fmla="*/ 4537 h 10000"/>
                <a:gd name="connsiteX20" fmla="*/ 8929 w 9970"/>
                <a:gd name="connsiteY20" fmla="*/ 4369 h 10000"/>
                <a:gd name="connsiteX21" fmla="*/ 8683 w 9970"/>
                <a:gd name="connsiteY21" fmla="*/ 2573 h 10000"/>
                <a:gd name="connsiteX22" fmla="*/ 7668 w 9970"/>
                <a:gd name="connsiteY22" fmla="*/ 916 h 10000"/>
                <a:gd name="connsiteX23" fmla="*/ 5556 w 9970"/>
                <a:gd name="connsiteY23" fmla="*/ 1 h 10000"/>
                <a:gd name="connsiteX24" fmla="*/ 1792 w 9970"/>
                <a:gd name="connsiteY24" fmla="*/ 802 h 10000"/>
                <a:gd name="connsiteX0" fmla="*/ 1797 w 9844"/>
                <a:gd name="connsiteY0" fmla="*/ 802 h 10000"/>
                <a:gd name="connsiteX1" fmla="*/ 887 w 9844"/>
                <a:gd name="connsiteY1" fmla="*/ 4594 h 10000"/>
                <a:gd name="connsiteX2" fmla="*/ 195 w 9844"/>
                <a:gd name="connsiteY2" fmla="*/ 4789 h 10000"/>
                <a:gd name="connsiteX3" fmla="*/ 0 w 9844"/>
                <a:gd name="connsiteY3" fmla="*/ 5290 h 10000"/>
                <a:gd name="connsiteX4" fmla="*/ 265 w 9844"/>
                <a:gd name="connsiteY4" fmla="*/ 6187 h 10000"/>
                <a:gd name="connsiteX5" fmla="*/ 854 w 9844"/>
                <a:gd name="connsiteY5" fmla="*/ 6804 h 10000"/>
                <a:gd name="connsiteX6" fmla="*/ 1612 w 9844"/>
                <a:gd name="connsiteY6" fmla="*/ 7339 h 10000"/>
                <a:gd name="connsiteX7" fmla="*/ 1943 w 9844"/>
                <a:gd name="connsiteY7" fmla="*/ 8222 h 10000"/>
                <a:gd name="connsiteX8" fmla="*/ 2713 w 9844"/>
                <a:gd name="connsiteY8" fmla="*/ 8979 h 10000"/>
                <a:gd name="connsiteX9" fmla="*/ 3506 w 9844"/>
                <a:gd name="connsiteY9" fmla="*/ 9535 h 10000"/>
                <a:gd name="connsiteX10" fmla="*/ 5005 w 9844"/>
                <a:gd name="connsiteY10" fmla="*/ 10000 h 10000"/>
                <a:gd name="connsiteX11" fmla="*/ 6567 w 9844"/>
                <a:gd name="connsiteY11" fmla="*/ 9415 h 10000"/>
                <a:gd name="connsiteX12" fmla="*/ 7457 w 9844"/>
                <a:gd name="connsiteY12" fmla="*/ 8799 h 10000"/>
                <a:gd name="connsiteX13" fmla="*/ 8182 w 9844"/>
                <a:gd name="connsiteY13" fmla="*/ 7933 h 10000"/>
                <a:gd name="connsiteX14" fmla="*/ 8605 w 9844"/>
                <a:gd name="connsiteY14" fmla="*/ 6623 h 10000"/>
                <a:gd name="connsiteX15" fmla="*/ 9010 w 9844"/>
                <a:gd name="connsiteY15" fmla="*/ 6533 h 10000"/>
                <a:gd name="connsiteX16" fmla="*/ 9832 w 9844"/>
                <a:gd name="connsiteY16" fmla="*/ 5344 h 10000"/>
                <a:gd name="connsiteX17" fmla="*/ 9476 w 9844"/>
                <a:gd name="connsiteY17" fmla="*/ 4292 h 10000"/>
                <a:gd name="connsiteX18" fmla="*/ 9064 w 9844"/>
                <a:gd name="connsiteY18" fmla="*/ 4537 h 10000"/>
                <a:gd name="connsiteX19" fmla="*/ 8956 w 9844"/>
                <a:gd name="connsiteY19" fmla="*/ 4369 h 10000"/>
                <a:gd name="connsiteX20" fmla="*/ 8709 w 9844"/>
                <a:gd name="connsiteY20" fmla="*/ 2573 h 10000"/>
                <a:gd name="connsiteX21" fmla="*/ 7691 w 9844"/>
                <a:gd name="connsiteY21" fmla="*/ 916 h 10000"/>
                <a:gd name="connsiteX22" fmla="*/ 5573 w 9844"/>
                <a:gd name="connsiteY22" fmla="*/ 1 h 10000"/>
                <a:gd name="connsiteX23" fmla="*/ 1797 w 9844"/>
                <a:gd name="connsiteY23" fmla="*/ 802 h 10000"/>
                <a:gd name="connsiteX0" fmla="*/ 1825 w 11841"/>
                <a:gd name="connsiteY0" fmla="*/ 802 h 10000"/>
                <a:gd name="connsiteX1" fmla="*/ 901 w 11841"/>
                <a:gd name="connsiteY1" fmla="*/ 4594 h 10000"/>
                <a:gd name="connsiteX2" fmla="*/ 198 w 11841"/>
                <a:gd name="connsiteY2" fmla="*/ 4789 h 10000"/>
                <a:gd name="connsiteX3" fmla="*/ 0 w 11841"/>
                <a:gd name="connsiteY3" fmla="*/ 5290 h 10000"/>
                <a:gd name="connsiteX4" fmla="*/ 269 w 11841"/>
                <a:gd name="connsiteY4" fmla="*/ 6187 h 10000"/>
                <a:gd name="connsiteX5" fmla="*/ 868 w 11841"/>
                <a:gd name="connsiteY5" fmla="*/ 6804 h 10000"/>
                <a:gd name="connsiteX6" fmla="*/ 1638 w 11841"/>
                <a:gd name="connsiteY6" fmla="*/ 7339 h 10000"/>
                <a:gd name="connsiteX7" fmla="*/ 1974 w 11841"/>
                <a:gd name="connsiteY7" fmla="*/ 8222 h 10000"/>
                <a:gd name="connsiteX8" fmla="*/ 2756 w 11841"/>
                <a:gd name="connsiteY8" fmla="*/ 8979 h 10000"/>
                <a:gd name="connsiteX9" fmla="*/ 3562 w 11841"/>
                <a:gd name="connsiteY9" fmla="*/ 9535 h 10000"/>
                <a:gd name="connsiteX10" fmla="*/ 5084 w 11841"/>
                <a:gd name="connsiteY10" fmla="*/ 10000 h 10000"/>
                <a:gd name="connsiteX11" fmla="*/ 6671 w 11841"/>
                <a:gd name="connsiteY11" fmla="*/ 9415 h 10000"/>
                <a:gd name="connsiteX12" fmla="*/ 7575 w 11841"/>
                <a:gd name="connsiteY12" fmla="*/ 8799 h 10000"/>
                <a:gd name="connsiteX13" fmla="*/ 8312 w 11841"/>
                <a:gd name="connsiteY13" fmla="*/ 7933 h 10000"/>
                <a:gd name="connsiteX14" fmla="*/ 8741 w 11841"/>
                <a:gd name="connsiteY14" fmla="*/ 6623 h 10000"/>
                <a:gd name="connsiteX15" fmla="*/ 9153 w 11841"/>
                <a:gd name="connsiteY15" fmla="*/ 6533 h 10000"/>
                <a:gd name="connsiteX16" fmla="*/ 11839 w 11841"/>
                <a:gd name="connsiteY16" fmla="*/ 5623 h 10000"/>
                <a:gd name="connsiteX17" fmla="*/ 9626 w 11841"/>
                <a:gd name="connsiteY17" fmla="*/ 4292 h 10000"/>
                <a:gd name="connsiteX18" fmla="*/ 9208 w 11841"/>
                <a:gd name="connsiteY18" fmla="*/ 4537 h 10000"/>
                <a:gd name="connsiteX19" fmla="*/ 9098 w 11841"/>
                <a:gd name="connsiteY19" fmla="*/ 4369 h 10000"/>
                <a:gd name="connsiteX20" fmla="*/ 8847 w 11841"/>
                <a:gd name="connsiteY20" fmla="*/ 2573 h 10000"/>
                <a:gd name="connsiteX21" fmla="*/ 7813 w 11841"/>
                <a:gd name="connsiteY21" fmla="*/ 916 h 10000"/>
                <a:gd name="connsiteX22" fmla="*/ 5661 w 11841"/>
                <a:gd name="connsiteY22" fmla="*/ 1 h 10000"/>
                <a:gd name="connsiteX23" fmla="*/ 1825 w 11841"/>
                <a:gd name="connsiteY23" fmla="*/ 802 h 10000"/>
                <a:gd name="connsiteX0" fmla="*/ 1825 w 9749"/>
                <a:gd name="connsiteY0" fmla="*/ 802 h 10000"/>
                <a:gd name="connsiteX1" fmla="*/ 901 w 9749"/>
                <a:gd name="connsiteY1" fmla="*/ 4594 h 10000"/>
                <a:gd name="connsiteX2" fmla="*/ 198 w 9749"/>
                <a:gd name="connsiteY2" fmla="*/ 4789 h 10000"/>
                <a:gd name="connsiteX3" fmla="*/ 0 w 9749"/>
                <a:gd name="connsiteY3" fmla="*/ 5290 h 10000"/>
                <a:gd name="connsiteX4" fmla="*/ 269 w 9749"/>
                <a:gd name="connsiteY4" fmla="*/ 6187 h 10000"/>
                <a:gd name="connsiteX5" fmla="*/ 868 w 9749"/>
                <a:gd name="connsiteY5" fmla="*/ 6804 h 10000"/>
                <a:gd name="connsiteX6" fmla="*/ 1638 w 9749"/>
                <a:gd name="connsiteY6" fmla="*/ 7339 h 10000"/>
                <a:gd name="connsiteX7" fmla="*/ 1974 w 9749"/>
                <a:gd name="connsiteY7" fmla="*/ 8222 h 10000"/>
                <a:gd name="connsiteX8" fmla="*/ 2756 w 9749"/>
                <a:gd name="connsiteY8" fmla="*/ 8979 h 10000"/>
                <a:gd name="connsiteX9" fmla="*/ 3562 w 9749"/>
                <a:gd name="connsiteY9" fmla="*/ 9535 h 10000"/>
                <a:gd name="connsiteX10" fmla="*/ 5084 w 9749"/>
                <a:gd name="connsiteY10" fmla="*/ 10000 h 10000"/>
                <a:gd name="connsiteX11" fmla="*/ 6671 w 9749"/>
                <a:gd name="connsiteY11" fmla="*/ 9415 h 10000"/>
                <a:gd name="connsiteX12" fmla="*/ 7575 w 9749"/>
                <a:gd name="connsiteY12" fmla="*/ 8799 h 10000"/>
                <a:gd name="connsiteX13" fmla="*/ 8312 w 9749"/>
                <a:gd name="connsiteY13" fmla="*/ 7933 h 10000"/>
                <a:gd name="connsiteX14" fmla="*/ 8741 w 9749"/>
                <a:gd name="connsiteY14" fmla="*/ 6623 h 10000"/>
                <a:gd name="connsiteX15" fmla="*/ 9153 w 9749"/>
                <a:gd name="connsiteY15" fmla="*/ 6533 h 10000"/>
                <a:gd name="connsiteX16" fmla="*/ 9706 w 9749"/>
                <a:gd name="connsiteY16" fmla="*/ 5623 h 10000"/>
                <a:gd name="connsiteX17" fmla="*/ 9626 w 9749"/>
                <a:gd name="connsiteY17" fmla="*/ 4292 h 10000"/>
                <a:gd name="connsiteX18" fmla="*/ 9208 w 9749"/>
                <a:gd name="connsiteY18" fmla="*/ 4537 h 10000"/>
                <a:gd name="connsiteX19" fmla="*/ 9098 w 9749"/>
                <a:gd name="connsiteY19" fmla="*/ 4369 h 10000"/>
                <a:gd name="connsiteX20" fmla="*/ 8847 w 9749"/>
                <a:gd name="connsiteY20" fmla="*/ 2573 h 10000"/>
                <a:gd name="connsiteX21" fmla="*/ 7813 w 9749"/>
                <a:gd name="connsiteY21" fmla="*/ 916 h 10000"/>
                <a:gd name="connsiteX22" fmla="*/ 5661 w 9749"/>
                <a:gd name="connsiteY22" fmla="*/ 1 h 10000"/>
                <a:gd name="connsiteX23" fmla="*/ 1825 w 9749"/>
                <a:gd name="connsiteY23" fmla="*/ 802 h 10000"/>
                <a:gd name="connsiteX0" fmla="*/ 1872 w 10202"/>
                <a:gd name="connsiteY0" fmla="*/ 802 h 10000"/>
                <a:gd name="connsiteX1" fmla="*/ 924 w 10202"/>
                <a:gd name="connsiteY1" fmla="*/ 4594 h 10000"/>
                <a:gd name="connsiteX2" fmla="*/ 203 w 10202"/>
                <a:gd name="connsiteY2" fmla="*/ 4789 h 10000"/>
                <a:gd name="connsiteX3" fmla="*/ 0 w 10202"/>
                <a:gd name="connsiteY3" fmla="*/ 5290 h 10000"/>
                <a:gd name="connsiteX4" fmla="*/ 276 w 10202"/>
                <a:gd name="connsiteY4" fmla="*/ 6187 h 10000"/>
                <a:gd name="connsiteX5" fmla="*/ 890 w 10202"/>
                <a:gd name="connsiteY5" fmla="*/ 6804 h 10000"/>
                <a:gd name="connsiteX6" fmla="*/ 1680 w 10202"/>
                <a:gd name="connsiteY6" fmla="*/ 7339 h 10000"/>
                <a:gd name="connsiteX7" fmla="*/ 2025 w 10202"/>
                <a:gd name="connsiteY7" fmla="*/ 8222 h 10000"/>
                <a:gd name="connsiteX8" fmla="*/ 2827 w 10202"/>
                <a:gd name="connsiteY8" fmla="*/ 8979 h 10000"/>
                <a:gd name="connsiteX9" fmla="*/ 3654 w 10202"/>
                <a:gd name="connsiteY9" fmla="*/ 9535 h 10000"/>
                <a:gd name="connsiteX10" fmla="*/ 5215 w 10202"/>
                <a:gd name="connsiteY10" fmla="*/ 10000 h 10000"/>
                <a:gd name="connsiteX11" fmla="*/ 6843 w 10202"/>
                <a:gd name="connsiteY11" fmla="*/ 9415 h 10000"/>
                <a:gd name="connsiteX12" fmla="*/ 7770 w 10202"/>
                <a:gd name="connsiteY12" fmla="*/ 8799 h 10000"/>
                <a:gd name="connsiteX13" fmla="*/ 8526 w 10202"/>
                <a:gd name="connsiteY13" fmla="*/ 7933 h 10000"/>
                <a:gd name="connsiteX14" fmla="*/ 8966 w 10202"/>
                <a:gd name="connsiteY14" fmla="*/ 6623 h 10000"/>
                <a:gd name="connsiteX15" fmla="*/ 9389 w 10202"/>
                <a:gd name="connsiteY15" fmla="*/ 6533 h 10000"/>
                <a:gd name="connsiteX16" fmla="*/ 9956 w 10202"/>
                <a:gd name="connsiteY16" fmla="*/ 5623 h 10000"/>
                <a:gd name="connsiteX17" fmla="*/ 10202 w 10202"/>
                <a:gd name="connsiteY17" fmla="*/ 4779 h 10000"/>
                <a:gd name="connsiteX18" fmla="*/ 9874 w 10202"/>
                <a:gd name="connsiteY18" fmla="*/ 4292 h 10000"/>
                <a:gd name="connsiteX19" fmla="*/ 9445 w 10202"/>
                <a:gd name="connsiteY19" fmla="*/ 4537 h 10000"/>
                <a:gd name="connsiteX20" fmla="*/ 9332 w 10202"/>
                <a:gd name="connsiteY20" fmla="*/ 4369 h 10000"/>
                <a:gd name="connsiteX21" fmla="*/ 9075 w 10202"/>
                <a:gd name="connsiteY21" fmla="*/ 2573 h 10000"/>
                <a:gd name="connsiteX22" fmla="*/ 8014 w 10202"/>
                <a:gd name="connsiteY22" fmla="*/ 916 h 10000"/>
                <a:gd name="connsiteX23" fmla="*/ 5807 w 10202"/>
                <a:gd name="connsiteY23" fmla="*/ 1 h 10000"/>
                <a:gd name="connsiteX24" fmla="*/ 1872 w 10202"/>
                <a:gd name="connsiteY24" fmla="*/ 802 h 10000"/>
                <a:gd name="connsiteX0" fmla="*/ 1872 w 10272"/>
                <a:gd name="connsiteY0" fmla="*/ 802 h 10000"/>
                <a:gd name="connsiteX1" fmla="*/ 924 w 10272"/>
                <a:gd name="connsiteY1" fmla="*/ 4594 h 10000"/>
                <a:gd name="connsiteX2" fmla="*/ 203 w 10272"/>
                <a:gd name="connsiteY2" fmla="*/ 4789 h 10000"/>
                <a:gd name="connsiteX3" fmla="*/ 0 w 10272"/>
                <a:gd name="connsiteY3" fmla="*/ 5290 h 10000"/>
                <a:gd name="connsiteX4" fmla="*/ 276 w 10272"/>
                <a:gd name="connsiteY4" fmla="*/ 6187 h 10000"/>
                <a:gd name="connsiteX5" fmla="*/ 890 w 10272"/>
                <a:gd name="connsiteY5" fmla="*/ 6804 h 10000"/>
                <a:gd name="connsiteX6" fmla="*/ 1680 w 10272"/>
                <a:gd name="connsiteY6" fmla="*/ 7339 h 10000"/>
                <a:gd name="connsiteX7" fmla="*/ 2025 w 10272"/>
                <a:gd name="connsiteY7" fmla="*/ 8222 h 10000"/>
                <a:gd name="connsiteX8" fmla="*/ 2827 w 10272"/>
                <a:gd name="connsiteY8" fmla="*/ 8979 h 10000"/>
                <a:gd name="connsiteX9" fmla="*/ 3654 w 10272"/>
                <a:gd name="connsiteY9" fmla="*/ 9535 h 10000"/>
                <a:gd name="connsiteX10" fmla="*/ 5215 w 10272"/>
                <a:gd name="connsiteY10" fmla="*/ 10000 h 10000"/>
                <a:gd name="connsiteX11" fmla="*/ 6843 w 10272"/>
                <a:gd name="connsiteY11" fmla="*/ 9415 h 10000"/>
                <a:gd name="connsiteX12" fmla="*/ 7770 w 10272"/>
                <a:gd name="connsiteY12" fmla="*/ 8799 h 10000"/>
                <a:gd name="connsiteX13" fmla="*/ 8526 w 10272"/>
                <a:gd name="connsiteY13" fmla="*/ 7933 h 10000"/>
                <a:gd name="connsiteX14" fmla="*/ 8966 w 10272"/>
                <a:gd name="connsiteY14" fmla="*/ 6623 h 10000"/>
                <a:gd name="connsiteX15" fmla="*/ 9389 w 10272"/>
                <a:gd name="connsiteY15" fmla="*/ 6533 h 10000"/>
                <a:gd name="connsiteX16" fmla="*/ 9956 w 10272"/>
                <a:gd name="connsiteY16" fmla="*/ 5623 h 10000"/>
                <a:gd name="connsiteX17" fmla="*/ 10202 w 10272"/>
                <a:gd name="connsiteY17" fmla="*/ 4779 h 10000"/>
                <a:gd name="connsiteX18" fmla="*/ 10245 w 10272"/>
                <a:gd name="connsiteY18" fmla="*/ 4292 h 10000"/>
                <a:gd name="connsiteX19" fmla="*/ 9445 w 10272"/>
                <a:gd name="connsiteY19" fmla="*/ 4537 h 10000"/>
                <a:gd name="connsiteX20" fmla="*/ 9332 w 10272"/>
                <a:gd name="connsiteY20" fmla="*/ 4369 h 10000"/>
                <a:gd name="connsiteX21" fmla="*/ 9075 w 10272"/>
                <a:gd name="connsiteY21" fmla="*/ 2573 h 10000"/>
                <a:gd name="connsiteX22" fmla="*/ 8014 w 10272"/>
                <a:gd name="connsiteY22" fmla="*/ 916 h 10000"/>
                <a:gd name="connsiteX23" fmla="*/ 5807 w 10272"/>
                <a:gd name="connsiteY23" fmla="*/ 1 h 10000"/>
                <a:gd name="connsiteX24" fmla="*/ 1872 w 10272"/>
                <a:gd name="connsiteY24" fmla="*/ 802 h 10000"/>
                <a:gd name="connsiteX0" fmla="*/ 1872 w 10263"/>
                <a:gd name="connsiteY0" fmla="*/ 802 h 10000"/>
                <a:gd name="connsiteX1" fmla="*/ 924 w 10263"/>
                <a:gd name="connsiteY1" fmla="*/ 4594 h 10000"/>
                <a:gd name="connsiteX2" fmla="*/ 203 w 10263"/>
                <a:gd name="connsiteY2" fmla="*/ 4789 h 10000"/>
                <a:gd name="connsiteX3" fmla="*/ 0 w 10263"/>
                <a:gd name="connsiteY3" fmla="*/ 5290 h 10000"/>
                <a:gd name="connsiteX4" fmla="*/ 276 w 10263"/>
                <a:gd name="connsiteY4" fmla="*/ 6187 h 10000"/>
                <a:gd name="connsiteX5" fmla="*/ 890 w 10263"/>
                <a:gd name="connsiteY5" fmla="*/ 6804 h 10000"/>
                <a:gd name="connsiteX6" fmla="*/ 1680 w 10263"/>
                <a:gd name="connsiteY6" fmla="*/ 7339 h 10000"/>
                <a:gd name="connsiteX7" fmla="*/ 2025 w 10263"/>
                <a:gd name="connsiteY7" fmla="*/ 8222 h 10000"/>
                <a:gd name="connsiteX8" fmla="*/ 2827 w 10263"/>
                <a:gd name="connsiteY8" fmla="*/ 8979 h 10000"/>
                <a:gd name="connsiteX9" fmla="*/ 3654 w 10263"/>
                <a:gd name="connsiteY9" fmla="*/ 9535 h 10000"/>
                <a:gd name="connsiteX10" fmla="*/ 5215 w 10263"/>
                <a:gd name="connsiteY10" fmla="*/ 10000 h 10000"/>
                <a:gd name="connsiteX11" fmla="*/ 6843 w 10263"/>
                <a:gd name="connsiteY11" fmla="*/ 9415 h 10000"/>
                <a:gd name="connsiteX12" fmla="*/ 7770 w 10263"/>
                <a:gd name="connsiteY12" fmla="*/ 8799 h 10000"/>
                <a:gd name="connsiteX13" fmla="*/ 8526 w 10263"/>
                <a:gd name="connsiteY13" fmla="*/ 7933 h 10000"/>
                <a:gd name="connsiteX14" fmla="*/ 8966 w 10263"/>
                <a:gd name="connsiteY14" fmla="*/ 6623 h 10000"/>
                <a:gd name="connsiteX15" fmla="*/ 9389 w 10263"/>
                <a:gd name="connsiteY15" fmla="*/ 6533 h 10000"/>
                <a:gd name="connsiteX16" fmla="*/ 9956 w 10263"/>
                <a:gd name="connsiteY16" fmla="*/ 5623 h 10000"/>
                <a:gd name="connsiteX17" fmla="*/ 10202 w 10263"/>
                <a:gd name="connsiteY17" fmla="*/ 4779 h 10000"/>
                <a:gd name="connsiteX18" fmla="*/ 10245 w 10263"/>
                <a:gd name="connsiteY18" fmla="*/ 4292 h 10000"/>
                <a:gd name="connsiteX19" fmla="*/ 9660 w 10263"/>
                <a:gd name="connsiteY19" fmla="*/ 4152 h 10000"/>
                <a:gd name="connsiteX20" fmla="*/ 9445 w 10263"/>
                <a:gd name="connsiteY20" fmla="*/ 4537 h 10000"/>
                <a:gd name="connsiteX21" fmla="*/ 9332 w 10263"/>
                <a:gd name="connsiteY21" fmla="*/ 4369 h 10000"/>
                <a:gd name="connsiteX22" fmla="*/ 9075 w 10263"/>
                <a:gd name="connsiteY22" fmla="*/ 2573 h 10000"/>
                <a:gd name="connsiteX23" fmla="*/ 8014 w 10263"/>
                <a:gd name="connsiteY23" fmla="*/ 916 h 10000"/>
                <a:gd name="connsiteX24" fmla="*/ 5807 w 10263"/>
                <a:gd name="connsiteY24" fmla="*/ 1 h 10000"/>
                <a:gd name="connsiteX25" fmla="*/ 1872 w 10263"/>
                <a:gd name="connsiteY25" fmla="*/ 802 h 10000"/>
                <a:gd name="connsiteX0" fmla="*/ 1872 w 13132"/>
                <a:gd name="connsiteY0" fmla="*/ 802 h 10000"/>
                <a:gd name="connsiteX1" fmla="*/ 924 w 13132"/>
                <a:gd name="connsiteY1" fmla="*/ 4594 h 10000"/>
                <a:gd name="connsiteX2" fmla="*/ 203 w 13132"/>
                <a:gd name="connsiteY2" fmla="*/ 4789 h 10000"/>
                <a:gd name="connsiteX3" fmla="*/ 0 w 13132"/>
                <a:gd name="connsiteY3" fmla="*/ 5290 h 10000"/>
                <a:gd name="connsiteX4" fmla="*/ 276 w 13132"/>
                <a:gd name="connsiteY4" fmla="*/ 6187 h 10000"/>
                <a:gd name="connsiteX5" fmla="*/ 890 w 13132"/>
                <a:gd name="connsiteY5" fmla="*/ 6804 h 10000"/>
                <a:gd name="connsiteX6" fmla="*/ 1680 w 13132"/>
                <a:gd name="connsiteY6" fmla="*/ 7339 h 10000"/>
                <a:gd name="connsiteX7" fmla="*/ 2025 w 13132"/>
                <a:gd name="connsiteY7" fmla="*/ 8222 h 10000"/>
                <a:gd name="connsiteX8" fmla="*/ 2827 w 13132"/>
                <a:gd name="connsiteY8" fmla="*/ 8979 h 10000"/>
                <a:gd name="connsiteX9" fmla="*/ 3654 w 13132"/>
                <a:gd name="connsiteY9" fmla="*/ 9535 h 10000"/>
                <a:gd name="connsiteX10" fmla="*/ 5215 w 13132"/>
                <a:gd name="connsiteY10" fmla="*/ 10000 h 10000"/>
                <a:gd name="connsiteX11" fmla="*/ 6843 w 13132"/>
                <a:gd name="connsiteY11" fmla="*/ 9415 h 10000"/>
                <a:gd name="connsiteX12" fmla="*/ 7770 w 13132"/>
                <a:gd name="connsiteY12" fmla="*/ 8799 h 10000"/>
                <a:gd name="connsiteX13" fmla="*/ 8526 w 13132"/>
                <a:gd name="connsiteY13" fmla="*/ 7933 h 10000"/>
                <a:gd name="connsiteX14" fmla="*/ 8966 w 13132"/>
                <a:gd name="connsiteY14" fmla="*/ 6623 h 10000"/>
                <a:gd name="connsiteX15" fmla="*/ 9389 w 13132"/>
                <a:gd name="connsiteY15" fmla="*/ 6533 h 10000"/>
                <a:gd name="connsiteX16" fmla="*/ 9956 w 13132"/>
                <a:gd name="connsiteY16" fmla="*/ 5623 h 10000"/>
                <a:gd name="connsiteX17" fmla="*/ 13132 w 13132"/>
                <a:gd name="connsiteY17" fmla="*/ 5650 h 10000"/>
                <a:gd name="connsiteX18" fmla="*/ 10245 w 13132"/>
                <a:gd name="connsiteY18" fmla="*/ 4292 h 10000"/>
                <a:gd name="connsiteX19" fmla="*/ 9660 w 13132"/>
                <a:gd name="connsiteY19" fmla="*/ 4152 h 10000"/>
                <a:gd name="connsiteX20" fmla="*/ 9445 w 13132"/>
                <a:gd name="connsiteY20" fmla="*/ 4537 h 10000"/>
                <a:gd name="connsiteX21" fmla="*/ 9332 w 13132"/>
                <a:gd name="connsiteY21" fmla="*/ 4369 h 10000"/>
                <a:gd name="connsiteX22" fmla="*/ 9075 w 13132"/>
                <a:gd name="connsiteY22" fmla="*/ 2573 h 10000"/>
                <a:gd name="connsiteX23" fmla="*/ 8014 w 13132"/>
                <a:gd name="connsiteY23" fmla="*/ 916 h 10000"/>
                <a:gd name="connsiteX24" fmla="*/ 5807 w 13132"/>
                <a:gd name="connsiteY24" fmla="*/ 1 h 10000"/>
                <a:gd name="connsiteX25" fmla="*/ 1872 w 13132"/>
                <a:gd name="connsiteY25" fmla="*/ 802 h 10000"/>
                <a:gd name="connsiteX0" fmla="*/ 1872 w 10325"/>
                <a:gd name="connsiteY0" fmla="*/ 802 h 10000"/>
                <a:gd name="connsiteX1" fmla="*/ 924 w 10325"/>
                <a:gd name="connsiteY1" fmla="*/ 4594 h 10000"/>
                <a:gd name="connsiteX2" fmla="*/ 203 w 10325"/>
                <a:gd name="connsiteY2" fmla="*/ 4789 h 10000"/>
                <a:gd name="connsiteX3" fmla="*/ 0 w 10325"/>
                <a:gd name="connsiteY3" fmla="*/ 5290 h 10000"/>
                <a:gd name="connsiteX4" fmla="*/ 276 w 10325"/>
                <a:gd name="connsiteY4" fmla="*/ 6187 h 10000"/>
                <a:gd name="connsiteX5" fmla="*/ 890 w 10325"/>
                <a:gd name="connsiteY5" fmla="*/ 6804 h 10000"/>
                <a:gd name="connsiteX6" fmla="*/ 1680 w 10325"/>
                <a:gd name="connsiteY6" fmla="*/ 7339 h 10000"/>
                <a:gd name="connsiteX7" fmla="*/ 2025 w 10325"/>
                <a:gd name="connsiteY7" fmla="*/ 8222 h 10000"/>
                <a:gd name="connsiteX8" fmla="*/ 2827 w 10325"/>
                <a:gd name="connsiteY8" fmla="*/ 8979 h 10000"/>
                <a:gd name="connsiteX9" fmla="*/ 3654 w 10325"/>
                <a:gd name="connsiteY9" fmla="*/ 9535 h 10000"/>
                <a:gd name="connsiteX10" fmla="*/ 5215 w 10325"/>
                <a:gd name="connsiteY10" fmla="*/ 10000 h 10000"/>
                <a:gd name="connsiteX11" fmla="*/ 6843 w 10325"/>
                <a:gd name="connsiteY11" fmla="*/ 9415 h 10000"/>
                <a:gd name="connsiteX12" fmla="*/ 7770 w 10325"/>
                <a:gd name="connsiteY12" fmla="*/ 8799 h 10000"/>
                <a:gd name="connsiteX13" fmla="*/ 8526 w 10325"/>
                <a:gd name="connsiteY13" fmla="*/ 7933 h 10000"/>
                <a:gd name="connsiteX14" fmla="*/ 8966 w 10325"/>
                <a:gd name="connsiteY14" fmla="*/ 6623 h 10000"/>
                <a:gd name="connsiteX15" fmla="*/ 9389 w 10325"/>
                <a:gd name="connsiteY15" fmla="*/ 6533 h 10000"/>
                <a:gd name="connsiteX16" fmla="*/ 9956 w 10325"/>
                <a:gd name="connsiteY16" fmla="*/ 5623 h 10000"/>
                <a:gd name="connsiteX17" fmla="*/ 10325 w 10325"/>
                <a:gd name="connsiteY17" fmla="*/ 4988 h 10000"/>
                <a:gd name="connsiteX18" fmla="*/ 10245 w 10325"/>
                <a:gd name="connsiteY18" fmla="*/ 4292 h 10000"/>
                <a:gd name="connsiteX19" fmla="*/ 9660 w 10325"/>
                <a:gd name="connsiteY19" fmla="*/ 4152 h 10000"/>
                <a:gd name="connsiteX20" fmla="*/ 9445 w 10325"/>
                <a:gd name="connsiteY20" fmla="*/ 4537 h 10000"/>
                <a:gd name="connsiteX21" fmla="*/ 9332 w 10325"/>
                <a:gd name="connsiteY21" fmla="*/ 4369 h 10000"/>
                <a:gd name="connsiteX22" fmla="*/ 9075 w 10325"/>
                <a:gd name="connsiteY22" fmla="*/ 2573 h 10000"/>
                <a:gd name="connsiteX23" fmla="*/ 8014 w 10325"/>
                <a:gd name="connsiteY23" fmla="*/ 916 h 10000"/>
                <a:gd name="connsiteX24" fmla="*/ 5807 w 10325"/>
                <a:gd name="connsiteY24" fmla="*/ 1 h 10000"/>
                <a:gd name="connsiteX25" fmla="*/ 1872 w 10325"/>
                <a:gd name="connsiteY25" fmla="*/ 802 h 10000"/>
                <a:gd name="connsiteX0" fmla="*/ 1872 w 12804"/>
                <a:gd name="connsiteY0" fmla="*/ 802 h 10000"/>
                <a:gd name="connsiteX1" fmla="*/ 924 w 12804"/>
                <a:gd name="connsiteY1" fmla="*/ 4594 h 10000"/>
                <a:gd name="connsiteX2" fmla="*/ 203 w 12804"/>
                <a:gd name="connsiteY2" fmla="*/ 4789 h 10000"/>
                <a:gd name="connsiteX3" fmla="*/ 0 w 12804"/>
                <a:gd name="connsiteY3" fmla="*/ 5290 h 10000"/>
                <a:gd name="connsiteX4" fmla="*/ 276 w 12804"/>
                <a:gd name="connsiteY4" fmla="*/ 6187 h 10000"/>
                <a:gd name="connsiteX5" fmla="*/ 890 w 12804"/>
                <a:gd name="connsiteY5" fmla="*/ 6804 h 10000"/>
                <a:gd name="connsiteX6" fmla="*/ 1680 w 12804"/>
                <a:gd name="connsiteY6" fmla="*/ 7339 h 10000"/>
                <a:gd name="connsiteX7" fmla="*/ 2025 w 12804"/>
                <a:gd name="connsiteY7" fmla="*/ 8222 h 10000"/>
                <a:gd name="connsiteX8" fmla="*/ 2827 w 12804"/>
                <a:gd name="connsiteY8" fmla="*/ 8979 h 10000"/>
                <a:gd name="connsiteX9" fmla="*/ 3654 w 12804"/>
                <a:gd name="connsiteY9" fmla="*/ 9535 h 10000"/>
                <a:gd name="connsiteX10" fmla="*/ 5215 w 12804"/>
                <a:gd name="connsiteY10" fmla="*/ 10000 h 10000"/>
                <a:gd name="connsiteX11" fmla="*/ 6843 w 12804"/>
                <a:gd name="connsiteY11" fmla="*/ 9415 h 10000"/>
                <a:gd name="connsiteX12" fmla="*/ 7770 w 12804"/>
                <a:gd name="connsiteY12" fmla="*/ 8799 h 10000"/>
                <a:gd name="connsiteX13" fmla="*/ 8526 w 12804"/>
                <a:gd name="connsiteY13" fmla="*/ 7933 h 10000"/>
                <a:gd name="connsiteX14" fmla="*/ 8966 w 12804"/>
                <a:gd name="connsiteY14" fmla="*/ 6623 h 10000"/>
                <a:gd name="connsiteX15" fmla="*/ 9389 w 12804"/>
                <a:gd name="connsiteY15" fmla="*/ 6533 h 10000"/>
                <a:gd name="connsiteX16" fmla="*/ 9956 w 12804"/>
                <a:gd name="connsiteY16" fmla="*/ 5623 h 10000"/>
                <a:gd name="connsiteX17" fmla="*/ 10325 w 12804"/>
                <a:gd name="connsiteY17" fmla="*/ 4988 h 10000"/>
                <a:gd name="connsiteX18" fmla="*/ 12803 w 12804"/>
                <a:gd name="connsiteY18" fmla="*/ 3108 h 10000"/>
                <a:gd name="connsiteX19" fmla="*/ 9660 w 12804"/>
                <a:gd name="connsiteY19" fmla="*/ 4152 h 10000"/>
                <a:gd name="connsiteX20" fmla="*/ 9445 w 12804"/>
                <a:gd name="connsiteY20" fmla="*/ 4537 h 10000"/>
                <a:gd name="connsiteX21" fmla="*/ 9332 w 12804"/>
                <a:gd name="connsiteY21" fmla="*/ 4369 h 10000"/>
                <a:gd name="connsiteX22" fmla="*/ 9075 w 12804"/>
                <a:gd name="connsiteY22" fmla="*/ 2573 h 10000"/>
                <a:gd name="connsiteX23" fmla="*/ 8014 w 12804"/>
                <a:gd name="connsiteY23" fmla="*/ 916 h 10000"/>
                <a:gd name="connsiteX24" fmla="*/ 5807 w 12804"/>
                <a:gd name="connsiteY24" fmla="*/ 1 h 10000"/>
                <a:gd name="connsiteX25" fmla="*/ 1872 w 12804"/>
                <a:gd name="connsiteY25" fmla="*/ 802 h 10000"/>
                <a:gd name="connsiteX0" fmla="*/ 1872 w 10424"/>
                <a:gd name="connsiteY0" fmla="*/ 802 h 10000"/>
                <a:gd name="connsiteX1" fmla="*/ 924 w 10424"/>
                <a:gd name="connsiteY1" fmla="*/ 4594 h 10000"/>
                <a:gd name="connsiteX2" fmla="*/ 203 w 10424"/>
                <a:gd name="connsiteY2" fmla="*/ 4789 h 10000"/>
                <a:gd name="connsiteX3" fmla="*/ 0 w 10424"/>
                <a:gd name="connsiteY3" fmla="*/ 5290 h 10000"/>
                <a:gd name="connsiteX4" fmla="*/ 276 w 10424"/>
                <a:gd name="connsiteY4" fmla="*/ 6187 h 10000"/>
                <a:gd name="connsiteX5" fmla="*/ 890 w 10424"/>
                <a:gd name="connsiteY5" fmla="*/ 6804 h 10000"/>
                <a:gd name="connsiteX6" fmla="*/ 1680 w 10424"/>
                <a:gd name="connsiteY6" fmla="*/ 7339 h 10000"/>
                <a:gd name="connsiteX7" fmla="*/ 2025 w 10424"/>
                <a:gd name="connsiteY7" fmla="*/ 8222 h 10000"/>
                <a:gd name="connsiteX8" fmla="*/ 2827 w 10424"/>
                <a:gd name="connsiteY8" fmla="*/ 8979 h 10000"/>
                <a:gd name="connsiteX9" fmla="*/ 3654 w 10424"/>
                <a:gd name="connsiteY9" fmla="*/ 9535 h 10000"/>
                <a:gd name="connsiteX10" fmla="*/ 5215 w 10424"/>
                <a:gd name="connsiteY10" fmla="*/ 10000 h 10000"/>
                <a:gd name="connsiteX11" fmla="*/ 6843 w 10424"/>
                <a:gd name="connsiteY11" fmla="*/ 9415 h 10000"/>
                <a:gd name="connsiteX12" fmla="*/ 7770 w 10424"/>
                <a:gd name="connsiteY12" fmla="*/ 8799 h 10000"/>
                <a:gd name="connsiteX13" fmla="*/ 8526 w 10424"/>
                <a:gd name="connsiteY13" fmla="*/ 7933 h 10000"/>
                <a:gd name="connsiteX14" fmla="*/ 8966 w 10424"/>
                <a:gd name="connsiteY14" fmla="*/ 6623 h 10000"/>
                <a:gd name="connsiteX15" fmla="*/ 9389 w 10424"/>
                <a:gd name="connsiteY15" fmla="*/ 6533 h 10000"/>
                <a:gd name="connsiteX16" fmla="*/ 9956 w 10424"/>
                <a:gd name="connsiteY16" fmla="*/ 5623 h 10000"/>
                <a:gd name="connsiteX17" fmla="*/ 10325 w 10424"/>
                <a:gd name="connsiteY17" fmla="*/ 4988 h 10000"/>
                <a:gd name="connsiteX18" fmla="*/ 10410 w 10424"/>
                <a:gd name="connsiteY18" fmla="*/ 4327 h 10000"/>
                <a:gd name="connsiteX19" fmla="*/ 9660 w 10424"/>
                <a:gd name="connsiteY19" fmla="*/ 4152 h 10000"/>
                <a:gd name="connsiteX20" fmla="*/ 9445 w 10424"/>
                <a:gd name="connsiteY20" fmla="*/ 4537 h 10000"/>
                <a:gd name="connsiteX21" fmla="*/ 9332 w 10424"/>
                <a:gd name="connsiteY21" fmla="*/ 4369 h 10000"/>
                <a:gd name="connsiteX22" fmla="*/ 9075 w 10424"/>
                <a:gd name="connsiteY22" fmla="*/ 2573 h 10000"/>
                <a:gd name="connsiteX23" fmla="*/ 8014 w 10424"/>
                <a:gd name="connsiteY23" fmla="*/ 916 h 10000"/>
                <a:gd name="connsiteX24" fmla="*/ 5807 w 10424"/>
                <a:gd name="connsiteY24" fmla="*/ 1 h 10000"/>
                <a:gd name="connsiteX25" fmla="*/ 1872 w 1042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93 w 10548"/>
                <a:gd name="connsiteY2" fmla="*/ 2898 h 10000"/>
                <a:gd name="connsiteX3" fmla="*/ 368 w 10548"/>
                <a:gd name="connsiteY3" fmla="*/ 4684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2389 w 10941"/>
                <a:gd name="connsiteY0" fmla="*/ 802 h 10000"/>
                <a:gd name="connsiteX1" fmla="*/ 1441 w 10941"/>
                <a:gd name="connsiteY1" fmla="*/ 4594 h 10000"/>
                <a:gd name="connsiteX2" fmla="*/ 686 w 10941"/>
                <a:gd name="connsiteY2" fmla="*/ 2898 h 10000"/>
                <a:gd name="connsiteX3" fmla="*/ 18 w 10941"/>
                <a:gd name="connsiteY3" fmla="*/ 4440 h 10000"/>
                <a:gd name="connsiteX4" fmla="*/ 393 w 10941"/>
                <a:gd name="connsiteY4" fmla="*/ 5290 h 10000"/>
                <a:gd name="connsiteX5" fmla="*/ 793 w 10941"/>
                <a:gd name="connsiteY5" fmla="*/ 6187 h 10000"/>
                <a:gd name="connsiteX6" fmla="*/ 1407 w 10941"/>
                <a:gd name="connsiteY6" fmla="*/ 6804 h 10000"/>
                <a:gd name="connsiteX7" fmla="*/ 2197 w 10941"/>
                <a:gd name="connsiteY7" fmla="*/ 7339 h 10000"/>
                <a:gd name="connsiteX8" fmla="*/ 2542 w 10941"/>
                <a:gd name="connsiteY8" fmla="*/ 8222 h 10000"/>
                <a:gd name="connsiteX9" fmla="*/ 3344 w 10941"/>
                <a:gd name="connsiteY9" fmla="*/ 8979 h 10000"/>
                <a:gd name="connsiteX10" fmla="*/ 4171 w 10941"/>
                <a:gd name="connsiteY10" fmla="*/ 9535 h 10000"/>
                <a:gd name="connsiteX11" fmla="*/ 5732 w 10941"/>
                <a:gd name="connsiteY11" fmla="*/ 10000 h 10000"/>
                <a:gd name="connsiteX12" fmla="*/ 7360 w 10941"/>
                <a:gd name="connsiteY12" fmla="*/ 9415 h 10000"/>
                <a:gd name="connsiteX13" fmla="*/ 8287 w 10941"/>
                <a:gd name="connsiteY13" fmla="*/ 8799 h 10000"/>
                <a:gd name="connsiteX14" fmla="*/ 9043 w 10941"/>
                <a:gd name="connsiteY14" fmla="*/ 7933 h 10000"/>
                <a:gd name="connsiteX15" fmla="*/ 9483 w 10941"/>
                <a:gd name="connsiteY15" fmla="*/ 6623 h 10000"/>
                <a:gd name="connsiteX16" fmla="*/ 9906 w 10941"/>
                <a:gd name="connsiteY16" fmla="*/ 6533 h 10000"/>
                <a:gd name="connsiteX17" fmla="*/ 10473 w 10941"/>
                <a:gd name="connsiteY17" fmla="*/ 5623 h 10000"/>
                <a:gd name="connsiteX18" fmla="*/ 10842 w 10941"/>
                <a:gd name="connsiteY18" fmla="*/ 4988 h 10000"/>
                <a:gd name="connsiteX19" fmla="*/ 10927 w 10941"/>
                <a:gd name="connsiteY19" fmla="*/ 4327 h 10000"/>
                <a:gd name="connsiteX20" fmla="*/ 10177 w 10941"/>
                <a:gd name="connsiteY20" fmla="*/ 4152 h 10000"/>
                <a:gd name="connsiteX21" fmla="*/ 9962 w 10941"/>
                <a:gd name="connsiteY21" fmla="*/ 4537 h 10000"/>
                <a:gd name="connsiteX22" fmla="*/ 9849 w 10941"/>
                <a:gd name="connsiteY22" fmla="*/ 4369 h 10000"/>
                <a:gd name="connsiteX23" fmla="*/ 9592 w 10941"/>
                <a:gd name="connsiteY23" fmla="*/ 2573 h 10000"/>
                <a:gd name="connsiteX24" fmla="*/ 8531 w 10941"/>
                <a:gd name="connsiteY24" fmla="*/ 916 h 10000"/>
                <a:gd name="connsiteX25" fmla="*/ 6324 w 10941"/>
                <a:gd name="connsiteY25" fmla="*/ 1 h 10000"/>
                <a:gd name="connsiteX26" fmla="*/ 2389 w 10941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743 w 10998"/>
                <a:gd name="connsiteY2" fmla="*/ 2898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214 w 10766"/>
                <a:gd name="connsiteY0" fmla="*/ 802 h 10000"/>
                <a:gd name="connsiteX1" fmla="*/ 1266 w 10766"/>
                <a:gd name="connsiteY1" fmla="*/ 4594 h 10000"/>
                <a:gd name="connsiteX2" fmla="*/ 635 w 10766"/>
                <a:gd name="connsiteY2" fmla="*/ 4779 h 10000"/>
                <a:gd name="connsiteX3" fmla="*/ 338 w 10766"/>
                <a:gd name="connsiteY3" fmla="*/ 4893 h 10000"/>
                <a:gd name="connsiteX4" fmla="*/ 218 w 10766"/>
                <a:gd name="connsiteY4" fmla="*/ 5290 h 10000"/>
                <a:gd name="connsiteX5" fmla="*/ 618 w 10766"/>
                <a:gd name="connsiteY5" fmla="*/ 6187 h 10000"/>
                <a:gd name="connsiteX6" fmla="*/ 1232 w 10766"/>
                <a:gd name="connsiteY6" fmla="*/ 6804 h 10000"/>
                <a:gd name="connsiteX7" fmla="*/ 2022 w 10766"/>
                <a:gd name="connsiteY7" fmla="*/ 7339 h 10000"/>
                <a:gd name="connsiteX8" fmla="*/ 2367 w 10766"/>
                <a:gd name="connsiteY8" fmla="*/ 8222 h 10000"/>
                <a:gd name="connsiteX9" fmla="*/ 3169 w 10766"/>
                <a:gd name="connsiteY9" fmla="*/ 8979 h 10000"/>
                <a:gd name="connsiteX10" fmla="*/ 3996 w 10766"/>
                <a:gd name="connsiteY10" fmla="*/ 9535 h 10000"/>
                <a:gd name="connsiteX11" fmla="*/ 5557 w 10766"/>
                <a:gd name="connsiteY11" fmla="*/ 10000 h 10000"/>
                <a:gd name="connsiteX12" fmla="*/ 7185 w 10766"/>
                <a:gd name="connsiteY12" fmla="*/ 9415 h 10000"/>
                <a:gd name="connsiteX13" fmla="*/ 8112 w 10766"/>
                <a:gd name="connsiteY13" fmla="*/ 8799 h 10000"/>
                <a:gd name="connsiteX14" fmla="*/ 8868 w 10766"/>
                <a:gd name="connsiteY14" fmla="*/ 7933 h 10000"/>
                <a:gd name="connsiteX15" fmla="*/ 9308 w 10766"/>
                <a:gd name="connsiteY15" fmla="*/ 6623 h 10000"/>
                <a:gd name="connsiteX16" fmla="*/ 9731 w 10766"/>
                <a:gd name="connsiteY16" fmla="*/ 6533 h 10000"/>
                <a:gd name="connsiteX17" fmla="*/ 10298 w 10766"/>
                <a:gd name="connsiteY17" fmla="*/ 5623 h 10000"/>
                <a:gd name="connsiteX18" fmla="*/ 10667 w 10766"/>
                <a:gd name="connsiteY18" fmla="*/ 4988 h 10000"/>
                <a:gd name="connsiteX19" fmla="*/ 10752 w 10766"/>
                <a:gd name="connsiteY19" fmla="*/ 4327 h 10000"/>
                <a:gd name="connsiteX20" fmla="*/ 10002 w 10766"/>
                <a:gd name="connsiteY20" fmla="*/ 4152 h 10000"/>
                <a:gd name="connsiteX21" fmla="*/ 9787 w 10766"/>
                <a:gd name="connsiteY21" fmla="*/ 4537 h 10000"/>
                <a:gd name="connsiteX22" fmla="*/ 9674 w 10766"/>
                <a:gd name="connsiteY22" fmla="*/ 4369 h 10000"/>
                <a:gd name="connsiteX23" fmla="*/ 9417 w 10766"/>
                <a:gd name="connsiteY23" fmla="*/ 2573 h 10000"/>
                <a:gd name="connsiteX24" fmla="*/ 8356 w 10766"/>
                <a:gd name="connsiteY24" fmla="*/ 916 h 10000"/>
                <a:gd name="connsiteX25" fmla="*/ 6149 w 10766"/>
                <a:gd name="connsiteY25" fmla="*/ 1 h 10000"/>
                <a:gd name="connsiteX26" fmla="*/ 2214 w 10766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17 w 10548"/>
                <a:gd name="connsiteY2" fmla="*/ 4779 h 10000"/>
                <a:gd name="connsiteX3" fmla="*/ 120 w 10548"/>
                <a:gd name="connsiteY3" fmla="*/ 4893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85 w 10548"/>
                <a:gd name="connsiteY2" fmla="*/ 4615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6 w 11738"/>
                <a:gd name="connsiteY0" fmla="*/ 802 h 10000"/>
                <a:gd name="connsiteX1" fmla="*/ 2238 w 11738"/>
                <a:gd name="connsiteY1" fmla="*/ 4594 h 10000"/>
                <a:gd name="connsiteX2" fmla="*/ 31 w 11738"/>
                <a:gd name="connsiteY2" fmla="*/ 3744 h 10000"/>
                <a:gd name="connsiteX3" fmla="*/ 1066 w 11738"/>
                <a:gd name="connsiteY3" fmla="*/ 5220 h 10000"/>
                <a:gd name="connsiteX4" fmla="*/ 1590 w 11738"/>
                <a:gd name="connsiteY4" fmla="*/ 6187 h 10000"/>
                <a:gd name="connsiteX5" fmla="*/ 2204 w 11738"/>
                <a:gd name="connsiteY5" fmla="*/ 6804 h 10000"/>
                <a:gd name="connsiteX6" fmla="*/ 2994 w 11738"/>
                <a:gd name="connsiteY6" fmla="*/ 7339 h 10000"/>
                <a:gd name="connsiteX7" fmla="*/ 3339 w 11738"/>
                <a:gd name="connsiteY7" fmla="*/ 8222 h 10000"/>
                <a:gd name="connsiteX8" fmla="*/ 4141 w 11738"/>
                <a:gd name="connsiteY8" fmla="*/ 8979 h 10000"/>
                <a:gd name="connsiteX9" fmla="*/ 4968 w 11738"/>
                <a:gd name="connsiteY9" fmla="*/ 9535 h 10000"/>
                <a:gd name="connsiteX10" fmla="*/ 6529 w 11738"/>
                <a:gd name="connsiteY10" fmla="*/ 10000 h 10000"/>
                <a:gd name="connsiteX11" fmla="*/ 8157 w 11738"/>
                <a:gd name="connsiteY11" fmla="*/ 9415 h 10000"/>
                <a:gd name="connsiteX12" fmla="*/ 9084 w 11738"/>
                <a:gd name="connsiteY12" fmla="*/ 8799 h 10000"/>
                <a:gd name="connsiteX13" fmla="*/ 9840 w 11738"/>
                <a:gd name="connsiteY13" fmla="*/ 7933 h 10000"/>
                <a:gd name="connsiteX14" fmla="*/ 10280 w 11738"/>
                <a:gd name="connsiteY14" fmla="*/ 6623 h 10000"/>
                <a:gd name="connsiteX15" fmla="*/ 10703 w 11738"/>
                <a:gd name="connsiteY15" fmla="*/ 6533 h 10000"/>
                <a:gd name="connsiteX16" fmla="*/ 11270 w 11738"/>
                <a:gd name="connsiteY16" fmla="*/ 5623 h 10000"/>
                <a:gd name="connsiteX17" fmla="*/ 11639 w 11738"/>
                <a:gd name="connsiteY17" fmla="*/ 4988 h 10000"/>
                <a:gd name="connsiteX18" fmla="*/ 11724 w 11738"/>
                <a:gd name="connsiteY18" fmla="*/ 4327 h 10000"/>
                <a:gd name="connsiteX19" fmla="*/ 10974 w 11738"/>
                <a:gd name="connsiteY19" fmla="*/ 4152 h 10000"/>
                <a:gd name="connsiteX20" fmla="*/ 10759 w 11738"/>
                <a:gd name="connsiteY20" fmla="*/ 4537 h 10000"/>
                <a:gd name="connsiteX21" fmla="*/ 10646 w 11738"/>
                <a:gd name="connsiteY21" fmla="*/ 4369 h 10000"/>
                <a:gd name="connsiteX22" fmla="*/ 10389 w 11738"/>
                <a:gd name="connsiteY22" fmla="*/ 2573 h 10000"/>
                <a:gd name="connsiteX23" fmla="*/ 9328 w 11738"/>
                <a:gd name="connsiteY23" fmla="*/ 916 h 10000"/>
                <a:gd name="connsiteX24" fmla="*/ 7121 w 11738"/>
                <a:gd name="connsiteY24" fmla="*/ 1 h 10000"/>
                <a:gd name="connsiteX25" fmla="*/ 3186 w 11738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314 w 10672"/>
                <a:gd name="connsiteY6" fmla="*/ 8396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649 w 10672"/>
                <a:gd name="connsiteY5" fmla="*/ 7827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45 w 10672"/>
                <a:gd name="connsiteY16" fmla="*/ 5762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637 w 10738"/>
                <a:gd name="connsiteY15" fmla="*/ 6533 h 10000"/>
                <a:gd name="connsiteX16" fmla="*/ 10245 w 10738"/>
                <a:gd name="connsiteY16" fmla="*/ 5762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9637 w 10739"/>
                <a:gd name="connsiteY15" fmla="*/ 6533 h 10000"/>
                <a:gd name="connsiteX16" fmla="*/ 10245 w 10739"/>
                <a:gd name="connsiteY16" fmla="*/ 5762 h 10000"/>
                <a:gd name="connsiteX17" fmla="*/ 10738 w 10739"/>
                <a:gd name="connsiteY17" fmla="*/ 4988 h 10000"/>
                <a:gd name="connsiteX18" fmla="*/ 10658 w 10739"/>
                <a:gd name="connsiteY18" fmla="*/ 4327 h 10000"/>
                <a:gd name="connsiteX19" fmla="*/ 9908 w 10739"/>
                <a:gd name="connsiteY19" fmla="*/ 4152 h 10000"/>
                <a:gd name="connsiteX20" fmla="*/ 9693 w 10739"/>
                <a:gd name="connsiteY20" fmla="*/ 4537 h 10000"/>
                <a:gd name="connsiteX21" fmla="*/ 9580 w 10739"/>
                <a:gd name="connsiteY21" fmla="*/ 4369 h 10000"/>
                <a:gd name="connsiteX22" fmla="*/ 9323 w 10739"/>
                <a:gd name="connsiteY22" fmla="*/ 2573 h 10000"/>
                <a:gd name="connsiteX23" fmla="*/ 8262 w 10739"/>
                <a:gd name="connsiteY23" fmla="*/ 916 h 10000"/>
                <a:gd name="connsiteX24" fmla="*/ 6055 w 10739"/>
                <a:gd name="connsiteY24" fmla="*/ 1 h 10000"/>
                <a:gd name="connsiteX25" fmla="*/ 2120 w 10739"/>
                <a:gd name="connsiteY25" fmla="*/ 802 h 10000"/>
                <a:gd name="connsiteX0" fmla="*/ 2120 w 10742"/>
                <a:gd name="connsiteY0" fmla="*/ 802 h 10000"/>
                <a:gd name="connsiteX1" fmla="*/ 1172 w 10742"/>
                <a:gd name="connsiteY1" fmla="*/ 4594 h 10000"/>
                <a:gd name="connsiteX2" fmla="*/ 0 w 10742"/>
                <a:gd name="connsiteY2" fmla="*/ 5220 h 10000"/>
                <a:gd name="connsiteX3" fmla="*/ 524 w 10742"/>
                <a:gd name="connsiteY3" fmla="*/ 6187 h 10000"/>
                <a:gd name="connsiteX4" fmla="*/ 1138 w 10742"/>
                <a:gd name="connsiteY4" fmla="*/ 6804 h 10000"/>
                <a:gd name="connsiteX5" fmla="*/ 1598 w 10742"/>
                <a:gd name="connsiteY5" fmla="*/ 7165 h 10000"/>
                <a:gd name="connsiteX6" fmla="*/ 1904 w 10742"/>
                <a:gd name="connsiteY6" fmla="*/ 7322 h 10000"/>
                <a:gd name="connsiteX7" fmla="*/ 2449 w 10742"/>
                <a:gd name="connsiteY7" fmla="*/ 8396 h 10000"/>
                <a:gd name="connsiteX8" fmla="*/ 3075 w 10742"/>
                <a:gd name="connsiteY8" fmla="*/ 8979 h 10000"/>
                <a:gd name="connsiteX9" fmla="*/ 3902 w 10742"/>
                <a:gd name="connsiteY9" fmla="*/ 9535 h 10000"/>
                <a:gd name="connsiteX10" fmla="*/ 5463 w 10742"/>
                <a:gd name="connsiteY10" fmla="*/ 10000 h 10000"/>
                <a:gd name="connsiteX11" fmla="*/ 7091 w 10742"/>
                <a:gd name="connsiteY11" fmla="*/ 9415 h 10000"/>
                <a:gd name="connsiteX12" fmla="*/ 8018 w 10742"/>
                <a:gd name="connsiteY12" fmla="*/ 8799 h 10000"/>
                <a:gd name="connsiteX13" fmla="*/ 8774 w 10742"/>
                <a:gd name="connsiteY13" fmla="*/ 7933 h 10000"/>
                <a:gd name="connsiteX14" fmla="*/ 9214 w 10742"/>
                <a:gd name="connsiteY14" fmla="*/ 6623 h 10000"/>
                <a:gd name="connsiteX15" fmla="*/ 9637 w 10742"/>
                <a:gd name="connsiteY15" fmla="*/ 6533 h 10000"/>
                <a:gd name="connsiteX16" fmla="*/ 10369 w 10742"/>
                <a:gd name="connsiteY16" fmla="*/ 5901 h 10000"/>
                <a:gd name="connsiteX17" fmla="*/ 10738 w 10742"/>
                <a:gd name="connsiteY17" fmla="*/ 4988 h 10000"/>
                <a:gd name="connsiteX18" fmla="*/ 10658 w 10742"/>
                <a:gd name="connsiteY18" fmla="*/ 4327 h 10000"/>
                <a:gd name="connsiteX19" fmla="*/ 9908 w 10742"/>
                <a:gd name="connsiteY19" fmla="*/ 4152 h 10000"/>
                <a:gd name="connsiteX20" fmla="*/ 9693 w 10742"/>
                <a:gd name="connsiteY20" fmla="*/ 4537 h 10000"/>
                <a:gd name="connsiteX21" fmla="*/ 9580 w 10742"/>
                <a:gd name="connsiteY21" fmla="*/ 4369 h 10000"/>
                <a:gd name="connsiteX22" fmla="*/ 9323 w 10742"/>
                <a:gd name="connsiteY22" fmla="*/ 2573 h 10000"/>
                <a:gd name="connsiteX23" fmla="*/ 8262 w 10742"/>
                <a:gd name="connsiteY23" fmla="*/ 916 h 10000"/>
                <a:gd name="connsiteX24" fmla="*/ 6055 w 10742"/>
                <a:gd name="connsiteY24" fmla="*/ 1 h 10000"/>
                <a:gd name="connsiteX25" fmla="*/ 2120 w 10742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10369 w 10739"/>
                <a:gd name="connsiteY15" fmla="*/ 5901 h 10000"/>
                <a:gd name="connsiteX16" fmla="*/ 10738 w 10739"/>
                <a:gd name="connsiteY16" fmla="*/ 4988 h 10000"/>
                <a:gd name="connsiteX17" fmla="*/ 10658 w 10739"/>
                <a:gd name="connsiteY17" fmla="*/ 4327 h 10000"/>
                <a:gd name="connsiteX18" fmla="*/ 9908 w 10739"/>
                <a:gd name="connsiteY18" fmla="*/ 4152 h 10000"/>
                <a:gd name="connsiteX19" fmla="*/ 9693 w 10739"/>
                <a:gd name="connsiteY19" fmla="*/ 4537 h 10000"/>
                <a:gd name="connsiteX20" fmla="*/ 9580 w 10739"/>
                <a:gd name="connsiteY20" fmla="*/ 4369 h 10000"/>
                <a:gd name="connsiteX21" fmla="*/ 9323 w 10739"/>
                <a:gd name="connsiteY21" fmla="*/ 2573 h 10000"/>
                <a:gd name="connsiteX22" fmla="*/ 8262 w 10739"/>
                <a:gd name="connsiteY22" fmla="*/ 916 h 10000"/>
                <a:gd name="connsiteX23" fmla="*/ 6055 w 10739"/>
                <a:gd name="connsiteY23" fmla="*/ 1 h 10000"/>
                <a:gd name="connsiteX24" fmla="*/ 2120 w 10739"/>
                <a:gd name="connsiteY24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717 w 10738"/>
                <a:gd name="connsiteY15" fmla="*/ 6570 h 10000"/>
                <a:gd name="connsiteX16" fmla="*/ 10369 w 10738"/>
                <a:gd name="connsiteY16" fmla="*/ 5901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8"/>
                <a:gd name="connsiteY0" fmla="*/ 802 h 9864"/>
                <a:gd name="connsiteX1" fmla="*/ 1172 w 10738"/>
                <a:gd name="connsiteY1" fmla="*/ 4594 h 9864"/>
                <a:gd name="connsiteX2" fmla="*/ 0 w 10738"/>
                <a:gd name="connsiteY2" fmla="*/ 5220 h 9864"/>
                <a:gd name="connsiteX3" fmla="*/ 524 w 10738"/>
                <a:gd name="connsiteY3" fmla="*/ 6187 h 9864"/>
                <a:gd name="connsiteX4" fmla="*/ 1138 w 10738"/>
                <a:gd name="connsiteY4" fmla="*/ 6804 h 9864"/>
                <a:gd name="connsiteX5" fmla="*/ 1598 w 10738"/>
                <a:gd name="connsiteY5" fmla="*/ 7165 h 9864"/>
                <a:gd name="connsiteX6" fmla="*/ 1904 w 10738"/>
                <a:gd name="connsiteY6" fmla="*/ 7322 h 9864"/>
                <a:gd name="connsiteX7" fmla="*/ 2449 w 10738"/>
                <a:gd name="connsiteY7" fmla="*/ 8396 h 9864"/>
                <a:gd name="connsiteX8" fmla="*/ 3075 w 10738"/>
                <a:gd name="connsiteY8" fmla="*/ 8979 h 9864"/>
                <a:gd name="connsiteX9" fmla="*/ 3902 w 10738"/>
                <a:gd name="connsiteY9" fmla="*/ 9535 h 9864"/>
                <a:gd name="connsiteX10" fmla="*/ 4926 w 10738"/>
                <a:gd name="connsiteY10" fmla="*/ 9864 h 9864"/>
                <a:gd name="connsiteX11" fmla="*/ 7091 w 10738"/>
                <a:gd name="connsiteY11" fmla="*/ 9415 h 9864"/>
                <a:gd name="connsiteX12" fmla="*/ 8018 w 10738"/>
                <a:gd name="connsiteY12" fmla="*/ 8799 h 9864"/>
                <a:gd name="connsiteX13" fmla="*/ 8774 w 10738"/>
                <a:gd name="connsiteY13" fmla="*/ 7933 h 9864"/>
                <a:gd name="connsiteX14" fmla="*/ 9214 w 10738"/>
                <a:gd name="connsiteY14" fmla="*/ 6623 h 9864"/>
                <a:gd name="connsiteX15" fmla="*/ 9717 w 10738"/>
                <a:gd name="connsiteY15" fmla="*/ 6570 h 9864"/>
                <a:gd name="connsiteX16" fmla="*/ 10369 w 10738"/>
                <a:gd name="connsiteY16" fmla="*/ 5901 h 9864"/>
                <a:gd name="connsiteX17" fmla="*/ 10738 w 10738"/>
                <a:gd name="connsiteY17" fmla="*/ 4988 h 9864"/>
                <a:gd name="connsiteX18" fmla="*/ 10658 w 10738"/>
                <a:gd name="connsiteY18" fmla="*/ 4327 h 9864"/>
                <a:gd name="connsiteX19" fmla="*/ 9908 w 10738"/>
                <a:gd name="connsiteY19" fmla="*/ 4152 h 9864"/>
                <a:gd name="connsiteX20" fmla="*/ 9693 w 10738"/>
                <a:gd name="connsiteY20" fmla="*/ 4537 h 9864"/>
                <a:gd name="connsiteX21" fmla="*/ 9580 w 10738"/>
                <a:gd name="connsiteY21" fmla="*/ 4369 h 9864"/>
                <a:gd name="connsiteX22" fmla="*/ 9323 w 10738"/>
                <a:gd name="connsiteY22" fmla="*/ 2573 h 9864"/>
                <a:gd name="connsiteX23" fmla="*/ 8262 w 10738"/>
                <a:gd name="connsiteY23" fmla="*/ 916 h 9864"/>
                <a:gd name="connsiteX24" fmla="*/ 6055 w 10738"/>
                <a:gd name="connsiteY24" fmla="*/ 1 h 9864"/>
                <a:gd name="connsiteX25" fmla="*/ 2120 w 10738"/>
                <a:gd name="connsiteY25" fmla="*/ 802 h 986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79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177 w 10000"/>
                <a:gd name="connsiteY20" fmla="*/ 4347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18"/>
                <a:gd name="connsiteY0" fmla="*/ 813 h 10034"/>
                <a:gd name="connsiteX1" fmla="*/ 1091 w 10018"/>
                <a:gd name="connsiteY1" fmla="*/ 4657 h 10034"/>
                <a:gd name="connsiteX2" fmla="*/ 0 w 10018"/>
                <a:gd name="connsiteY2" fmla="*/ 5292 h 10034"/>
                <a:gd name="connsiteX3" fmla="*/ 488 w 10018"/>
                <a:gd name="connsiteY3" fmla="*/ 6272 h 10034"/>
                <a:gd name="connsiteX4" fmla="*/ 1060 w 10018"/>
                <a:gd name="connsiteY4" fmla="*/ 6898 h 10034"/>
                <a:gd name="connsiteX5" fmla="*/ 1488 w 10018"/>
                <a:gd name="connsiteY5" fmla="*/ 7264 h 10034"/>
                <a:gd name="connsiteX6" fmla="*/ 1773 w 10018"/>
                <a:gd name="connsiteY6" fmla="*/ 7423 h 10034"/>
                <a:gd name="connsiteX7" fmla="*/ 2281 w 10018"/>
                <a:gd name="connsiteY7" fmla="*/ 8512 h 10034"/>
                <a:gd name="connsiteX8" fmla="*/ 2864 w 10018"/>
                <a:gd name="connsiteY8" fmla="*/ 9103 h 10034"/>
                <a:gd name="connsiteX9" fmla="*/ 3634 w 10018"/>
                <a:gd name="connsiteY9" fmla="*/ 9666 h 10034"/>
                <a:gd name="connsiteX10" fmla="*/ 4587 w 10018"/>
                <a:gd name="connsiteY10" fmla="*/ 10000 h 10034"/>
                <a:gd name="connsiteX11" fmla="*/ 5945 w 10018"/>
                <a:gd name="connsiteY11" fmla="*/ 9973 h 10034"/>
                <a:gd name="connsiteX12" fmla="*/ 6604 w 10018"/>
                <a:gd name="connsiteY12" fmla="*/ 9545 h 10034"/>
                <a:gd name="connsiteX13" fmla="*/ 7467 w 10018"/>
                <a:gd name="connsiteY13" fmla="*/ 8920 h 10034"/>
                <a:gd name="connsiteX14" fmla="*/ 8171 w 10018"/>
                <a:gd name="connsiteY14" fmla="*/ 8042 h 10034"/>
                <a:gd name="connsiteX15" fmla="*/ 8581 w 10018"/>
                <a:gd name="connsiteY15" fmla="*/ 6714 h 10034"/>
                <a:gd name="connsiteX16" fmla="*/ 9049 w 10018"/>
                <a:gd name="connsiteY16" fmla="*/ 6661 h 10034"/>
                <a:gd name="connsiteX17" fmla="*/ 9656 w 10018"/>
                <a:gd name="connsiteY17" fmla="*/ 5982 h 10034"/>
                <a:gd name="connsiteX18" fmla="*/ 10000 w 10018"/>
                <a:gd name="connsiteY18" fmla="*/ 5057 h 10034"/>
                <a:gd name="connsiteX19" fmla="*/ 9925 w 10018"/>
                <a:gd name="connsiteY19" fmla="*/ 4387 h 10034"/>
                <a:gd name="connsiteX20" fmla="*/ 9027 w 10018"/>
                <a:gd name="connsiteY20" fmla="*/ 4600 h 10034"/>
                <a:gd name="connsiteX21" fmla="*/ 8922 w 10018"/>
                <a:gd name="connsiteY21" fmla="*/ 4429 h 10034"/>
                <a:gd name="connsiteX22" fmla="*/ 8682 w 10018"/>
                <a:gd name="connsiteY22" fmla="*/ 2608 h 10034"/>
                <a:gd name="connsiteX23" fmla="*/ 7694 w 10018"/>
                <a:gd name="connsiteY23" fmla="*/ 929 h 10034"/>
                <a:gd name="connsiteX24" fmla="*/ 5639 w 10018"/>
                <a:gd name="connsiteY24" fmla="*/ 1 h 10034"/>
                <a:gd name="connsiteX25" fmla="*/ 1974 w 10018"/>
                <a:gd name="connsiteY25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241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9049 w 10098"/>
                <a:gd name="connsiteY16" fmla="*/ 6661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30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8949 w 10098"/>
                <a:gd name="connsiteY16" fmla="*/ 6845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9149 w 10098"/>
                <a:gd name="connsiteY16" fmla="*/ 6799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9104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8171 w 10164"/>
                <a:gd name="connsiteY13" fmla="*/ 8272 h 10031"/>
                <a:gd name="connsiteX14" fmla="*/ 8581 w 10164"/>
                <a:gd name="connsiteY14" fmla="*/ 7128 h 10031"/>
                <a:gd name="connsiteX15" fmla="*/ 9099 w 10164"/>
                <a:gd name="connsiteY15" fmla="*/ 7121 h 10031"/>
                <a:gd name="connsiteX16" fmla="*/ 9856 w 10164"/>
                <a:gd name="connsiteY16" fmla="*/ 6028 h 10031"/>
                <a:gd name="connsiteX17" fmla="*/ 10150 w 10164"/>
                <a:gd name="connsiteY17" fmla="*/ 5287 h 10031"/>
                <a:gd name="connsiteX18" fmla="*/ 10097 w 10164"/>
                <a:gd name="connsiteY18" fmla="*/ 4777 h 10031"/>
                <a:gd name="connsiteX19" fmla="*/ 9925 w 10164"/>
                <a:gd name="connsiteY19" fmla="*/ 4387 h 10031"/>
                <a:gd name="connsiteX20" fmla="*/ 9347 w 10164"/>
                <a:gd name="connsiteY20" fmla="*/ 4364 h 10031"/>
                <a:gd name="connsiteX21" fmla="*/ 9027 w 10164"/>
                <a:gd name="connsiteY21" fmla="*/ 4600 h 10031"/>
                <a:gd name="connsiteX22" fmla="*/ 8922 w 10164"/>
                <a:gd name="connsiteY22" fmla="*/ 4429 h 10031"/>
                <a:gd name="connsiteX23" fmla="*/ 8682 w 10164"/>
                <a:gd name="connsiteY23" fmla="*/ 2608 h 10031"/>
                <a:gd name="connsiteX24" fmla="*/ 7694 w 10164"/>
                <a:gd name="connsiteY24" fmla="*/ 929 h 10031"/>
                <a:gd name="connsiteX25" fmla="*/ 5639 w 10164"/>
                <a:gd name="connsiteY25" fmla="*/ 1 h 10031"/>
                <a:gd name="connsiteX26" fmla="*/ 1974 w 10164"/>
                <a:gd name="connsiteY26" fmla="*/ 813 h 10031"/>
                <a:gd name="connsiteX0" fmla="*/ 2161 w 10351"/>
                <a:gd name="connsiteY0" fmla="*/ 813 h 10031"/>
                <a:gd name="connsiteX1" fmla="*/ 1278 w 10351"/>
                <a:gd name="connsiteY1" fmla="*/ 4657 h 10031"/>
                <a:gd name="connsiteX2" fmla="*/ 0 w 10351"/>
                <a:gd name="connsiteY2" fmla="*/ 5292 h 10031"/>
                <a:gd name="connsiteX3" fmla="*/ 675 w 10351"/>
                <a:gd name="connsiteY3" fmla="*/ 6272 h 10031"/>
                <a:gd name="connsiteX4" fmla="*/ 1397 w 10351"/>
                <a:gd name="connsiteY4" fmla="*/ 6898 h 10031"/>
                <a:gd name="connsiteX5" fmla="*/ 1675 w 10351"/>
                <a:gd name="connsiteY5" fmla="*/ 7264 h 10031"/>
                <a:gd name="connsiteX6" fmla="*/ 1960 w 10351"/>
                <a:gd name="connsiteY6" fmla="*/ 7423 h 10031"/>
                <a:gd name="connsiteX7" fmla="*/ 2468 w 10351"/>
                <a:gd name="connsiteY7" fmla="*/ 8512 h 10031"/>
                <a:gd name="connsiteX8" fmla="*/ 3251 w 10351"/>
                <a:gd name="connsiteY8" fmla="*/ 9103 h 10031"/>
                <a:gd name="connsiteX9" fmla="*/ 4021 w 10351"/>
                <a:gd name="connsiteY9" fmla="*/ 9712 h 10031"/>
                <a:gd name="connsiteX10" fmla="*/ 4774 w 10351"/>
                <a:gd name="connsiteY10" fmla="*/ 10000 h 10031"/>
                <a:gd name="connsiteX11" fmla="*/ 6132 w 10351"/>
                <a:gd name="connsiteY11" fmla="*/ 9973 h 10031"/>
                <a:gd name="connsiteX12" fmla="*/ 6791 w 10351"/>
                <a:gd name="connsiteY12" fmla="*/ 9545 h 10031"/>
                <a:gd name="connsiteX13" fmla="*/ 8358 w 10351"/>
                <a:gd name="connsiteY13" fmla="*/ 8272 h 10031"/>
                <a:gd name="connsiteX14" fmla="*/ 8768 w 10351"/>
                <a:gd name="connsiteY14" fmla="*/ 7128 h 10031"/>
                <a:gd name="connsiteX15" fmla="*/ 9286 w 10351"/>
                <a:gd name="connsiteY15" fmla="*/ 7121 h 10031"/>
                <a:gd name="connsiteX16" fmla="*/ 10043 w 10351"/>
                <a:gd name="connsiteY16" fmla="*/ 6028 h 10031"/>
                <a:gd name="connsiteX17" fmla="*/ 10337 w 10351"/>
                <a:gd name="connsiteY17" fmla="*/ 5287 h 10031"/>
                <a:gd name="connsiteX18" fmla="*/ 10284 w 10351"/>
                <a:gd name="connsiteY18" fmla="*/ 4777 h 10031"/>
                <a:gd name="connsiteX19" fmla="*/ 10112 w 10351"/>
                <a:gd name="connsiteY19" fmla="*/ 4387 h 10031"/>
                <a:gd name="connsiteX20" fmla="*/ 9534 w 10351"/>
                <a:gd name="connsiteY20" fmla="*/ 4364 h 10031"/>
                <a:gd name="connsiteX21" fmla="*/ 9214 w 10351"/>
                <a:gd name="connsiteY21" fmla="*/ 4600 h 10031"/>
                <a:gd name="connsiteX22" fmla="*/ 9109 w 10351"/>
                <a:gd name="connsiteY22" fmla="*/ 4429 h 10031"/>
                <a:gd name="connsiteX23" fmla="*/ 8869 w 10351"/>
                <a:gd name="connsiteY23" fmla="*/ 2608 h 10031"/>
                <a:gd name="connsiteX24" fmla="*/ 7881 w 10351"/>
                <a:gd name="connsiteY24" fmla="*/ 929 h 10031"/>
                <a:gd name="connsiteX25" fmla="*/ 5826 w 10351"/>
                <a:gd name="connsiteY25" fmla="*/ 1 h 10031"/>
                <a:gd name="connsiteX26" fmla="*/ 2161 w 10351"/>
                <a:gd name="connsiteY26" fmla="*/ 813 h 10031"/>
                <a:gd name="connsiteX0" fmla="*/ 2161 w 10472"/>
                <a:gd name="connsiteY0" fmla="*/ 813 h 10031"/>
                <a:gd name="connsiteX1" fmla="*/ 1278 w 10472"/>
                <a:gd name="connsiteY1" fmla="*/ 4657 h 10031"/>
                <a:gd name="connsiteX2" fmla="*/ 0 w 10472"/>
                <a:gd name="connsiteY2" fmla="*/ 5292 h 10031"/>
                <a:gd name="connsiteX3" fmla="*/ 675 w 10472"/>
                <a:gd name="connsiteY3" fmla="*/ 6272 h 10031"/>
                <a:gd name="connsiteX4" fmla="*/ 1397 w 10472"/>
                <a:gd name="connsiteY4" fmla="*/ 6898 h 10031"/>
                <a:gd name="connsiteX5" fmla="*/ 1675 w 10472"/>
                <a:gd name="connsiteY5" fmla="*/ 7264 h 10031"/>
                <a:gd name="connsiteX6" fmla="*/ 1960 w 10472"/>
                <a:gd name="connsiteY6" fmla="*/ 7423 h 10031"/>
                <a:gd name="connsiteX7" fmla="*/ 2468 w 10472"/>
                <a:gd name="connsiteY7" fmla="*/ 8512 h 10031"/>
                <a:gd name="connsiteX8" fmla="*/ 3251 w 10472"/>
                <a:gd name="connsiteY8" fmla="*/ 9103 h 10031"/>
                <a:gd name="connsiteX9" fmla="*/ 4021 w 10472"/>
                <a:gd name="connsiteY9" fmla="*/ 9712 h 10031"/>
                <a:gd name="connsiteX10" fmla="*/ 4774 w 10472"/>
                <a:gd name="connsiteY10" fmla="*/ 10000 h 10031"/>
                <a:gd name="connsiteX11" fmla="*/ 6132 w 10472"/>
                <a:gd name="connsiteY11" fmla="*/ 9973 h 10031"/>
                <a:gd name="connsiteX12" fmla="*/ 6791 w 10472"/>
                <a:gd name="connsiteY12" fmla="*/ 9545 h 10031"/>
                <a:gd name="connsiteX13" fmla="*/ 8358 w 10472"/>
                <a:gd name="connsiteY13" fmla="*/ 8272 h 10031"/>
                <a:gd name="connsiteX14" fmla="*/ 8768 w 10472"/>
                <a:gd name="connsiteY14" fmla="*/ 7128 h 10031"/>
                <a:gd name="connsiteX15" fmla="*/ 9286 w 10472"/>
                <a:gd name="connsiteY15" fmla="*/ 7121 h 10031"/>
                <a:gd name="connsiteX16" fmla="*/ 10043 w 10472"/>
                <a:gd name="connsiteY16" fmla="*/ 6028 h 10031"/>
                <a:gd name="connsiteX17" fmla="*/ 10337 w 10472"/>
                <a:gd name="connsiteY17" fmla="*/ 5287 h 10031"/>
                <a:gd name="connsiteX18" fmla="*/ 10471 w 10472"/>
                <a:gd name="connsiteY18" fmla="*/ 4834 h 10031"/>
                <a:gd name="connsiteX19" fmla="*/ 10112 w 10472"/>
                <a:gd name="connsiteY19" fmla="*/ 4387 h 10031"/>
                <a:gd name="connsiteX20" fmla="*/ 9534 w 10472"/>
                <a:gd name="connsiteY20" fmla="*/ 4364 h 10031"/>
                <a:gd name="connsiteX21" fmla="*/ 9214 w 10472"/>
                <a:gd name="connsiteY21" fmla="*/ 4600 h 10031"/>
                <a:gd name="connsiteX22" fmla="*/ 9109 w 10472"/>
                <a:gd name="connsiteY22" fmla="*/ 4429 h 10031"/>
                <a:gd name="connsiteX23" fmla="*/ 8869 w 10472"/>
                <a:gd name="connsiteY23" fmla="*/ 2608 h 10031"/>
                <a:gd name="connsiteX24" fmla="*/ 7881 w 10472"/>
                <a:gd name="connsiteY24" fmla="*/ 929 h 10031"/>
                <a:gd name="connsiteX25" fmla="*/ 5826 w 10472"/>
                <a:gd name="connsiteY25" fmla="*/ 1 h 10031"/>
                <a:gd name="connsiteX26" fmla="*/ 2161 w 10472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043 w 10595"/>
                <a:gd name="connsiteY16" fmla="*/ 6028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230 w 10595"/>
                <a:gd name="connsiteY16" fmla="*/ 6200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501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652"/>
                <a:gd name="connsiteY0" fmla="*/ 813 h 10031"/>
                <a:gd name="connsiteX1" fmla="*/ 1278 w 10652"/>
                <a:gd name="connsiteY1" fmla="*/ 4657 h 10031"/>
                <a:gd name="connsiteX2" fmla="*/ 0 w 10652"/>
                <a:gd name="connsiteY2" fmla="*/ 5292 h 10031"/>
                <a:gd name="connsiteX3" fmla="*/ 675 w 10652"/>
                <a:gd name="connsiteY3" fmla="*/ 6501 h 10031"/>
                <a:gd name="connsiteX4" fmla="*/ 1675 w 10652"/>
                <a:gd name="connsiteY4" fmla="*/ 7264 h 10031"/>
                <a:gd name="connsiteX5" fmla="*/ 1960 w 10652"/>
                <a:gd name="connsiteY5" fmla="*/ 7423 h 10031"/>
                <a:gd name="connsiteX6" fmla="*/ 2468 w 10652"/>
                <a:gd name="connsiteY6" fmla="*/ 8512 h 10031"/>
                <a:gd name="connsiteX7" fmla="*/ 3251 w 10652"/>
                <a:gd name="connsiteY7" fmla="*/ 9103 h 10031"/>
                <a:gd name="connsiteX8" fmla="*/ 4021 w 10652"/>
                <a:gd name="connsiteY8" fmla="*/ 9712 h 10031"/>
                <a:gd name="connsiteX9" fmla="*/ 4774 w 10652"/>
                <a:gd name="connsiteY9" fmla="*/ 10000 h 10031"/>
                <a:gd name="connsiteX10" fmla="*/ 6132 w 10652"/>
                <a:gd name="connsiteY10" fmla="*/ 9973 h 10031"/>
                <a:gd name="connsiteX11" fmla="*/ 6791 w 10652"/>
                <a:gd name="connsiteY11" fmla="*/ 9545 h 10031"/>
                <a:gd name="connsiteX12" fmla="*/ 8358 w 10652"/>
                <a:gd name="connsiteY12" fmla="*/ 8272 h 10031"/>
                <a:gd name="connsiteX13" fmla="*/ 8768 w 10652"/>
                <a:gd name="connsiteY13" fmla="*/ 7128 h 10031"/>
                <a:gd name="connsiteX14" fmla="*/ 9286 w 10652"/>
                <a:gd name="connsiteY14" fmla="*/ 7121 h 10031"/>
                <a:gd name="connsiteX15" fmla="*/ 10586 w 10652"/>
                <a:gd name="connsiteY15" fmla="*/ 5459 h 10031"/>
                <a:gd name="connsiteX16" fmla="*/ 10471 w 10652"/>
                <a:gd name="connsiteY16" fmla="*/ 4834 h 10031"/>
                <a:gd name="connsiteX17" fmla="*/ 10112 w 10652"/>
                <a:gd name="connsiteY17" fmla="*/ 4387 h 10031"/>
                <a:gd name="connsiteX18" fmla="*/ 9534 w 10652"/>
                <a:gd name="connsiteY18" fmla="*/ 4364 h 10031"/>
                <a:gd name="connsiteX19" fmla="*/ 9214 w 10652"/>
                <a:gd name="connsiteY19" fmla="*/ 4600 h 10031"/>
                <a:gd name="connsiteX20" fmla="*/ 9109 w 10652"/>
                <a:gd name="connsiteY20" fmla="*/ 4429 h 10031"/>
                <a:gd name="connsiteX21" fmla="*/ 8869 w 10652"/>
                <a:gd name="connsiteY21" fmla="*/ 2608 h 10031"/>
                <a:gd name="connsiteX22" fmla="*/ 7881 w 10652"/>
                <a:gd name="connsiteY22" fmla="*/ 929 h 10031"/>
                <a:gd name="connsiteX23" fmla="*/ 5826 w 10652"/>
                <a:gd name="connsiteY23" fmla="*/ 1 h 10031"/>
                <a:gd name="connsiteX24" fmla="*/ 2161 w 10652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2468 w 10514"/>
                <a:gd name="connsiteY6" fmla="*/ 8512 h 10031"/>
                <a:gd name="connsiteX7" fmla="*/ 3251 w 10514"/>
                <a:gd name="connsiteY7" fmla="*/ 9103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768 w 10514"/>
                <a:gd name="connsiteY13" fmla="*/ 7128 h 10031"/>
                <a:gd name="connsiteX14" fmla="*/ 9286 w 10514"/>
                <a:gd name="connsiteY14" fmla="*/ 7121 h 10031"/>
                <a:gd name="connsiteX15" fmla="*/ 10399 w 10514"/>
                <a:gd name="connsiteY15" fmla="*/ 5860 h 10031"/>
                <a:gd name="connsiteX16" fmla="*/ 10471 w 10514"/>
                <a:gd name="connsiteY16" fmla="*/ 4834 h 10031"/>
                <a:gd name="connsiteX17" fmla="*/ 10112 w 10514"/>
                <a:gd name="connsiteY17" fmla="*/ 4387 h 10031"/>
                <a:gd name="connsiteX18" fmla="*/ 9534 w 10514"/>
                <a:gd name="connsiteY18" fmla="*/ 4364 h 10031"/>
                <a:gd name="connsiteX19" fmla="*/ 9214 w 10514"/>
                <a:gd name="connsiteY19" fmla="*/ 4600 h 10031"/>
                <a:gd name="connsiteX20" fmla="*/ 9109 w 10514"/>
                <a:gd name="connsiteY20" fmla="*/ 4429 h 10031"/>
                <a:gd name="connsiteX21" fmla="*/ 8869 w 10514"/>
                <a:gd name="connsiteY21" fmla="*/ 2608 h 10031"/>
                <a:gd name="connsiteX22" fmla="*/ 7881 w 10514"/>
                <a:gd name="connsiteY22" fmla="*/ 929 h 10031"/>
                <a:gd name="connsiteX23" fmla="*/ 5826 w 10514"/>
                <a:gd name="connsiteY23" fmla="*/ 1 h 10031"/>
                <a:gd name="connsiteX24" fmla="*/ 2161 w 10514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7352 w 10514"/>
                <a:gd name="connsiteY11" fmla="*/ 9086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514" h="10031">
                  <a:moveTo>
                    <a:pt x="2161" y="813"/>
                  </a:moveTo>
                  <a:cubicBezTo>
                    <a:pt x="1349" y="1501"/>
                    <a:pt x="1469" y="4049"/>
                    <a:pt x="1278" y="4657"/>
                  </a:cubicBezTo>
                  <a:cubicBezTo>
                    <a:pt x="-50" y="4309"/>
                    <a:pt x="101" y="5022"/>
                    <a:pt x="0" y="5292"/>
                  </a:cubicBezTo>
                  <a:cubicBezTo>
                    <a:pt x="272" y="6055"/>
                    <a:pt x="338" y="5972"/>
                    <a:pt x="675" y="6501"/>
                  </a:cubicBezTo>
                  <a:cubicBezTo>
                    <a:pt x="954" y="6830"/>
                    <a:pt x="1336" y="7282"/>
                    <a:pt x="1550" y="7436"/>
                  </a:cubicBezTo>
                  <a:cubicBezTo>
                    <a:pt x="1764" y="7590"/>
                    <a:pt x="1890" y="7316"/>
                    <a:pt x="1960" y="7423"/>
                  </a:cubicBezTo>
                  <a:cubicBezTo>
                    <a:pt x="2030" y="7530"/>
                    <a:pt x="1700" y="6464"/>
                    <a:pt x="1785" y="6645"/>
                  </a:cubicBezTo>
                  <a:cubicBezTo>
                    <a:pt x="1870" y="6827"/>
                    <a:pt x="2095" y="8001"/>
                    <a:pt x="2468" y="8512"/>
                  </a:cubicBezTo>
                  <a:cubicBezTo>
                    <a:pt x="2841" y="9023"/>
                    <a:pt x="3637" y="9464"/>
                    <a:pt x="4021" y="9712"/>
                  </a:cubicBezTo>
                  <a:cubicBezTo>
                    <a:pt x="4405" y="9960"/>
                    <a:pt x="4422" y="9957"/>
                    <a:pt x="4774" y="10000"/>
                  </a:cubicBezTo>
                  <a:cubicBezTo>
                    <a:pt x="5126" y="10043"/>
                    <a:pt x="5796" y="10049"/>
                    <a:pt x="6132" y="9973"/>
                  </a:cubicBezTo>
                  <a:cubicBezTo>
                    <a:pt x="6468" y="9897"/>
                    <a:pt x="6981" y="9369"/>
                    <a:pt x="7352" y="9086"/>
                  </a:cubicBezTo>
                  <a:cubicBezTo>
                    <a:pt x="7723" y="8803"/>
                    <a:pt x="8070" y="8574"/>
                    <a:pt x="8358" y="8272"/>
                  </a:cubicBezTo>
                  <a:cubicBezTo>
                    <a:pt x="8646" y="7970"/>
                    <a:pt x="8827" y="6664"/>
                    <a:pt x="8895" y="6473"/>
                  </a:cubicBezTo>
                  <a:cubicBezTo>
                    <a:pt x="8963" y="6282"/>
                    <a:pt x="8703" y="7020"/>
                    <a:pt x="8768" y="7128"/>
                  </a:cubicBezTo>
                  <a:cubicBezTo>
                    <a:pt x="8833" y="7236"/>
                    <a:pt x="8857" y="7288"/>
                    <a:pt x="9286" y="7121"/>
                  </a:cubicBezTo>
                  <a:cubicBezTo>
                    <a:pt x="9589" y="6843"/>
                    <a:pt x="10202" y="6241"/>
                    <a:pt x="10399" y="5860"/>
                  </a:cubicBezTo>
                  <a:cubicBezTo>
                    <a:pt x="10596" y="5479"/>
                    <a:pt x="10483" y="4976"/>
                    <a:pt x="10471" y="4834"/>
                  </a:cubicBezTo>
                  <a:cubicBezTo>
                    <a:pt x="10459" y="4692"/>
                    <a:pt x="10212" y="4456"/>
                    <a:pt x="10112" y="4387"/>
                  </a:cubicBezTo>
                  <a:cubicBezTo>
                    <a:pt x="10012" y="4318"/>
                    <a:pt x="9684" y="4329"/>
                    <a:pt x="9534" y="4364"/>
                  </a:cubicBezTo>
                  <a:cubicBezTo>
                    <a:pt x="9384" y="4399"/>
                    <a:pt x="9310" y="4612"/>
                    <a:pt x="9214" y="4600"/>
                  </a:cubicBezTo>
                  <a:cubicBezTo>
                    <a:pt x="9137" y="4595"/>
                    <a:pt x="9208" y="4310"/>
                    <a:pt x="9109" y="4429"/>
                  </a:cubicBezTo>
                  <a:cubicBezTo>
                    <a:pt x="9052" y="4098"/>
                    <a:pt x="9073" y="3192"/>
                    <a:pt x="8869" y="2608"/>
                  </a:cubicBezTo>
                  <a:cubicBezTo>
                    <a:pt x="8703" y="1901"/>
                    <a:pt x="8378" y="1299"/>
                    <a:pt x="7881" y="929"/>
                  </a:cubicBezTo>
                  <a:cubicBezTo>
                    <a:pt x="7389" y="560"/>
                    <a:pt x="6741" y="62"/>
                    <a:pt x="5826" y="1"/>
                  </a:cubicBezTo>
                  <a:cubicBezTo>
                    <a:pt x="4388" y="-33"/>
                    <a:pt x="2802" y="389"/>
                    <a:pt x="2161" y="813"/>
                  </a:cubicBezTo>
                  <a:close/>
                </a:path>
              </a:pathLst>
            </a:custGeom>
            <a:solidFill>
              <a:srgbClr val="F9B6A1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360" name="Freeform 40"/>
            <p:cNvSpPr>
              <a:spLocks/>
            </p:cNvSpPr>
            <p:nvPr/>
          </p:nvSpPr>
          <p:spPr bwMode="auto">
            <a:xfrm>
              <a:off x="-2136814" y="1886849"/>
              <a:ext cx="481013" cy="154245"/>
            </a:xfrm>
            <a:custGeom>
              <a:avLst/>
              <a:gdLst>
                <a:gd name="T0" fmla="*/ 244 w 244"/>
                <a:gd name="T1" fmla="*/ 104 h 158"/>
                <a:gd name="T2" fmla="*/ 244 w 244"/>
                <a:gd name="T3" fmla="*/ 104 h 158"/>
                <a:gd name="T4" fmla="*/ 0 w 244"/>
                <a:gd name="T5" fmla="*/ 158 h 158"/>
                <a:gd name="connsiteX0" fmla="*/ 10000 w 12202"/>
                <a:gd name="connsiteY0" fmla="*/ 1388 h 4806"/>
                <a:gd name="connsiteX1" fmla="*/ 12202 w 12202"/>
                <a:gd name="connsiteY1" fmla="*/ 3516 h 4806"/>
                <a:gd name="connsiteX2" fmla="*/ 0 w 12202"/>
                <a:gd name="connsiteY2" fmla="*/ 4806 h 4806"/>
                <a:gd name="connsiteX0" fmla="*/ 10000 w 10000"/>
                <a:gd name="connsiteY0" fmla="*/ 7315 h 9999"/>
                <a:gd name="connsiteX1" fmla="*/ 0 w 10000"/>
                <a:gd name="connsiteY1" fmla="*/ 9999 h 9999"/>
                <a:gd name="connsiteX0" fmla="*/ 10000 w 10000"/>
                <a:gd name="connsiteY0" fmla="*/ 9621 h 12305"/>
                <a:gd name="connsiteX1" fmla="*/ 6654 w 10000"/>
                <a:gd name="connsiteY1" fmla="*/ 246 h 12305"/>
                <a:gd name="connsiteX2" fmla="*/ 0 w 10000"/>
                <a:gd name="connsiteY2" fmla="*/ 12305 h 12305"/>
                <a:gd name="connsiteX0" fmla="*/ 10000 w 14141"/>
                <a:gd name="connsiteY0" fmla="*/ 10968 h 13652"/>
                <a:gd name="connsiteX1" fmla="*/ 14098 w 14141"/>
                <a:gd name="connsiteY1" fmla="*/ 761 h 13652"/>
                <a:gd name="connsiteX2" fmla="*/ 6654 w 14141"/>
                <a:gd name="connsiteY2" fmla="*/ 1593 h 13652"/>
                <a:gd name="connsiteX3" fmla="*/ 0 w 14141"/>
                <a:gd name="connsiteY3" fmla="*/ 13652 h 13652"/>
                <a:gd name="connsiteX0" fmla="*/ 10000 w 14141"/>
                <a:gd name="connsiteY0" fmla="*/ 28132 h 30816"/>
                <a:gd name="connsiteX1" fmla="*/ 14098 w 14141"/>
                <a:gd name="connsiteY1" fmla="*/ 17925 h 30816"/>
                <a:gd name="connsiteX2" fmla="*/ 6654 w 14141"/>
                <a:gd name="connsiteY2" fmla="*/ 18757 h 30816"/>
                <a:gd name="connsiteX3" fmla="*/ 0 w 14141"/>
                <a:gd name="connsiteY3" fmla="*/ 30816 h 30816"/>
                <a:gd name="connsiteX0" fmla="*/ 10000 w 14141"/>
                <a:gd name="connsiteY0" fmla="*/ 10797 h 13481"/>
                <a:gd name="connsiteX1" fmla="*/ 14098 w 14141"/>
                <a:gd name="connsiteY1" fmla="*/ 590 h 13481"/>
                <a:gd name="connsiteX2" fmla="*/ 6654 w 14141"/>
                <a:gd name="connsiteY2" fmla="*/ 1422 h 13481"/>
                <a:gd name="connsiteX3" fmla="*/ 0 w 14141"/>
                <a:gd name="connsiteY3" fmla="*/ 13481 h 13481"/>
                <a:gd name="connsiteX0" fmla="*/ 10000 w 14141"/>
                <a:gd name="connsiteY0" fmla="*/ 11328 h 14012"/>
                <a:gd name="connsiteX1" fmla="*/ 14098 w 14141"/>
                <a:gd name="connsiteY1" fmla="*/ 1121 h 14012"/>
                <a:gd name="connsiteX2" fmla="*/ 6654 w 14141"/>
                <a:gd name="connsiteY2" fmla="*/ 1953 h 14012"/>
                <a:gd name="connsiteX3" fmla="*/ 0 w 14141"/>
                <a:gd name="connsiteY3" fmla="*/ 14012 h 14012"/>
                <a:gd name="connsiteX0" fmla="*/ 10000 w 10000"/>
                <a:gd name="connsiteY0" fmla="*/ 11328 h 14012"/>
                <a:gd name="connsiteX1" fmla="*/ 6654 w 10000"/>
                <a:gd name="connsiteY1" fmla="*/ 1953 h 14012"/>
                <a:gd name="connsiteX2" fmla="*/ 0 w 10000"/>
                <a:gd name="connsiteY2" fmla="*/ 14012 h 14012"/>
                <a:gd name="connsiteX0" fmla="*/ 10000 w 12109"/>
                <a:gd name="connsiteY0" fmla="*/ 8494 h 11178"/>
                <a:gd name="connsiteX1" fmla="*/ 10940 w 12109"/>
                <a:gd name="connsiteY1" fmla="*/ 5249 h 11178"/>
                <a:gd name="connsiteX2" fmla="*/ 0 w 12109"/>
                <a:gd name="connsiteY2" fmla="*/ 11178 h 11178"/>
                <a:gd name="connsiteX0" fmla="*/ 10000 w 11415"/>
                <a:gd name="connsiteY0" fmla="*/ 9900 h 12584"/>
                <a:gd name="connsiteX1" fmla="*/ 10940 w 11415"/>
                <a:gd name="connsiteY1" fmla="*/ 6655 h 12584"/>
                <a:gd name="connsiteX2" fmla="*/ 0 w 11415"/>
                <a:gd name="connsiteY2" fmla="*/ 12584 h 12584"/>
                <a:gd name="connsiteX0" fmla="*/ 10940 w 10940"/>
                <a:gd name="connsiteY0" fmla="*/ 6655 h 12584"/>
                <a:gd name="connsiteX1" fmla="*/ 0 w 10940"/>
                <a:gd name="connsiteY1" fmla="*/ 12584 h 12584"/>
                <a:gd name="connsiteX0" fmla="*/ 10263 w 10263"/>
                <a:gd name="connsiteY0" fmla="*/ 8196 h 11521"/>
                <a:gd name="connsiteX1" fmla="*/ 0 w 10263"/>
                <a:gd name="connsiteY1" fmla="*/ 11521 h 11521"/>
                <a:gd name="connsiteX0" fmla="*/ 10263 w 10263"/>
                <a:gd name="connsiteY0" fmla="*/ 9583 h 12908"/>
                <a:gd name="connsiteX1" fmla="*/ 9044 w 10263"/>
                <a:gd name="connsiteY1" fmla="*/ 2027 h 12908"/>
                <a:gd name="connsiteX2" fmla="*/ 0 w 10263"/>
                <a:gd name="connsiteY2" fmla="*/ 12908 h 12908"/>
                <a:gd name="connsiteX0" fmla="*/ 10263 w 10263"/>
                <a:gd name="connsiteY0" fmla="*/ 9134 h 12459"/>
                <a:gd name="connsiteX1" fmla="*/ 9044 w 10263"/>
                <a:gd name="connsiteY1" fmla="*/ 1578 h 12459"/>
                <a:gd name="connsiteX2" fmla="*/ 4367 w 10263"/>
                <a:gd name="connsiteY2" fmla="*/ 962 h 12459"/>
                <a:gd name="connsiteX3" fmla="*/ 0 w 10263"/>
                <a:gd name="connsiteY3" fmla="*/ 12459 h 12459"/>
                <a:gd name="connsiteX0" fmla="*/ 10263 w 10263"/>
                <a:gd name="connsiteY0" fmla="*/ 8827 h 12152"/>
                <a:gd name="connsiteX1" fmla="*/ 7658 w 10263"/>
                <a:gd name="connsiteY1" fmla="*/ 2591 h 12152"/>
                <a:gd name="connsiteX2" fmla="*/ 4367 w 10263"/>
                <a:gd name="connsiteY2" fmla="*/ 655 h 12152"/>
                <a:gd name="connsiteX3" fmla="*/ 0 w 10263"/>
                <a:gd name="connsiteY3" fmla="*/ 12152 h 12152"/>
                <a:gd name="connsiteX0" fmla="*/ 10956 w 10956"/>
                <a:gd name="connsiteY0" fmla="*/ 8827 h 12152"/>
                <a:gd name="connsiteX1" fmla="*/ 8351 w 10956"/>
                <a:gd name="connsiteY1" fmla="*/ 2591 h 12152"/>
                <a:gd name="connsiteX2" fmla="*/ 5060 w 10956"/>
                <a:gd name="connsiteY2" fmla="*/ 655 h 12152"/>
                <a:gd name="connsiteX3" fmla="*/ 0 w 10956"/>
                <a:gd name="connsiteY3" fmla="*/ 12152 h 12152"/>
                <a:gd name="connsiteX0" fmla="*/ 10956 w 10956"/>
                <a:gd name="connsiteY0" fmla="*/ 7412 h 10737"/>
                <a:gd name="connsiteX1" fmla="*/ 8351 w 10956"/>
                <a:gd name="connsiteY1" fmla="*/ 1176 h 10737"/>
                <a:gd name="connsiteX2" fmla="*/ 3846 w 10956"/>
                <a:gd name="connsiteY2" fmla="*/ 1216 h 10737"/>
                <a:gd name="connsiteX3" fmla="*/ 0 w 10956"/>
                <a:gd name="connsiteY3" fmla="*/ 10737 h 10737"/>
                <a:gd name="connsiteX0" fmla="*/ 10956 w 10956"/>
                <a:gd name="connsiteY0" fmla="*/ 8730 h 12055"/>
                <a:gd name="connsiteX1" fmla="*/ 8524 w 10956"/>
                <a:gd name="connsiteY1" fmla="*/ 515 h 12055"/>
                <a:gd name="connsiteX2" fmla="*/ 3846 w 10956"/>
                <a:gd name="connsiteY2" fmla="*/ 2534 h 12055"/>
                <a:gd name="connsiteX3" fmla="*/ 0 w 10956"/>
                <a:gd name="connsiteY3" fmla="*/ 12055 h 12055"/>
                <a:gd name="connsiteX0" fmla="*/ 10956 w 10956"/>
                <a:gd name="connsiteY0" fmla="*/ 9392 h 12717"/>
                <a:gd name="connsiteX1" fmla="*/ 8524 w 10956"/>
                <a:gd name="connsiteY1" fmla="*/ 1177 h 12717"/>
                <a:gd name="connsiteX2" fmla="*/ 4713 w 10956"/>
                <a:gd name="connsiteY2" fmla="*/ 1212 h 12717"/>
                <a:gd name="connsiteX3" fmla="*/ 0 w 10956"/>
                <a:gd name="connsiteY3" fmla="*/ 12717 h 12717"/>
                <a:gd name="connsiteX0" fmla="*/ 10956 w 10956"/>
                <a:gd name="connsiteY0" fmla="*/ 9063 h 12388"/>
                <a:gd name="connsiteX1" fmla="*/ 8524 w 10956"/>
                <a:gd name="connsiteY1" fmla="*/ 848 h 12388"/>
                <a:gd name="connsiteX2" fmla="*/ 4336 w 10956"/>
                <a:gd name="connsiteY2" fmla="*/ 1599 h 12388"/>
                <a:gd name="connsiteX3" fmla="*/ 0 w 10956"/>
                <a:gd name="connsiteY3" fmla="*/ 12388 h 12388"/>
                <a:gd name="connsiteX0" fmla="*/ 11408 w 11408"/>
                <a:gd name="connsiteY0" fmla="*/ 9063 h 12388"/>
                <a:gd name="connsiteX1" fmla="*/ 8524 w 11408"/>
                <a:gd name="connsiteY1" fmla="*/ 848 h 12388"/>
                <a:gd name="connsiteX2" fmla="*/ 4336 w 11408"/>
                <a:gd name="connsiteY2" fmla="*/ 1599 h 12388"/>
                <a:gd name="connsiteX3" fmla="*/ 0 w 11408"/>
                <a:gd name="connsiteY3" fmla="*/ 12388 h 12388"/>
                <a:gd name="connsiteX0" fmla="*/ 11408 w 11408"/>
                <a:gd name="connsiteY0" fmla="*/ 10702 h 14027"/>
                <a:gd name="connsiteX1" fmla="*/ 8524 w 11408"/>
                <a:gd name="connsiteY1" fmla="*/ 2487 h 14027"/>
                <a:gd name="connsiteX2" fmla="*/ 4110 w 11408"/>
                <a:gd name="connsiteY2" fmla="*/ 675 h 14027"/>
                <a:gd name="connsiteX3" fmla="*/ 0 w 11408"/>
                <a:gd name="connsiteY3" fmla="*/ 14027 h 14027"/>
                <a:gd name="connsiteX0" fmla="*/ 11408 w 11408"/>
                <a:gd name="connsiteY0" fmla="*/ 11179 h 14504"/>
                <a:gd name="connsiteX1" fmla="*/ 9202 w 11408"/>
                <a:gd name="connsiteY1" fmla="*/ 1255 h 14504"/>
                <a:gd name="connsiteX2" fmla="*/ 4110 w 11408"/>
                <a:gd name="connsiteY2" fmla="*/ 1152 h 14504"/>
                <a:gd name="connsiteX3" fmla="*/ 0 w 11408"/>
                <a:gd name="connsiteY3" fmla="*/ 14504 h 1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8" h="14504">
                  <a:moveTo>
                    <a:pt x="11408" y="11179"/>
                  </a:moveTo>
                  <a:cubicBezTo>
                    <a:pt x="11032" y="10252"/>
                    <a:pt x="9672" y="2414"/>
                    <a:pt x="9202" y="1255"/>
                  </a:cubicBezTo>
                  <a:cubicBezTo>
                    <a:pt x="8277" y="-107"/>
                    <a:pt x="5617" y="-662"/>
                    <a:pt x="4110" y="1152"/>
                  </a:cubicBezTo>
                  <a:cubicBezTo>
                    <a:pt x="2603" y="2966"/>
                    <a:pt x="785" y="12588"/>
                    <a:pt x="0" y="14504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1" name="Freeform 41"/>
            <p:cNvSpPr>
              <a:spLocks/>
            </p:cNvSpPr>
            <p:nvPr/>
          </p:nvSpPr>
          <p:spPr bwMode="auto">
            <a:xfrm>
              <a:off x="-1516101" y="1863456"/>
              <a:ext cx="484188" cy="151895"/>
            </a:xfrm>
            <a:custGeom>
              <a:avLst/>
              <a:gdLst>
                <a:gd name="T0" fmla="*/ 0 w 249"/>
                <a:gd name="T1" fmla="*/ 116 h 187"/>
                <a:gd name="T2" fmla="*/ 0 w 249"/>
                <a:gd name="T3" fmla="*/ 116 h 187"/>
                <a:gd name="T4" fmla="*/ 249 w 249"/>
                <a:gd name="T5" fmla="*/ 187 h 187"/>
                <a:gd name="connsiteX0" fmla="*/ 1900 w 11900"/>
                <a:gd name="connsiteY0" fmla="*/ 1117 h 4914"/>
                <a:gd name="connsiteX1" fmla="*/ 0 w 11900"/>
                <a:gd name="connsiteY1" fmla="*/ 3273 h 4914"/>
                <a:gd name="connsiteX2" fmla="*/ 11900 w 11900"/>
                <a:gd name="connsiteY2" fmla="*/ 4914 h 4914"/>
                <a:gd name="connsiteX0" fmla="*/ 0 w 10000"/>
                <a:gd name="connsiteY0" fmla="*/ 6661 h 10000"/>
                <a:gd name="connsiteX1" fmla="*/ 10000 w 10000"/>
                <a:gd name="connsiteY1" fmla="*/ 10000 h 10000"/>
                <a:gd name="connsiteX0" fmla="*/ 0 w 10000"/>
                <a:gd name="connsiteY0" fmla="*/ 7837 h 11176"/>
                <a:gd name="connsiteX1" fmla="*/ 7816 w 10000"/>
                <a:gd name="connsiteY1" fmla="*/ 1125 h 11176"/>
                <a:gd name="connsiteX2" fmla="*/ 10000 w 10000"/>
                <a:gd name="connsiteY2" fmla="*/ 11176 h 11176"/>
                <a:gd name="connsiteX0" fmla="*/ 0 w 10000"/>
                <a:gd name="connsiteY0" fmla="*/ 7879 h 11218"/>
                <a:gd name="connsiteX1" fmla="*/ 3150 w 10000"/>
                <a:gd name="connsiteY1" fmla="*/ 583 h 11218"/>
                <a:gd name="connsiteX2" fmla="*/ 7816 w 10000"/>
                <a:gd name="connsiteY2" fmla="*/ 1167 h 11218"/>
                <a:gd name="connsiteX3" fmla="*/ 10000 w 10000"/>
                <a:gd name="connsiteY3" fmla="*/ 11218 h 11218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7774 h 11113"/>
                <a:gd name="connsiteX1" fmla="*/ 3150 w 10000"/>
                <a:gd name="connsiteY1" fmla="*/ 478 h 11113"/>
                <a:gd name="connsiteX2" fmla="*/ 7525 w 10000"/>
                <a:gd name="connsiteY2" fmla="*/ 1072 h 11113"/>
                <a:gd name="connsiteX3" fmla="*/ 10000 w 10000"/>
                <a:gd name="connsiteY3" fmla="*/ 11113 h 11113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8565 h 11904"/>
                <a:gd name="connsiteX1" fmla="*/ 5337 w 10000"/>
                <a:gd name="connsiteY1" fmla="*/ 25 h 11904"/>
                <a:gd name="connsiteX2" fmla="*/ 10000 w 10000"/>
                <a:gd name="connsiteY2" fmla="*/ 11904 h 11904"/>
                <a:gd name="connsiteX0" fmla="*/ 0 w 10000"/>
                <a:gd name="connsiteY0" fmla="*/ 7323 h 10662"/>
                <a:gd name="connsiteX1" fmla="*/ 3879 w 10000"/>
                <a:gd name="connsiteY1" fmla="*/ 30 h 10662"/>
                <a:gd name="connsiteX2" fmla="*/ 10000 w 10000"/>
                <a:gd name="connsiteY2" fmla="*/ 10662 h 10662"/>
                <a:gd name="connsiteX0" fmla="*/ 0 w 10000"/>
                <a:gd name="connsiteY0" fmla="*/ 8194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000"/>
                <a:gd name="connsiteY0" fmla="*/ 11320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292"/>
                <a:gd name="connsiteY0" fmla="*/ 11320 h 11320"/>
                <a:gd name="connsiteX1" fmla="*/ 3879 w 10292"/>
                <a:gd name="connsiteY1" fmla="*/ 901 h 11320"/>
                <a:gd name="connsiteX2" fmla="*/ 7087 w 10292"/>
                <a:gd name="connsiteY2" fmla="*/ 873 h 11320"/>
                <a:gd name="connsiteX3" fmla="*/ 10292 w 10292"/>
                <a:gd name="connsiteY3" fmla="*/ 9657 h 11320"/>
                <a:gd name="connsiteX0" fmla="*/ 0 w 9658"/>
                <a:gd name="connsiteY0" fmla="*/ 11320 h 11320"/>
                <a:gd name="connsiteX1" fmla="*/ 3245 w 9658"/>
                <a:gd name="connsiteY1" fmla="*/ 901 h 11320"/>
                <a:gd name="connsiteX2" fmla="*/ 6453 w 9658"/>
                <a:gd name="connsiteY2" fmla="*/ 873 h 11320"/>
                <a:gd name="connsiteX3" fmla="*/ 9658 w 9658"/>
                <a:gd name="connsiteY3" fmla="*/ 9657 h 11320"/>
                <a:gd name="connsiteX0" fmla="*/ 0 w 10000"/>
                <a:gd name="connsiteY0" fmla="*/ 9399 h 9399"/>
                <a:gd name="connsiteX1" fmla="*/ 3360 w 10000"/>
                <a:gd name="connsiteY1" fmla="*/ 195 h 9399"/>
                <a:gd name="connsiteX2" fmla="*/ 7175 w 10000"/>
                <a:gd name="connsiteY2" fmla="*/ 1377 h 9399"/>
                <a:gd name="connsiteX3" fmla="*/ 10000 w 10000"/>
                <a:gd name="connsiteY3" fmla="*/ 7930 h 9399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9672 h 9672"/>
                <a:gd name="connsiteX1" fmla="*/ 4016 w 10000"/>
                <a:gd name="connsiteY1" fmla="*/ 392 h 9672"/>
                <a:gd name="connsiteX2" fmla="*/ 7175 w 10000"/>
                <a:gd name="connsiteY2" fmla="*/ 1137 h 9672"/>
                <a:gd name="connsiteX3" fmla="*/ 10000 w 10000"/>
                <a:gd name="connsiteY3" fmla="*/ 8109 h 9672"/>
                <a:gd name="connsiteX0" fmla="*/ 0 w 10000"/>
                <a:gd name="connsiteY0" fmla="*/ 10781 h 10781"/>
                <a:gd name="connsiteX1" fmla="*/ 4409 w 10000"/>
                <a:gd name="connsiteY1" fmla="*/ 119 h 10781"/>
                <a:gd name="connsiteX2" fmla="*/ 7175 w 10000"/>
                <a:gd name="connsiteY2" fmla="*/ 1957 h 10781"/>
                <a:gd name="connsiteX3" fmla="*/ 10000 w 10000"/>
                <a:gd name="connsiteY3" fmla="*/ 9165 h 10781"/>
                <a:gd name="connsiteX0" fmla="*/ 0 w 10000"/>
                <a:gd name="connsiteY0" fmla="*/ 13091 h 13091"/>
                <a:gd name="connsiteX1" fmla="*/ 3622 w 10000"/>
                <a:gd name="connsiteY1" fmla="*/ 33 h 13091"/>
                <a:gd name="connsiteX2" fmla="*/ 7175 w 10000"/>
                <a:gd name="connsiteY2" fmla="*/ 4267 h 13091"/>
                <a:gd name="connsiteX3" fmla="*/ 10000 w 10000"/>
                <a:gd name="connsiteY3" fmla="*/ 11475 h 13091"/>
                <a:gd name="connsiteX0" fmla="*/ 0 w 10000"/>
                <a:gd name="connsiteY0" fmla="*/ 13102 h 13102"/>
                <a:gd name="connsiteX1" fmla="*/ 3622 w 10000"/>
                <a:gd name="connsiteY1" fmla="*/ 44 h 13102"/>
                <a:gd name="connsiteX2" fmla="*/ 7765 w 10000"/>
                <a:gd name="connsiteY2" fmla="*/ 3479 h 13102"/>
                <a:gd name="connsiteX3" fmla="*/ 10000 w 10000"/>
                <a:gd name="connsiteY3" fmla="*/ 11486 h 13102"/>
                <a:gd name="connsiteX0" fmla="*/ 0 w 10000"/>
                <a:gd name="connsiteY0" fmla="*/ 13351 h 13351"/>
                <a:gd name="connsiteX1" fmla="*/ 3622 w 10000"/>
                <a:gd name="connsiteY1" fmla="*/ 293 h 13351"/>
                <a:gd name="connsiteX2" fmla="*/ 7568 w 10000"/>
                <a:gd name="connsiteY2" fmla="*/ 1332 h 13351"/>
                <a:gd name="connsiteX3" fmla="*/ 10000 w 10000"/>
                <a:gd name="connsiteY3" fmla="*/ 11735 h 1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3351">
                  <a:moveTo>
                    <a:pt x="0" y="13351"/>
                  </a:moveTo>
                  <a:cubicBezTo>
                    <a:pt x="1063" y="5979"/>
                    <a:pt x="1896" y="-246"/>
                    <a:pt x="3622" y="293"/>
                  </a:cubicBezTo>
                  <a:cubicBezTo>
                    <a:pt x="4769" y="-86"/>
                    <a:pt x="6511" y="-390"/>
                    <a:pt x="7568" y="1332"/>
                  </a:cubicBezTo>
                  <a:cubicBezTo>
                    <a:pt x="8624" y="3054"/>
                    <a:pt x="9422" y="10815"/>
                    <a:pt x="10000" y="11735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2" name="Freeform 42"/>
            <p:cNvSpPr>
              <a:spLocks/>
            </p:cNvSpPr>
            <p:nvPr/>
          </p:nvSpPr>
          <p:spPr bwMode="auto">
            <a:xfrm>
              <a:off x="-2454886" y="987721"/>
              <a:ext cx="1740474" cy="1299552"/>
            </a:xfrm>
            <a:custGeom>
              <a:avLst/>
              <a:gdLst>
                <a:gd name="T0" fmla="*/ 883 w 1223"/>
                <a:gd name="T1" fmla="*/ 277 h 968"/>
                <a:gd name="T2" fmla="*/ 883 w 1223"/>
                <a:gd name="T3" fmla="*/ 277 h 968"/>
                <a:gd name="T4" fmla="*/ 743 w 1223"/>
                <a:gd name="T5" fmla="*/ 333 h 968"/>
                <a:gd name="T6" fmla="*/ 472 w 1223"/>
                <a:gd name="T7" fmla="*/ 271 h 968"/>
                <a:gd name="T8" fmla="*/ 183 w 1223"/>
                <a:gd name="T9" fmla="*/ 440 h 968"/>
                <a:gd name="T10" fmla="*/ 150 w 1223"/>
                <a:gd name="T11" fmla="*/ 587 h 968"/>
                <a:gd name="T12" fmla="*/ 175 w 1223"/>
                <a:gd name="T13" fmla="*/ 774 h 968"/>
                <a:gd name="T14" fmla="*/ 128 w 1223"/>
                <a:gd name="T15" fmla="*/ 968 h 968"/>
                <a:gd name="T16" fmla="*/ 21 w 1223"/>
                <a:gd name="T17" fmla="*/ 629 h 968"/>
                <a:gd name="T18" fmla="*/ 103 w 1223"/>
                <a:gd name="T19" fmla="*/ 276 h 968"/>
                <a:gd name="T20" fmla="*/ 392 w 1223"/>
                <a:gd name="T21" fmla="*/ 45 h 968"/>
                <a:gd name="T22" fmla="*/ 690 w 1223"/>
                <a:gd name="T23" fmla="*/ 27 h 968"/>
                <a:gd name="T24" fmla="*/ 885 w 1223"/>
                <a:gd name="T25" fmla="*/ 98 h 968"/>
                <a:gd name="T26" fmla="*/ 950 w 1223"/>
                <a:gd name="T27" fmla="*/ 145 h 968"/>
                <a:gd name="T28" fmla="*/ 1090 w 1223"/>
                <a:gd name="T29" fmla="*/ 218 h 968"/>
                <a:gd name="T30" fmla="*/ 1161 w 1223"/>
                <a:gd name="T31" fmla="*/ 333 h 968"/>
                <a:gd name="T32" fmla="*/ 1199 w 1223"/>
                <a:gd name="T33" fmla="*/ 505 h 968"/>
                <a:gd name="T34" fmla="*/ 1181 w 1223"/>
                <a:gd name="T35" fmla="*/ 787 h 968"/>
                <a:gd name="T36" fmla="*/ 1119 w 1223"/>
                <a:gd name="T37" fmla="*/ 781 h 968"/>
                <a:gd name="T38" fmla="*/ 1043 w 1223"/>
                <a:gd name="T39" fmla="*/ 596 h 968"/>
                <a:gd name="T40" fmla="*/ 1016 w 1223"/>
                <a:gd name="T41" fmla="*/ 505 h 968"/>
                <a:gd name="T42" fmla="*/ 883 w 1223"/>
                <a:gd name="T43" fmla="*/ 277 h 968"/>
                <a:gd name="connsiteX0" fmla="*/ 7101 w 9714"/>
                <a:gd name="connsiteY0" fmla="*/ 2743 h 9881"/>
                <a:gd name="connsiteX1" fmla="*/ 7101 w 9714"/>
                <a:gd name="connsiteY1" fmla="*/ 2743 h 9881"/>
                <a:gd name="connsiteX2" fmla="*/ 5901 w 9714"/>
                <a:gd name="connsiteY2" fmla="*/ 2695 h 9881"/>
                <a:gd name="connsiteX3" fmla="*/ 3740 w 9714"/>
                <a:gd name="connsiteY3" fmla="*/ 2681 h 9881"/>
                <a:gd name="connsiteX4" fmla="*/ 1377 w 9714"/>
                <a:gd name="connsiteY4" fmla="*/ 4426 h 9881"/>
                <a:gd name="connsiteX5" fmla="*/ 1107 w 9714"/>
                <a:gd name="connsiteY5" fmla="*/ 5945 h 9881"/>
                <a:gd name="connsiteX6" fmla="*/ 1312 w 9714"/>
                <a:gd name="connsiteY6" fmla="*/ 7877 h 9881"/>
                <a:gd name="connsiteX7" fmla="*/ 928 w 9714"/>
                <a:gd name="connsiteY7" fmla="*/ 9881 h 9881"/>
                <a:gd name="connsiteX8" fmla="*/ 53 w 9714"/>
                <a:gd name="connsiteY8" fmla="*/ 6379 h 9881"/>
                <a:gd name="connsiteX9" fmla="*/ 723 w 9714"/>
                <a:gd name="connsiteY9" fmla="*/ 2732 h 9881"/>
                <a:gd name="connsiteX10" fmla="*/ 3086 w 9714"/>
                <a:gd name="connsiteY10" fmla="*/ 346 h 9881"/>
                <a:gd name="connsiteX11" fmla="*/ 5523 w 9714"/>
                <a:gd name="connsiteY11" fmla="*/ 160 h 9881"/>
                <a:gd name="connsiteX12" fmla="*/ 7117 w 9714"/>
                <a:gd name="connsiteY12" fmla="*/ 893 h 9881"/>
                <a:gd name="connsiteX13" fmla="*/ 7649 w 9714"/>
                <a:gd name="connsiteY13" fmla="*/ 1379 h 9881"/>
                <a:gd name="connsiteX14" fmla="*/ 8794 w 9714"/>
                <a:gd name="connsiteY14" fmla="*/ 2133 h 9881"/>
                <a:gd name="connsiteX15" fmla="*/ 9374 w 9714"/>
                <a:gd name="connsiteY15" fmla="*/ 3321 h 9881"/>
                <a:gd name="connsiteX16" fmla="*/ 9685 w 9714"/>
                <a:gd name="connsiteY16" fmla="*/ 5098 h 9881"/>
                <a:gd name="connsiteX17" fmla="*/ 9538 w 9714"/>
                <a:gd name="connsiteY17" fmla="*/ 8011 h 9881"/>
                <a:gd name="connsiteX18" fmla="*/ 9031 w 9714"/>
                <a:gd name="connsiteY18" fmla="*/ 7949 h 9881"/>
                <a:gd name="connsiteX19" fmla="*/ 8409 w 9714"/>
                <a:gd name="connsiteY19" fmla="*/ 6038 h 9881"/>
                <a:gd name="connsiteX20" fmla="*/ 8188 w 9714"/>
                <a:gd name="connsiteY20" fmla="*/ 5098 h 9881"/>
                <a:gd name="connsiteX21" fmla="*/ 7101 w 9714"/>
                <a:gd name="connsiteY21" fmla="*/ 2743 h 9881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1418 w 10000"/>
                <a:gd name="connsiteY4" fmla="*/ 4479 h 10000"/>
                <a:gd name="connsiteX5" fmla="*/ 1140 w 10000"/>
                <a:gd name="connsiteY5" fmla="*/ 6017 h 10000"/>
                <a:gd name="connsiteX6" fmla="*/ 1351 w 10000"/>
                <a:gd name="connsiteY6" fmla="*/ 7972 h 10000"/>
                <a:gd name="connsiteX7" fmla="*/ 955 w 10000"/>
                <a:gd name="connsiteY7" fmla="*/ 10000 h 10000"/>
                <a:gd name="connsiteX8" fmla="*/ 55 w 10000"/>
                <a:gd name="connsiteY8" fmla="*/ 6456 h 10000"/>
                <a:gd name="connsiteX9" fmla="*/ 744 w 10000"/>
                <a:gd name="connsiteY9" fmla="*/ 2765 h 10000"/>
                <a:gd name="connsiteX10" fmla="*/ 3177 w 10000"/>
                <a:gd name="connsiteY10" fmla="*/ 350 h 10000"/>
                <a:gd name="connsiteX11" fmla="*/ 5686 w 10000"/>
                <a:gd name="connsiteY11" fmla="*/ 162 h 10000"/>
                <a:gd name="connsiteX12" fmla="*/ 7327 w 10000"/>
                <a:gd name="connsiteY12" fmla="*/ 904 h 10000"/>
                <a:gd name="connsiteX13" fmla="*/ 7874 w 10000"/>
                <a:gd name="connsiteY13" fmla="*/ 1396 h 10000"/>
                <a:gd name="connsiteX14" fmla="*/ 9053 w 10000"/>
                <a:gd name="connsiteY14" fmla="*/ 2159 h 10000"/>
                <a:gd name="connsiteX15" fmla="*/ 9650 w 10000"/>
                <a:gd name="connsiteY15" fmla="*/ 3361 h 10000"/>
                <a:gd name="connsiteX16" fmla="*/ 9970 w 10000"/>
                <a:gd name="connsiteY16" fmla="*/ 5159 h 10000"/>
                <a:gd name="connsiteX17" fmla="*/ 9819 w 10000"/>
                <a:gd name="connsiteY17" fmla="*/ 8107 h 10000"/>
                <a:gd name="connsiteX18" fmla="*/ 9297 w 10000"/>
                <a:gd name="connsiteY18" fmla="*/ 8045 h 10000"/>
                <a:gd name="connsiteX19" fmla="*/ 8657 w 10000"/>
                <a:gd name="connsiteY19" fmla="*/ 6111 h 10000"/>
                <a:gd name="connsiteX20" fmla="*/ 8429 w 10000"/>
                <a:gd name="connsiteY20" fmla="*/ 5159 h 10000"/>
                <a:gd name="connsiteX21" fmla="*/ 7310 w 10000"/>
                <a:gd name="connsiteY21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3680 w 10000"/>
                <a:gd name="connsiteY4" fmla="*/ 2643 h 10000"/>
                <a:gd name="connsiteX5" fmla="*/ 2469 w 10000"/>
                <a:gd name="connsiteY5" fmla="*/ 3013 h 10000"/>
                <a:gd name="connsiteX6" fmla="*/ 1418 w 10000"/>
                <a:gd name="connsiteY6" fmla="*/ 4479 h 10000"/>
                <a:gd name="connsiteX7" fmla="*/ 1140 w 10000"/>
                <a:gd name="connsiteY7" fmla="*/ 6017 h 10000"/>
                <a:gd name="connsiteX8" fmla="*/ 1351 w 10000"/>
                <a:gd name="connsiteY8" fmla="*/ 7972 h 10000"/>
                <a:gd name="connsiteX9" fmla="*/ 955 w 10000"/>
                <a:gd name="connsiteY9" fmla="*/ 10000 h 10000"/>
                <a:gd name="connsiteX10" fmla="*/ 55 w 10000"/>
                <a:gd name="connsiteY10" fmla="*/ 6456 h 10000"/>
                <a:gd name="connsiteX11" fmla="*/ 744 w 10000"/>
                <a:gd name="connsiteY11" fmla="*/ 2765 h 10000"/>
                <a:gd name="connsiteX12" fmla="*/ 3177 w 10000"/>
                <a:gd name="connsiteY12" fmla="*/ 350 h 10000"/>
                <a:gd name="connsiteX13" fmla="*/ 5686 w 10000"/>
                <a:gd name="connsiteY13" fmla="*/ 162 h 10000"/>
                <a:gd name="connsiteX14" fmla="*/ 7327 w 10000"/>
                <a:gd name="connsiteY14" fmla="*/ 904 h 10000"/>
                <a:gd name="connsiteX15" fmla="*/ 7874 w 10000"/>
                <a:gd name="connsiteY15" fmla="*/ 1396 h 10000"/>
                <a:gd name="connsiteX16" fmla="*/ 9053 w 10000"/>
                <a:gd name="connsiteY16" fmla="*/ 2159 h 10000"/>
                <a:gd name="connsiteX17" fmla="*/ 9650 w 10000"/>
                <a:gd name="connsiteY17" fmla="*/ 3361 h 10000"/>
                <a:gd name="connsiteX18" fmla="*/ 9970 w 10000"/>
                <a:gd name="connsiteY18" fmla="*/ 5159 h 10000"/>
                <a:gd name="connsiteX19" fmla="*/ 9819 w 10000"/>
                <a:gd name="connsiteY19" fmla="*/ 8107 h 10000"/>
                <a:gd name="connsiteX20" fmla="*/ 9297 w 10000"/>
                <a:gd name="connsiteY20" fmla="*/ 8045 h 10000"/>
                <a:gd name="connsiteX21" fmla="*/ 8657 w 10000"/>
                <a:gd name="connsiteY21" fmla="*/ 6111 h 10000"/>
                <a:gd name="connsiteX22" fmla="*/ 8429 w 10000"/>
                <a:gd name="connsiteY22" fmla="*/ 515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8146 w 10000"/>
                <a:gd name="connsiteY22" fmla="*/ 434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6077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140 w 10000"/>
                <a:gd name="connsiteY6" fmla="*/ 6017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9297 w 10000"/>
                <a:gd name="connsiteY21" fmla="*/ 8045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312 w 10000"/>
                <a:gd name="connsiteY20" fmla="*/ 9136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992 w 10000"/>
                <a:gd name="connsiteY22" fmla="*/ 782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721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55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6259 w 10000"/>
                <a:gd name="connsiteY22" fmla="*/ 7949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482 w 10000"/>
                <a:gd name="connsiteY22" fmla="*/ 6490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9182 w 10000"/>
                <a:gd name="connsiteY22" fmla="*/ 7785 h 10075"/>
                <a:gd name="connsiteX23" fmla="*/ 8656 w 10000"/>
                <a:gd name="connsiteY23" fmla="*/ 6706 h 10075"/>
                <a:gd name="connsiteX24" fmla="*/ 8241 w 10000"/>
                <a:gd name="connsiteY24" fmla="*/ 5612 h 10075"/>
                <a:gd name="connsiteX25" fmla="*/ 7874 w 10000"/>
                <a:gd name="connsiteY25" fmla="*/ 3299 h 10075"/>
                <a:gd name="connsiteX26" fmla="*/ 7310 w 10000"/>
                <a:gd name="connsiteY26" fmla="*/ 2776 h 10075"/>
                <a:gd name="connsiteX0" fmla="*/ 7260 w 9950"/>
                <a:gd name="connsiteY0" fmla="*/ 2776 h 10006"/>
                <a:gd name="connsiteX1" fmla="*/ 7260 w 9950"/>
                <a:gd name="connsiteY1" fmla="*/ 2776 h 10006"/>
                <a:gd name="connsiteX2" fmla="*/ 5968 w 9950"/>
                <a:gd name="connsiteY2" fmla="*/ 2235 h 10006"/>
                <a:gd name="connsiteX3" fmla="*/ 3895 w 9950"/>
                <a:gd name="connsiteY3" fmla="*/ 2309 h 10006"/>
                <a:gd name="connsiteX4" fmla="*/ 2419 w 9950"/>
                <a:gd name="connsiteY4" fmla="*/ 3013 h 10006"/>
                <a:gd name="connsiteX5" fmla="*/ 1368 w 9950"/>
                <a:gd name="connsiteY5" fmla="*/ 4479 h 10006"/>
                <a:gd name="connsiteX6" fmla="*/ 1570 w 9950"/>
                <a:gd name="connsiteY6" fmla="*/ 5855 h 10006"/>
                <a:gd name="connsiteX7" fmla="*/ 1301 w 9950"/>
                <a:gd name="connsiteY7" fmla="*/ 7972 h 10006"/>
                <a:gd name="connsiteX8" fmla="*/ 979 w 9950"/>
                <a:gd name="connsiteY8" fmla="*/ 8808 h 10006"/>
                <a:gd name="connsiteX9" fmla="*/ 905 w 9950"/>
                <a:gd name="connsiteY9" fmla="*/ 10000 h 10006"/>
                <a:gd name="connsiteX10" fmla="*/ 413 w 9950"/>
                <a:gd name="connsiteY10" fmla="*/ 8271 h 10006"/>
                <a:gd name="connsiteX11" fmla="*/ 5 w 9950"/>
                <a:gd name="connsiteY11" fmla="*/ 6456 h 10006"/>
                <a:gd name="connsiteX12" fmla="*/ 694 w 9950"/>
                <a:gd name="connsiteY12" fmla="*/ 2765 h 10006"/>
                <a:gd name="connsiteX13" fmla="*/ 3127 w 9950"/>
                <a:gd name="connsiteY13" fmla="*/ 350 h 10006"/>
                <a:gd name="connsiteX14" fmla="*/ 5636 w 9950"/>
                <a:gd name="connsiteY14" fmla="*/ 162 h 10006"/>
                <a:gd name="connsiteX15" fmla="*/ 7277 w 9950"/>
                <a:gd name="connsiteY15" fmla="*/ 904 h 10006"/>
                <a:gd name="connsiteX16" fmla="*/ 8129 w 9950"/>
                <a:gd name="connsiteY16" fmla="*/ 1396 h 10006"/>
                <a:gd name="connsiteX17" fmla="*/ 8741 w 9950"/>
                <a:gd name="connsiteY17" fmla="*/ 2591 h 10006"/>
                <a:gd name="connsiteX18" fmla="*/ 9600 w 9950"/>
                <a:gd name="connsiteY18" fmla="*/ 4063 h 10006"/>
                <a:gd name="connsiteX19" fmla="*/ 9920 w 9950"/>
                <a:gd name="connsiteY19" fmla="*/ 6077 h 10006"/>
                <a:gd name="connsiteX20" fmla="*/ 9769 w 9950"/>
                <a:gd name="connsiteY20" fmla="*/ 8107 h 10006"/>
                <a:gd name="connsiteX21" fmla="*/ 9568 w 9950"/>
                <a:gd name="connsiteY21" fmla="*/ 8379 h 10006"/>
                <a:gd name="connsiteX22" fmla="*/ 9262 w 9950"/>
                <a:gd name="connsiteY22" fmla="*/ 9136 h 10006"/>
                <a:gd name="connsiteX23" fmla="*/ 9132 w 9950"/>
                <a:gd name="connsiteY23" fmla="*/ 7785 h 10006"/>
                <a:gd name="connsiteX24" fmla="*/ 8606 w 9950"/>
                <a:gd name="connsiteY24" fmla="*/ 6706 h 10006"/>
                <a:gd name="connsiteX25" fmla="*/ 8191 w 9950"/>
                <a:gd name="connsiteY25" fmla="*/ 5612 h 10006"/>
                <a:gd name="connsiteX26" fmla="*/ 7824 w 9950"/>
                <a:gd name="connsiteY26" fmla="*/ 3299 h 10006"/>
                <a:gd name="connsiteX27" fmla="*/ 7260 w 9950"/>
                <a:gd name="connsiteY27" fmla="*/ 2776 h 10006"/>
                <a:gd name="connsiteX0" fmla="*/ 7296 w 10164"/>
                <a:gd name="connsiteY0" fmla="*/ 2774 h 10000"/>
                <a:gd name="connsiteX1" fmla="*/ 7296 w 10164"/>
                <a:gd name="connsiteY1" fmla="*/ 2774 h 10000"/>
                <a:gd name="connsiteX2" fmla="*/ 5998 w 10164"/>
                <a:gd name="connsiteY2" fmla="*/ 2234 h 10000"/>
                <a:gd name="connsiteX3" fmla="*/ 3915 w 10164"/>
                <a:gd name="connsiteY3" fmla="*/ 2308 h 10000"/>
                <a:gd name="connsiteX4" fmla="*/ 2431 w 10164"/>
                <a:gd name="connsiteY4" fmla="*/ 3011 h 10000"/>
                <a:gd name="connsiteX5" fmla="*/ 1375 w 10164"/>
                <a:gd name="connsiteY5" fmla="*/ 4476 h 10000"/>
                <a:gd name="connsiteX6" fmla="*/ 1578 w 10164"/>
                <a:gd name="connsiteY6" fmla="*/ 5851 h 10000"/>
                <a:gd name="connsiteX7" fmla="*/ 1308 w 10164"/>
                <a:gd name="connsiteY7" fmla="*/ 7967 h 10000"/>
                <a:gd name="connsiteX8" fmla="*/ 984 w 10164"/>
                <a:gd name="connsiteY8" fmla="*/ 8803 h 10000"/>
                <a:gd name="connsiteX9" fmla="*/ 910 w 10164"/>
                <a:gd name="connsiteY9" fmla="*/ 9994 h 10000"/>
                <a:gd name="connsiteX10" fmla="*/ 415 w 10164"/>
                <a:gd name="connsiteY10" fmla="*/ 8266 h 10000"/>
                <a:gd name="connsiteX11" fmla="*/ 5 w 10164"/>
                <a:gd name="connsiteY11" fmla="*/ 6452 h 10000"/>
                <a:gd name="connsiteX12" fmla="*/ 697 w 10164"/>
                <a:gd name="connsiteY12" fmla="*/ 2763 h 10000"/>
                <a:gd name="connsiteX13" fmla="*/ 3143 w 10164"/>
                <a:gd name="connsiteY13" fmla="*/ 350 h 10000"/>
                <a:gd name="connsiteX14" fmla="*/ 5664 w 10164"/>
                <a:gd name="connsiteY14" fmla="*/ 162 h 10000"/>
                <a:gd name="connsiteX15" fmla="*/ 7314 w 10164"/>
                <a:gd name="connsiteY15" fmla="*/ 903 h 10000"/>
                <a:gd name="connsiteX16" fmla="*/ 8170 w 10164"/>
                <a:gd name="connsiteY16" fmla="*/ 1395 h 10000"/>
                <a:gd name="connsiteX17" fmla="*/ 8785 w 10164"/>
                <a:gd name="connsiteY17" fmla="*/ 2589 h 10000"/>
                <a:gd name="connsiteX18" fmla="*/ 9648 w 10164"/>
                <a:gd name="connsiteY18" fmla="*/ 4061 h 10000"/>
                <a:gd name="connsiteX19" fmla="*/ 9970 w 10164"/>
                <a:gd name="connsiteY19" fmla="*/ 6073 h 10000"/>
                <a:gd name="connsiteX20" fmla="*/ 10037 w 10164"/>
                <a:gd name="connsiteY20" fmla="*/ 8156 h 10000"/>
                <a:gd name="connsiteX21" fmla="*/ 9616 w 10164"/>
                <a:gd name="connsiteY21" fmla="*/ 8374 h 10000"/>
                <a:gd name="connsiteX22" fmla="*/ 9309 w 10164"/>
                <a:gd name="connsiteY22" fmla="*/ 9131 h 10000"/>
                <a:gd name="connsiteX23" fmla="*/ 9178 w 10164"/>
                <a:gd name="connsiteY23" fmla="*/ 7780 h 10000"/>
                <a:gd name="connsiteX24" fmla="*/ 8649 w 10164"/>
                <a:gd name="connsiteY24" fmla="*/ 6702 h 10000"/>
                <a:gd name="connsiteX25" fmla="*/ 8232 w 10164"/>
                <a:gd name="connsiteY25" fmla="*/ 5609 h 10000"/>
                <a:gd name="connsiteX26" fmla="*/ 7863 w 10164"/>
                <a:gd name="connsiteY26" fmla="*/ 3297 h 10000"/>
                <a:gd name="connsiteX27" fmla="*/ 7296 w 1016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145 w 10204"/>
                <a:gd name="connsiteY19" fmla="*/ 6181 h 10000"/>
                <a:gd name="connsiteX20" fmla="*/ 10037 w 10204"/>
                <a:gd name="connsiteY20" fmla="*/ 8156 h 10000"/>
                <a:gd name="connsiteX21" fmla="*/ 9616 w 10204"/>
                <a:gd name="connsiteY21" fmla="*/ 8374 h 10000"/>
                <a:gd name="connsiteX22" fmla="*/ 9309 w 10204"/>
                <a:gd name="connsiteY22" fmla="*/ 9131 h 10000"/>
                <a:gd name="connsiteX23" fmla="*/ 9178 w 10204"/>
                <a:gd name="connsiteY23" fmla="*/ 7780 h 10000"/>
                <a:gd name="connsiteX24" fmla="*/ 8649 w 10204"/>
                <a:gd name="connsiteY24" fmla="*/ 6702 h 10000"/>
                <a:gd name="connsiteX25" fmla="*/ 8232 w 10204"/>
                <a:gd name="connsiteY25" fmla="*/ 5609 h 10000"/>
                <a:gd name="connsiteX26" fmla="*/ 7863 w 10204"/>
                <a:gd name="connsiteY26" fmla="*/ 3297 h 10000"/>
                <a:gd name="connsiteX27" fmla="*/ 7296 w 1020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070 w 10204"/>
                <a:gd name="connsiteY19" fmla="*/ 4994 h 10000"/>
                <a:gd name="connsiteX20" fmla="*/ 10145 w 10204"/>
                <a:gd name="connsiteY20" fmla="*/ 6181 h 10000"/>
                <a:gd name="connsiteX21" fmla="*/ 10037 w 10204"/>
                <a:gd name="connsiteY21" fmla="*/ 8156 h 10000"/>
                <a:gd name="connsiteX22" fmla="*/ 9616 w 10204"/>
                <a:gd name="connsiteY22" fmla="*/ 8374 h 10000"/>
                <a:gd name="connsiteX23" fmla="*/ 9309 w 10204"/>
                <a:gd name="connsiteY23" fmla="*/ 9131 h 10000"/>
                <a:gd name="connsiteX24" fmla="*/ 9178 w 10204"/>
                <a:gd name="connsiteY24" fmla="*/ 7780 h 10000"/>
                <a:gd name="connsiteX25" fmla="*/ 8649 w 10204"/>
                <a:gd name="connsiteY25" fmla="*/ 6702 h 10000"/>
                <a:gd name="connsiteX26" fmla="*/ 8232 w 10204"/>
                <a:gd name="connsiteY26" fmla="*/ 5609 h 10000"/>
                <a:gd name="connsiteX27" fmla="*/ 7863 w 10204"/>
                <a:gd name="connsiteY27" fmla="*/ 3297 h 10000"/>
                <a:gd name="connsiteX28" fmla="*/ 7296 w 10204"/>
                <a:gd name="connsiteY28" fmla="*/ 2774 h 10000"/>
                <a:gd name="connsiteX0" fmla="*/ 7296 w 11034"/>
                <a:gd name="connsiteY0" fmla="*/ 2774 h 10000"/>
                <a:gd name="connsiteX1" fmla="*/ 7296 w 11034"/>
                <a:gd name="connsiteY1" fmla="*/ 2774 h 10000"/>
                <a:gd name="connsiteX2" fmla="*/ 5998 w 11034"/>
                <a:gd name="connsiteY2" fmla="*/ 2234 h 10000"/>
                <a:gd name="connsiteX3" fmla="*/ 3915 w 11034"/>
                <a:gd name="connsiteY3" fmla="*/ 2308 h 10000"/>
                <a:gd name="connsiteX4" fmla="*/ 2431 w 11034"/>
                <a:gd name="connsiteY4" fmla="*/ 3011 h 10000"/>
                <a:gd name="connsiteX5" fmla="*/ 1375 w 11034"/>
                <a:gd name="connsiteY5" fmla="*/ 4476 h 10000"/>
                <a:gd name="connsiteX6" fmla="*/ 1578 w 11034"/>
                <a:gd name="connsiteY6" fmla="*/ 5851 h 10000"/>
                <a:gd name="connsiteX7" fmla="*/ 1308 w 11034"/>
                <a:gd name="connsiteY7" fmla="*/ 7967 h 10000"/>
                <a:gd name="connsiteX8" fmla="*/ 984 w 11034"/>
                <a:gd name="connsiteY8" fmla="*/ 8803 h 10000"/>
                <a:gd name="connsiteX9" fmla="*/ 910 w 11034"/>
                <a:gd name="connsiteY9" fmla="*/ 9994 h 10000"/>
                <a:gd name="connsiteX10" fmla="*/ 415 w 11034"/>
                <a:gd name="connsiteY10" fmla="*/ 8266 h 10000"/>
                <a:gd name="connsiteX11" fmla="*/ 5 w 11034"/>
                <a:gd name="connsiteY11" fmla="*/ 6452 h 10000"/>
                <a:gd name="connsiteX12" fmla="*/ 697 w 11034"/>
                <a:gd name="connsiteY12" fmla="*/ 2763 h 10000"/>
                <a:gd name="connsiteX13" fmla="*/ 3143 w 11034"/>
                <a:gd name="connsiteY13" fmla="*/ 350 h 10000"/>
                <a:gd name="connsiteX14" fmla="*/ 5664 w 11034"/>
                <a:gd name="connsiteY14" fmla="*/ 162 h 10000"/>
                <a:gd name="connsiteX15" fmla="*/ 7314 w 11034"/>
                <a:gd name="connsiteY15" fmla="*/ 903 h 10000"/>
                <a:gd name="connsiteX16" fmla="*/ 8170 w 11034"/>
                <a:gd name="connsiteY16" fmla="*/ 1395 h 10000"/>
                <a:gd name="connsiteX17" fmla="*/ 8785 w 11034"/>
                <a:gd name="connsiteY17" fmla="*/ 2589 h 10000"/>
                <a:gd name="connsiteX18" fmla="*/ 9648 w 11034"/>
                <a:gd name="connsiteY18" fmla="*/ 4061 h 10000"/>
                <a:gd name="connsiteX19" fmla="*/ 10070 w 11034"/>
                <a:gd name="connsiteY19" fmla="*/ 4994 h 10000"/>
                <a:gd name="connsiteX20" fmla="*/ 10145 w 11034"/>
                <a:gd name="connsiteY20" fmla="*/ 6181 h 10000"/>
                <a:gd name="connsiteX21" fmla="*/ 11034 w 11034"/>
                <a:gd name="connsiteY21" fmla="*/ 6237 h 10000"/>
                <a:gd name="connsiteX22" fmla="*/ 10037 w 11034"/>
                <a:gd name="connsiteY22" fmla="*/ 8156 h 10000"/>
                <a:gd name="connsiteX23" fmla="*/ 9616 w 11034"/>
                <a:gd name="connsiteY23" fmla="*/ 8374 h 10000"/>
                <a:gd name="connsiteX24" fmla="*/ 9309 w 11034"/>
                <a:gd name="connsiteY24" fmla="*/ 9131 h 10000"/>
                <a:gd name="connsiteX25" fmla="*/ 9178 w 11034"/>
                <a:gd name="connsiteY25" fmla="*/ 7780 h 10000"/>
                <a:gd name="connsiteX26" fmla="*/ 8649 w 11034"/>
                <a:gd name="connsiteY26" fmla="*/ 6702 h 10000"/>
                <a:gd name="connsiteX27" fmla="*/ 8232 w 11034"/>
                <a:gd name="connsiteY27" fmla="*/ 5609 h 10000"/>
                <a:gd name="connsiteX28" fmla="*/ 7863 w 11034"/>
                <a:gd name="connsiteY28" fmla="*/ 3297 h 10000"/>
                <a:gd name="connsiteX29" fmla="*/ 7296 w 11034"/>
                <a:gd name="connsiteY29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406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9616 w 10147"/>
                <a:gd name="connsiteY21" fmla="*/ 8374 h 10000"/>
                <a:gd name="connsiteX22" fmla="*/ 9309 w 10147"/>
                <a:gd name="connsiteY22" fmla="*/ 9131 h 10000"/>
                <a:gd name="connsiteX23" fmla="*/ 9178 w 10147"/>
                <a:gd name="connsiteY23" fmla="*/ 7780 h 10000"/>
                <a:gd name="connsiteX24" fmla="*/ 8649 w 10147"/>
                <a:gd name="connsiteY24" fmla="*/ 6702 h 10000"/>
                <a:gd name="connsiteX25" fmla="*/ 8232 w 10147"/>
                <a:gd name="connsiteY25" fmla="*/ 5609 h 10000"/>
                <a:gd name="connsiteX26" fmla="*/ 7863 w 10147"/>
                <a:gd name="connsiteY26" fmla="*/ 3297 h 10000"/>
                <a:gd name="connsiteX27" fmla="*/ 7296 w 10147"/>
                <a:gd name="connsiteY27" fmla="*/ 2774 h 10000"/>
                <a:gd name="connsiteX0" fmla="*/ 7296 w 10179"/>
                <a:gd name="connsiteY0" fmla="*/ 2774 h 10000"/>
                <a:gd name="connsiteX1" fmla="*/ 7296 w 10179"/>
                <a:gd name="connsiteY1" fmla="*/ 2774 h 10000"/>
                <a:gd name="connsiteX2" fmla="*/ 5998 w 10179"/>
                <a:gd name="connsiteY2" fmla="*/ 2234 h 10000"/>
                <a:gd name="connsiteX3" fmla="*/ 3915 w 10179"/>
                <a:gd name="connsiteY3" fmla="*/ 2308 h 10000"/>
                <a:gd name="connsiteX4" fmla="*/ 2431 w 10179"/>
                <a:gd name="connsiteY4" fmla="*/ 3011 h 10000"/>
                <a:gd name="connsiteX5" fmla="*/ 1375 w 10179"/>
                <a:gd name="connsiteY5" fmla="*/ 4476 h 10000"/>
                <a:gd name="connsiteX6" fmla="*/ 1578 w 10179"/>
                <a:gd name="connsiteY6" fmla="*/ 5851 h 10000"/>
                <a:gd name="connsiteX7" fmla="*/ 1308 w 10179"/>
                <a:gd name="connsiteY7" fmla="*/ 7967 h 10000"/>
                <a:gd name="connsiteX8" fmla="*/ 984 w 10179"/>
                <a:gd name="connsiteY8" fmla="*/ 8803 h 10000"/>
                <a:gd name="connsiteX9" fmla="*/ 910 w 10179"/>
                <a:gd name="connsiteY9" fmla="*/ 9994 h 10000"/>
                <a:gd name="connsiteX10" fmla="*/ 415 w 10179"/>
                <a:gd name="connsiteY10" fmla="*/ 8266 h 10000"/>
                <a:gd name="connsiteX11" fmla="*/ 5 w 10179"/>
                <a:gd name="connsiteY11" fmla="*/ 6452 h 10000"/>
                <a:gd name="connsiteX12" fmla="*/ 697 w 10179"/>
                <a:gd name="connsiteY12" fmla="*/ 2763 h 10000"/>
                <a:gd name="connsiteX13" fmla="*/ 3143 w 10179"/>
                <a:gd name="connsiteY13" fmla="*/ 350 h 10000"/>
                <a:gd name="connsiteX14" fmla="*/ 5664 w 10179"/>
                <a:gd name="connsiteY14" fmla="*/ 162 h 10000"/>
                <a:gd name="connsiteX15" fmla="*/ 7314 w 10179"/>
                <a:gd name="connsiteY15" fmla="*/ 903 h 10000"/>
                <a:gd name="connsiteX16" fmla="*/ 8170 w 10179"/>
                <a:gd name="connsiteY16" fmla="*/ 1395 h 10000"/>
                <a:gd name="connsiteX17" fmla="*/ 8785 w 10179"/>
                <a:gd name="connsiteY17" fmla="*/ 2589 h 10000"/>
                <a:gd name="connsiteX18" fmla="*/ 9648 w 10179"/>
                <a:gd name="connsiteY18" fmla="*/ 3791 h 10000"/>
                <a:gd name="connsiteX19" fmla="*/ 10070 w 10179"/>
                <a:gd name="connsiteY19" fmla="*/ 4994 h 10000"/>
                <a:gd name="connsiteX20" fmla="*/ 10145 w 10179"/>
                <a:gd name="connsiteY20" fmla="*/ 6181 h 10000"/>
                <a:gd name="connsiteX21" fmla="*/ 10143 w 10179"/>
                <a:gd name="connsiteY21" fmla="*/ 6946 h 10000"/>
                <a:gd name="connsiteX22" fmla="*/ 9616 w 10179"/>
                <a:gd name="connsiteY22" fmla="*/ 8374 h 10000"/>
                <a:gd name="connsiteX23" fmla="*/ 9309 w 10179"/>
                <a:gd name="connsiteY23" fmla="*/ 9131 h 10000"/>
                <a:gd name="connsiteX24" fmla="*/ 9178 w 10179"/>
                <a:gd name="connsiteY24" fmla="*/ 7780 h 10000"/>
                <a:gd name="connsiteX25" fmla="*/ 8649 w 10179"/>
                <a:gd name="connsiteY25" fmla="*/ 6702 h 10000"/>
                <a:gd name="connsiteX26" fmla="*/ 8232 w 10179"/>
                <a:gd name="connsiteY26" fmla="*/ 5609 h 10000"/>
                <a:gd name="connsiteX27" fmla="*/ 7863 w 10179"/>
                <a:gd name="connsiteY27" fmla="*/ 3297 h 10000"/>
                <a:gd name="connsiteX28" fmla="*/ 7296 w 10179"/>
                <a:gd name="connsiteY28" fmla="*/ 2774 h 10000"/>
                <a:gd name="connsiteX0" fmla="*/ 7300 w 10183"/>
                <a:gd name="connsiteY0" fmla="*/ 2796 h 10022"/>
                <a:gd name="connsiteX1" fmla="*/ 7300 w 10183"/>
                <a:gd name="connsiteY1" fmla="*/ 2796 h 10022"/>
                <a:gd name="connsiteX2" fmla="*/ 6002 w 10183"/>
                <a:gd name="connsiteY2" fmla="*/ 2256 h 10022"/>
                <a:gd name="connsiteX3" fmla="*/ 3919 w 10183"/>
                <a:gd name="connsiteY3" fmla="*/ 2330 h 10022"/>
                <a:gd name="connsiteX4" fmla="*/ 2435 w 10183"/>
                <a:gd name="connsiteY4" fmla="*/ 3033 h 10022"/>
                <a:gd name="connsiteX5" fmla="*/ 1379 w 10183"/>
                <a:gd name="connsiteY5" fmla="*/ 4498 h 10022"/>
                <a:gd name="connsiteX6" fmla="*/ 1582 w 10183"/>
                <a:gd name="connsiteY6" fmla="*/ 5873 h 10022"/>
                <a:gd name="connsiteX7" fmla="*/ 1312 w 10183"/>
                <a:gd name="connsiteY7" fmla="*/ 7989 h 10022"/>
                <a:gd name="connsiteX8" fmla="*/ 988 w 10183"/>
                <a:gd name="connsiteY8" fmla="*/ 8825 h 10022"/>
                <a:gd name="connsiteX9" fmla="*/ 914 w 10183"/>
                <a:gd name="connsiteY9" fmla="*/ 10016 h 10022"/>
                <a:gd name="connsiteX10" fmla="*/ 419 w 10183"/>
                <a:gd name="connsiteY10" fmla="*/ 8288 h 10022"/>
                <a:gd name="connsiteX11" fmla="*/ 9 w 10183"/>
                <a:gd name="connsiteY11" fmla="*/ 6474 h 10022"/>
                <a:gd name="connsiteX12" fmla="*/ 473 w 10183"/>
                <a:gd name="connsiteY12" fmla="*/ 2855 h 10022"/>
                <a:gd name="connsiteX13" fmla="*/ 3147 w 10183"/>
                <a:gd name="connsiteY13" fmla="*/ 372 h 10022"/>
                <a:gd name="connsiteX14" fmla="*/ 5668 w 10183"/>
                <a:gd name="connsiteY14" fmla="*/ 184 h 10022"/>
                <a:gd name="connsiteX15" fmla="*/ 7318 w 10183"/>
                <a:gd name="connsiteY15" fmla="*/ 925 h 10022"/>
                <a:gd name="connsiteX16" fmla="*/ 8174 w 10183"/>
                <a:gd name="connsiteY16" fmla="*/ 1417 h 10022"/>
                <a:gd name="connsiteX17" fmla="*/ 8789 w 10183"/>
                <a:gd name="connsiteY17" fmla="*/ 2611 h 10022"/>
                <a:gd name="connsiteX18" fmla="*/ 9652 w 10183"/>
                <a:gd name="connsiteY18" fmla="*/ 3813 h 10022"/>
                <a:gd name="connsiteX19" fmla="*/ 10074 w 10183"/>
                <a:gd name="connsiteY19" fmla="*/ 5016 h 10022"/>
                <a:gd name="connsiteX20" fmla="*/ 10149 w 10183"/>
                <a:gd name="connsiteY20" fmla="*/ 6203 h 10022"/>
                <a:gd name="connsiteX21" fmla="*/ 10147 w 10183"/>
                <a:gd name="connsiteY21" fmla="*/ 6968 h 10022"/>
                <a:gd name="connsiteX22" fmla="*/ 9620 w 10183"/>
                <a:gd name="connsiteY22" fmla="*/ 8396 h 10022"/>
                <a:gd name="connsiteX23" fmla="*/ 9313 w 10183"/>
                <a:gd name="connsiteY23" fmla="*/ 9153 h 10022"/>
                <a:gd name="connsiteX24" fmla="*/ 9182 w 10183"/>
                <a:gd name="connsiteY24" fmla="*/ 7802 h 10022"/>
                <a:gd name="connsiteX25" fmla="*/ 8653 w 10183"/>
                <a:gd name="connsiteY25" fmla="*/ 6724 h 10022"/>
                <a:gd name="connsiteX26" fmla="*/ 8236 w 10183"/>
                <a:gd name="connsiteY26" fmla="*/ 5631 h 10022"/>
                <a:gd name="connsiteX27" fmla="*/ 7867 w 10183"/>
                <a:gd name="connsiteY27" fmla="*/ 3319 h 10022"/>
                <a:gd name="connsiteX28" fmla="*/ 7300 w 10183"/>
                <a:gd name="connsiteY28" fmla="*/ 2796 h 10022"/>
                <a:gd name="connsiteX0" fmla="*/ 7295 w 10178"/>
                <a:gd name="connsiteY0" fmla="*/ 2790 h 10016"/>
                <a:gd name="connsiteX1" fmla="*/ 7295 w 10178"/>
                <a:gd name="connsiteY1" fmla="*/ 2790 h 10016"/>
                <a:gd name="connsiteX2" fmla="*/ 5997 w 10178"/>
                <a:gd name="connsiteY2" fmla="*/ 2250 h 10016"/>
                <a:gd name="connsiteX3" fmla="*/ 3914 w 10178"/>
                <a:gd name="connsiteY3" fmla="*/ 2324 h 10016"/>
                <a:gd name="connsiteX4" fmla="*/ 2430 w 10178"/>
                <a:gd name="connsiteY4" fmla="*/ 3027 h 10016"/>
                <a:gd name="connsiteX5" fmla="*/ 1374 w 10178"/>
                <a:gd name="connsiteY5" fmla="*/ 4492 h 10016"/>
                <a:gd name="connsiteX6" fmla="*/ 1577 w 10178"/>
                <a:gd name="connsiteY6" fmla="*/ 5867 h 10016"/>
                <a:gd name="connsiteX7" fmla="*/ 1307 w 10178"/>
                <a:gd name="connsiteY7" fmla="*/ 7983 h 10016"/>
                <a:gd name="connsiteX8" fmla="*/ 983 w 10178"/>
                <a:gd name="connsiteY8" fmla="*/ 8819 h 10016"/>
                <a:gd name="connsiteX9" fmla="*/ 909 w 10178"/>
                <a:gd name="connsiteY9" fmla="*/ 10010 h 10016"/>
                <a:gd name="connsiteX10" fmla="*/ 414 w 10178"/>
                <a:gd name="connsiteY10" fmla="*/ 8282 h 10016"/>
                <a:gd name="connsiteX11" fmla="*/ 4 w 10178"/>
                <a:gd name="connsiteY11" fmla="*/ 6468 h 10016"/>
                <a:gd name="connsiteX12" fmla="*/ 639 w 10178"/>
                <a:gd name="connsiteY12" fmla="*/ 2708 h 10016"/>
                <a:gd name="connsiteX13" fmla="*/ 3142 w 10178"/>
                <a:gd name="connsiteY13" fmla="*/ 366 h 10016"/>
                <a:gd name="connsiteX14" fmla="*/ 5663 w 10178"/>
                <a:gd name="connsiteY14" fmla="*/ 178 h 10016"/>
                <a:gd name="connsiteX15" fmla="*/ 7313 w 10178"/>
                <a:gd name="connsiteY15" fmla="*/ 919 h 10016"/>
                <a:gd name="connsiteX16" fmla="*/ 8169 w 10178"/>
                <a:gd name="connsiteY16" fmla="*/ 1411 h 10016"/>
                <a:gd name="connsiteX17" fmla="*/ 8784 w 10178"/>
                <a:gd name="connsiteY17" fmla="*/ 2605 h 10016"/>
                <a:gd name="connsiteX18" fmla="*/ 9647 w 10178"/>
                <a:gd name="connsiteY18" fmla="*/ 3807 h 10016"/>
                <a:gd name="connsiteX19" fmla="*/ 10069 w 10178"/>
                <a:gd name="connsiteY19" fmla="*/ 5010 h 10016"/>
                <a:gd name="connsiteX20" fmla="*/ 10144 w 10178"/>
                <a:gd name="connsiteY20" fmla="*/ 6197 h 10016"/>
                <a:gd name="connsiteX21" fmla="*/ 10142 w 10178"/>
                <a:gd name="connsiteY21" fmla="*/ 6962 h 10016"/>
                <a:gd name="connsiteX22" fmla="*/ 9615 w 10178"/>
                <a:gd name="connsiteY22" fmla="*/ 8390 h 10016"/>
                <a:gd name="connsiteX23" fmla="*/ 9308 w 10178"/>
                <a:gd name="connsiteY23" fmla="*/ 9147 h 10016"/>
                <a:gd name="connsiteX24" fmla="*/ 9177 w 10178"/>
                <a:gd name="connsiteY24" fmla="*/ 7796 h 10016"/>
                <a:gd name="connsiteX25" fmla="*/ 8648 w 10178"/>
                <a:gd name="connsiteY25" fmla="*/ 6718 h 10016"/>
                <a:gd name="connsiteX26" fmla="*/ 8231 w 10178"/>
                <a:gd name="connsiteY26" fmla="*/ 5625 h 10016"/>
                <a:gd name="connsiteX27" fmla="*/ 7862 w 10178"/>
                <a:gd name="connsiteY27" fmla="*/ 3313 h 10016"/>
                <a:gd name="connsiteX28" fmla="*/ 7295 w 10178"/>
                <a:gd name="connsiteY28" fmla="*/ 2790 h 10016"/>
                <a:gd name="connsiteX0" fmla="*/ 7295 w 10175"/>
                <a:gd name="connsiteY0" fmla="*/ 2790 h 10016"/>
                <a:gd name="connsiteX1" fmla="*/ 7295 w 10175"/>
                <a:gd name="connsiteY1" fmla="*/ 2790 h 10016"/>
                <a:gd name="connsiteX2" fmla="*/ 5997 w 10175"/>
                <a:gd name="connsiteY2" fmla="*/ 2250 h 10016"/>
                <a:gd name="connsiteX3" fmla="*/ 3914 w 10175"/>
                <a:gd name="connsiteY3" fmla="*/ 2324 h 10016"/>
                <a:gd name="connsiteX4" fmla="*/ 2430 w 10175"/>
                <a:gd name="connsiteY4" fmla="*/ 3027 h 10016"/>
                <a:gd name="connsiteX5" fmla="*/ 1374 w 10175"/>
                <a:gd name="connsiteY5" fmla="*/ 4492 h 10016"/>
                <a:gd name="connsiteX6" fmla="*/ 1577 w 10175"/>
                <a:gd name="connsiteY6" fmla="*/ 5867 h 10016"/>
                <a:gd name="connsiteX7" fmla="*/ 1307 w 10175"/>
                <a:gd name="connsiteY7" fmla="*/ 7983 h 10016"/>
                <a:gd name="connsiteX8" fmla="*/ 983 w 10175"/>
                <a:gd name="connsiteY8" fmla="*/ 8819 h 10016"/>
                <a:gd name="connsiteX9" fmla="*/ 909 w 10175"/>
                <a:gd name="connsiteY9" fmla="*/ 10010 h 10016"/>
                <a:gd name="connsiteX10" fmla="*/ 414 w 10175"/>
                <a:gd name="connsiteY10" fmla="*/ 8282 h 10016"/>
                <a:gd name="connsiteX11" fmla="*/ 4 w 10175"/>
                <a:gd name="connsiteY11" fmla="*/ 6468 h 10016"/>
                <a:gd name="connsiteX12" fmla="*/ 639 w 10175"/>
                <a:gd name="connsiteY12" fmla="*/ 2708 h 10016"/>
                <a:gd name="connsiteX13" fmla="*/ 3142 w 10175"/>
                <a:gd name="connsiteY13" fmla="*/ 366 h 10016"/>
                <a:gd name="connsiteX14" fmla="*/ 5663 w 10175"/>
                <a:gd name="connsiteY14" fmla="*/ 178 h 10016"/>
                <a:gd name="connsiteX15" fmla="*/ 7313 w 10175"/>
                <a:gd name="connsiteY15" fmla="*/ 919 h 10016"/>
                <a:gd name="connsiteX16" fmla="*/ 8169 w 10175"/>
                <a:gd name="connsiteY16" fmla="*/ 1411 h 10016"/>
                <a:gd name="connsiteX17" fmla="*/ 8784 w 10175"/>
                <a:gd name="connsiteY17" fmla="*/ 2605 h 10016"/>
                <a:gd name="connsiteX18" fmla="*/ 9647 w 10175"/>
                <a:gd name="connsiteY18" fmla="*/ 3807 h 10016"/>
                <a:gd name="connsiteX19" fmla="*/ 10069 w 10175"/>
                <a:gd name="connsiteY19" fmla="*/ 5010 h 10016"/>
                <a:gd name="connsiteX20" fmla="*/ 10142 w 10175"/>
                <a:gd name="connsiteY20" fmla="*/ 6962 h 10016"/>
                <a:gd name="connsiteX21" fmla="*/ 9615 w 10175"/>
                <a:gd name="connsiteY21" fmla="*/ 8390 h 10016"/>
                <a:gd name="connsiteX22" fmla="*/ 9308 w 10175"/>
                <a:gd name="connsiteY22" fmla="*/ 9147 h 10016"/>
                <a:gd name="connsiteX23" fmla="*/ 9177 w 10175"/>
                <a:gd name="connsiteY23" fmla="*/ 7796 h 10016"/>
                <a:gd name="connsiteX24" fmla="*/ 8648 w 10175"/>
                <a:gd name="connsiteY24" fmla="*/ 6718 h 10016"/>
                <a:gd name="connsiteX25" fmla="*/ 8231 w 10175"/>
                <a:gd name="connsiteY25" fmla="*/ 5625 h 10016"/>
                <a:gd name="connsiteX26" fmla="*/ 7862 w 10175"/>
                <a:gd name="connsiteY26" fmla="*/ 3313 h 10016"/>
                <a:gd name="connsiteX27" fmla="*/ 7295 w 10175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77 w 10084"/>
                <a:gd name="connsiteY6" fmla="*/ 5867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463 w 10084"/>
                <a:gd name="connsiteY7" fmla="*/ 6078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2841 w 10084"/>
                <a:gd name="connsiteY6" fmla="*/ 5555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358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7 w 10086"/>
                <a:gd name="connsiteY0" fmla="*/ 2800 h 10026"/>
                <a:gd name="connsiteX1" fmla="*/ 7297 w 10086"/>
                <a:gd name="connsiteY1" fmla="*/ 2800 h 10026"/>
                <a:gd name="connsiteX2" fmla="*/ 5999 w 10086"/>
                <a:gd name="connsiteY2" fmla="*/ 2260 h 10026"/>
                <a:gd name="connsiteX3" fmla="*/ 3916 w 10086"/>
                <a:gd name="connsiteY3" fmla="*/ 2334 h 10026"/>
                <a:gd name="connsiteX4" fmla="*/ 2432 w 10086"/>
                <a:gd name="connsiteY4" fmla="*/ 3037 h 10026"/>
                <a:gd name="connsiteX5" fmla="*/ 1376 w 10086"/>
                <a:gd name="connsiteY5" fmla="*/ 4502 h 10026"/>
                <a:gd name="connsiteX6" fmla="*/ 1636 w 10086"/>
                <a:gd name="connsiteY6" fmla="*/ 6651 h 10026"/>
                <a:gd name="connsiteX7" fmla="*/ 1081 w 10086"/>
                <a:gd name="connsiteY7" fmla="*/ 7923 h 10026"/>
                <a:gd name="connsiteX8" fmla="*/ 985 w 10086"/>
                <a:gd name="connsiteY8" fmla="*/ 8829 h 10026"/>
                <a:gd name="connsiteX9" fmla="*/ 911 w 10086"/>
                <a:gd name="connsiteY9" fmla="*/ 10020 h 10026"/>
                <a:gd name="connsiteX10" fmla="*/ 416 w 10086"/>
                <a:gd name="connsiteY10" fmla="*/ 8292 h 10026"/>
                <a:gd name="connsiteX11" fmla="*/ 6 w 10086"/>
                <a:gd name="connsiteY11" fmla="*/ 6478 h 10026"/>
                <a:gd name="connsiteX12" fmla="*/ 755 w 10086"/>
                <a:gd name="connsiteY12" fmla="*/ 2929 h 10026"/>
                <a:gd name="connsiteX13" fmla="*/ 3144 w 10086"/>
                <a:gd name="connsiteY13" fmla="*/ 376 h 10026"/>
                <a:gd name="connsiteX14" fmla="*/ 5665 w 10086"/>
                <a:gd name="connsiteY14" fmla="*/ 188 h 10026"/>
                <a:gd name="connsiteX15" fmla="*/ 7315 w 10086"/>
                <a:gd name="connsiteY15" fmla="*/ 929 h 10026"/>
                <a:gd name="connsiteX16" fmla="*/ 8171 w 10086"/>
                <a:gd name="connsiteY16" fmla="*/ 1421 h 10026"/>
                <a:gd name="connsiteX17" fmla="*/ 8786 w 10086"/>
                <a:gd name="connsiteY17" fmla="*/ 2615 h 10026"/>
                <a:gd name="connsiteX18" fmla="*/ 9649 w 10086"/>
                <a:gd name="connsiteY18" fmla="*/ 3817 h 10026"/>
                <a:gd name="connsiteX19" fmla="*/ 10071 w 10086"/>
                <a:gd name="connsiteY19" fmla="*/ 5020 h 10026"/>
                <a:gd name="connsiteX20" fmla="*/ 9802 w 10086"/>
                <a:gd name="connsiteY20" fmla="*/ 7886 h 10026"/>
                <a:gd name="connsiteX21" fmla="*/ 9617 w 10086"/>
                <a:gd name="connsiteY21" fmla="*/ 8400 h 10026"/>
                <a:gd name="connsiteX22" fmla="*/ 9310 w 10086"/>
                <a:gd name="connsiteY22" fmla="*/ 9368 h 10026"/>
                <a:gd name="connsiteX23" fmla="*/ 9179 w 10086"/>
                <a:gd name="connsiteY23" fmla="*/ 7806 h 10026"/>
                <a:gd name="connsiteX24" fmla="*/ 8650 w 10086"/>
                <a:gd name="connsiteY24" fmla="*/ 6728 h 10026"/>
                <a:gd name="connsiteX25" fmla="*/ 8233 w 10086"/>
                <a:gd name="connsiteY25" fmla="*/ 5635 h 10026"/>
                <a:gd name="connsiteX26" fmla="*/ 7864 w 10086"/>
                <a:gd name="connsiteY26" fmla="*/ 3323 h 10026"/>
                <a:gd name="connsiteX27" fmla="*/ 7297 w 10086"/>
                <a:gd name="connsiteY27" fmla="*/ 2800 h 10026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665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8035 w 10086"/>
                <a:gd name="connsiteY26" fmla="*/ 3265 h 10038"/>
                <a:gd name="connsiteX27" fmla="*/ 7297 w 10086"/>
                <a:gd name="connsiteY27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40 h 10066"/>
                <a:gd name="connsiteX1" fmla="*/ 7292 w 10081"/>
                <a:gd name="connsiteY1" fmla="*/ 2840 h 10066"/>
                <a:gd name="connsiteX2" fmla="*/ 6051 w 10081"/>
                <a:gd name="connsiteY2" fmla="*/ 2019 h 10066"/>
                <a:gd name="connsiteX3" fmla="*/ 3911 w 10081"/>
                <a:gd name="connsiteY3" fmla="*/ 2093 h 10066"/>
                <a:gd name="connsiteX4" fmla="*/ 2598 w 10081"/>
                <a:gd name="connsiteY4" fmla="*/ 2725 h 10066"/>
                <a:gd name="connsiteX5" fmla="*/ 1371 w 10081"/>
                <a:gd name="connsiteY5" fmla="*/ 4542 h 10066"/>
                <a:gd name="connsiteX6" fmla="*/ 1631 w 10081"/>
                <a:gd name="connsiteY6" fmla="*/ 6691 h 10066"/>
                <a:gd name="connsiteX7" fmla="*/ 1076 w 10081"/>
                <a:gd name="connsiteY7" fmla="*/ 7963 h 10066"/>
                <a:gd name="connsiteX8" fmla="*/ 980 w 10081"/>
                <a:gd name="connsiteY8" fmla="*/ 8869 h 10066"/>
                <a:gd name="connsiteX9" fmla="*/ 906 w 10081"/>
                <a:gd name="connsiteY9" fmla="*/ 10060 h 10066"/>
                <a:gd name="connsiteX10" fmla="*/ 411 w 10081"/>
                <a:gd name="connsiteY10" fmla="*/ 8332 h 10066"/>
                <a:gd name="connsiteX11" fmla="*/ 1 w 10081"/>
                <a:gd name="connsiteY11" fmla="*/ 6518 h 10066"/>
                <a:gd name="connsiteX12" fmla="*/ 500 w 10081"/>
                <a:gd name="connsiteY12" fmla="*/ 3354 h 10066"/>
                <a:gd name="connsiteX13" fmla="*/ 3310 w 10081"/>
                <a:gd name="connsiteY13" fmla="*/ 275 h 10066"/>
                <a:gd name="connsiteX14" fmla="*/ 5888 w 10081"/>
                <a:gd name="connsiteY14" fmla="*/ 228 h 10066"/>
                <a:gd name="connsiteX15" fmla="*/ 7310 w 10081"/>
                <a:gd name="connsiteY15" fmla="*/ 969 h 10066"/>
                <a:gd name="connsiteX16" fmla="*/ 8166 w 10081"/>
                <a:gd name="connsiteY16" fmla="*/ 1461 h 10066"/>
                <a:gd name="connsiteX17" fmla="*/ 8781 w 10081"/>
                <a:gd name="connsiteY17" fmla="*/ 2655 h 10066"/>
                <a:gd name="connsiteX18" fmla="*/ 9644 w 10081"/>
                <a:gd name="connsiteY18" fmla="*/ 3857 h 10066"/>
                <a:gd name="connsiteX19" fmla="*/ 10066 w 10081"/>
                <a:gd name="connsiteY19" fmla="*/ 5060 h 10066"/>
                <a:gd name="connsiteX20" fmla="*/ 9797 w 10081"/>
                <a:gd name="connsiteY20" fmla="*/ 7926 h 10066"/>
                <a:gd name="connsiteX21" fmla="*/ 9612 w 10081"/>
                <a:gd name="connsiteY21" fmla="*/ 8440 h 10066"/>
                <a:gd name="connsiteX22" fmla="*/ 9305 w 10081"/>
                <a:gd name="connsiteY22" fmla="*/ 9408 h 10066"/>
                <a:gd name="connsiteX23" fmla="*/ 9174 w 10081"/>
                <a:gd name="connsiteY23" fmla="*/ 7846 h 10066"/>
                <a:gd name="connsiteX24" fmla="*/ 8645 w 10081"/>
                <a:gd name="connsiteY24" fmla="*/ 6768 h 10066"/>
                <a:gd name="connsiteX25" fmla="*/ 8228 w 10081"/>
                <a:gd name="connsiteY25" fmla="*/ 5675 h 10066"/>
                <a:gd name="connsiteX26" fmla="*/ 8030 w 10081"/>
                <a:gd name="connsiteY26" fmla="*/ 3293 h 10066"/>
                <a:gd name="connsiteX27" fmla="*/ 7292 w 10081"/>
                <a:gd name="connsiteY27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5060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4568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6308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7504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110"/>
                <a:gd name="connsiteY0" fmla="*/ 2840 h 10066"/>
                <a:gd name="connsiteX1" fmla="*/ 7292 w 10110"/>
                <a:gd name="connsiteY1" fmla="*/ 2840 h 10066"/>
                <a:gd name="connsiteX2" fmla="*/ 6051 w 10110"/>
                <a:gd name="connsiteY2" fmla="*/ 2019 h 10066"/>
                <a:gd name="connsiteX3" fmla="*/ 3911 w 10110"/>
                <a:gd name="connsiteY3" fmla="*/ 2093 h 10066"/>
                <a:gd name="connsiteX4" fmla="*/ 2598 w 10110"/>
                <a:gd name="connsiteY4" fmla="*/ 2725 h 10066"/>
                <a:gd name="connsiteX5" fmla="*/ 1371 w 10110"/>
                <a:gd name="connsiteY5" fmla="*/ 4542 h 10066"/>
                <a:gd name="connsiteX6" fmla="*/ 1631 w 10110"/>
                <a:gd name="connsiteY6" fmla="*/ 6691 h 10066"/>
                <a:gd name="connsiteX7" fmla="*/ 1076 w 10110"/>
                <a:gd name="connsiteY7" fmla="*/ 7963 h 10066"/>
                <a:gd name="connsiteX8" fmla="*/ 980 w 10110"/>
                <a:gd name="connsiteY8" fmla="*/ 8869 h 10066"/>
                <a:gd name="connsiteX9" fmla="*/ 906 w 10110"/>
                <a:gd name="connsiteY9" fmla="*/ 10060 h 10066"/>
                <a:gd name="connsiteX10" fmla="*/ 411 w 10110"/>
                <a:gd name="connsiteY10" fmla="*/ 8332 h 10066"/>
                <a:gd name="connsiteX11" fmla="*/ 1 w 10110"/>
                <a:gd name="connsiteY11" fmla="*/ 6518 h 10066"/>
                <a:gd name="connsiteX12" fmla="*/ 500 w 10110"/>
                <a:gd name="connsiteY12" fmla="*/ 3354 h 10066"/>
                <a:gd name="connsiteX13" fmla="*/ 3310 w 10110"/>
                <a:gd name="connsiteY13" fmla="*/ 275 h 10066"/>
                <a:gd name="connsiteX14" fmla="*/ 5888 w 10110"/>
                <a:gd name="connsiteY14" fmla="*/ 228 h 10066"/>
                <a:gd name="connsiteX15" fmla="*/ 7310 w 10110"/>
                <a:gd name="connsiteY15" fmla="*/ 969 h 10066"/>
                <a:gd name="connsiteX16" fmla="*/ 8166 w 10110"/>
                <a:gd name="connsiteY16" fmla="*/ 1461 h 10066"/>
                <a:gd name="connsiteX17" fmla="*/ 8781 w 10110"/>
                <a:gd name="connsiteY17" fmla="*/ 2655 h 10066"/>
                <a:gd name="connsiteX18" fmla="*/ 10066 w 10110"/>
                <a:gd name="connsiteY18" fmla="*/ 4568 h 10066"/>
                <a:gd name="connsiteX19" fmla="*/ 9797 w 10110"/>
                <a:gd name="connsiteY19" fmla="*/ 7926 h 10066"/>
                <a:gd name="connsiteX20" fmla="*/ 9612 w 10110"/>
                <a:gd name="connsiteY20" fmla="*/ 8440 h 10066"/>
                <a:gd name="connsiteX21" fmla="*/ 9305 w 10110"/>
                <a:gd name="connsiteY21" fmla="*/ 9408 h 10066"/>
                <a:gd name="connsiteX22" fmla="*/ 9174 w 10110"/>
                <a:gd name="connsiteY22" fmla="*/ 7846 h 10066"/>
                <a:gd name="connsiteX23" fmla="*/ 8645 w 10110"/>
                <a:gd name="connsiteY23" fmla="*/ 6768 h 10066"/>
                <a:gd name="connsiteX24" fmla="*/ 8228 w 10110"/>
                <a:gd name="connsiteY24" fmla="*/ 5675 h 10066"/>
                <a:gd name="connsiteX25" fmla="*/ 8030 w 10110"/>
                <a:gd name="connsiteY25" fmla="*/ 3293 h 10066"/>
                <a:gd name="connsiteX26" fmla="*/ 7292 w 10110"/>
                <a:gd name="connsiteY26" fmla="*/ 2840 h 10066"/>
                <a:gd name="connsiteX0" fmla="*/ 7292 w 10279"/>
                <a:gd name="connsiteY0" fmla="*/ 2840 h 10066"/>
                <a:gd name="connsiteX1" fmla="*/ 7292 w 10279"/>
                <a:gd name="connsiteY1" fmla="*/ 2840 h 10066"/>
                <a:gd name="connsiteX2" fmla="*/ 6051 w 10279"/>
                <a:gd name="connsiteY2" fmla="*/ 2019 h 10066"/>
                <a:gd name="connsiteX3" fmla="*/ 3911 w 10279"/>
                <a:gd name="connsiteY3" fmla="*/ 2093 h 10066"/>
                <a:gd name="connsiteX4" fmla="*/ 2598 w 10279"/>
                <a:gd name="connsiteY4" fmla="*/ 2725 h 10066"/>
                <a:gd name="connsiteX5" fmla="*/ 1371 w 10279"/>
                <a:gd name="connsiteY5" fmla="*/ 4542 h 10066"/>
                <a:gd name="connsiteX6" fmla="*/ 1631 w 10279"/>
                <a:gd name="connsiteY6" fmla="*/ 6691 h 10066"/>
                <a:gd name="connsiteX7" fmla="*/ 1076 w 10279"/>
                <a:gd name="connsiteY7" fmla="*/ 7963 h 10066"/>
                <a:gd name="connsiteX8" fmla="*/ 980 w 10279"/>
                <a:gd name="connsiteY8" fmla="*/ 8869 h 10066"/>
                <a:gd name="connsiteX9" fmla="*/ 906 w 10279"/>
                <a:gd name="connsiteY9" fmla="*/ 10060 h 10066"/>
                <a:gd name="connsiteX10" fmla="*/ 411 w 10279"/>
                <a:gd name="connsiteY10" fmla="*/ 8332 h 10066"/>
                <a:gd name="connsiteX11" fmla="*/ 1 w 10279"/>
                <a:gd name="connsiteY11" fmla="*/ 6518 h 10066"/>
                <a:gd name="connsiteX12" fmla="*/ 500 w 10279"/>
                <a:gd name="connsiteY12" fmla="*/ 3354 h 10066"/>
                <a:gd name="connsiteX13" fmla="*/ 3310 w 10279"/>
                <a:gd name="connsiteY13" fmla="*/ 275 h 10066"/>
                <a:gd name="connsiteX14" fmla="*/ 5888 w 10279"/>
                <a:gd name="connsiteY14" fmla="*/ 228 h 10066"/>
                <a:gd name="connsiteX15" fmla="*/ 7310 w 10279"/>
                <a:gd name="connsiteY15" fmla="*/ 969 h 10066"/>
                <a:gd name="connsiteX16" fmla="*/ 8166 w 10279"/>
                <a:gd name="connsiteY16" fmla="*/ 1461 h 10066"/>
                <a:gd name="connsiteX17" fmla="*/ 8781 w 10279"/>
                <a:gd name="connsiteY17" fmla="*/ 2655 h 10066"/>
                <a:gd name="connsiteX18" fmla="*/ 10066 w 10279"/>
                <a:gd name="connsiteY18" fmla="*/ 4568 h 10066"/>
                <a:gd name="connsiteX19" fmla="*/ 10253 w 10279"/>
                <a:gd name="connsiteY19" fmla="*/ 7996 h 10066"/>
                <a:gd name="connsiteX20" fmla="*/ 9612 w 10279"/>
                <a:gd name="connsiteY20" fmla="*/ 8440 h 10066"/>
                <a:gd name="connsiteX21" fmla="*/ 9305 w 10279"/>
                <a:gd name="connsiteY21" fmla="*/ 9408 h 10066"/>
                <a:gd name="connsiteX22" fmla="*/ 9174 w 10279"/>
                <a:gd name="connsiteY22" fmla="*/ 7846 h 10066"/>
                <a:gd name="connsiteX23" fmla="*/ 8645 w 10279"/>
                <a:gd name="connsiteY23" fmla="*/ 6768 h 10066"/>
                <a:gd name="connsiteX24" fmla="*/ 8228 w 10279"/>
                <a:gd name="connsiteY24" fmla="*/ 5675 h 10066"/>
                <a:gd name="connsiteX25" fmla="*/ 8030 w 10279"/>
                <a:gd name="connsiteY25" fmla="*/ 3293 h 10066"/>
                <a:gd name="connsiteX26" fmla="*/ 7292 w 10279"/>
                <a:gd name="connsiteY26" fmla="*/ 2840 h 10066"/>
                <a:gd name="connsiteX0" fmla="*/ 7292 w 10256"/>
                <a:gd name="connsiteY0" fmla="*/ 2840 h 10066"/>
                <a:gd name="connsiteX1" fmla="*/ 7292 w 10256"/>
                <a:gd name="connsiteY1" fmla="*/ 2840 h 10066"/>
                <a:gd name="connsiteX2" fmla="*/ 6051 w 10256"/>
                <a:gd name="connsiteY2" fmla="*/ 2019 h 10066"/>
                <a:gd name="connsiteX3" fmla="*/ 3911 w 10256"/>
                <a:gd name="connsiteY3" fmla="*/ 2093 h 10066"/>
                <a:gd name="connsiteX4" fmla="*/ 2598 w 10256"/>
                <a:gd name="connsiteY4" fmla="*/ 2725 h 10066"/>
                <a:gd name="connsiteX5" fmla="*/ 1371 w 10256"/>
                <a:gd name="connsiteY5" fmla="*/ 4542 h 10066"/>
                <a:gd name="connsiteX6" fmla="*/ 1631 w 10256"/>
                <a:gd name="connsiteY6" fmla="*/ 6691 h 10066"/>
                <a:gd name="connsiteX7" fmla="*/ 1076 w 10256"/>
                <a:gd name="connsiteY7" fmla="*/ 7963 h 10066"/>
                <a:gd name="connsiteX8" fmla="*/ 980 w 10256"/>
                <a:gd name="connsiteY8" fmla="*/ 8869 h 10066"/>
                <a:gd name="connsiteX9" fmla="*/ 906 w 10256"/>
                <a:gd name="connsiteY9" fmla="*/ 10060 h 10066"/>
                <a:gd name="connsiteX10" fmla="*/ 411 w 10256"/>
                <a:gd name="connsiteY10" fmla="*/ 8332 h 10066"/>
                <a:gd name="connsiteX11" fmla="*/ 1 w 10256"/>
                <a:gd name="connsiteY11" fmla="*/ 6518 h 10066"/>
                <a:gd name="connsiteX12" fmla="*/ 500 w 10256"/>
                <a:gd name="connsiteY12" fmla="*/ 3354 h 10066"/>
                <a:gd name="connsiteX13" fmla="*/ 3310 w 10256"/>
                <a:gd name="connsiteY13" fmla="*/ 275 h 10066"/>
                <a:gd name="connsiteX14" fmla="*/ 5888 w 10256"/>
                <a:gd name="connsiteY14" fmla="*/ 228 h 10066"/>
                <a:gd name="connsiteX15" fmla="*/ 7310 w 10256"/>
                <a:gd name="connsiteY15" fmla="*/ 969 h 10066"/>
                <a:gd name="connsiteX16" fmla="*/ 8166 w 10256"/>
                <a:gd name="connsiteY16" fmla="*/ 1461 h 10066"/>
                <a:gd name="connsiteX17" fmla="*/ 8781 w 10256"/>
                <a:gd name="connsiteY17" fmla="*/ 2655 h 10066"/>
                <a:gd name="connsiteX18" fmla="*/ 10066 w 10256"/>
                <a:gd name="connsiteY18" fmla="*/ 4568 h 10066"/>
                <a:gd name="connsiteX19" fmla="*/ 10253 w 10256"/>
                <a:gd name="connsiteY19" fmla="*/ 7996 h 10066"/>
                <a:gd name="connsiteX20" fmla="*/ 9910 w 10256"/>
                <a:gd name="connsiteY20" fmla="*/ 8137 h 10066"/>
                <a:gd name="connsiteX21" fmla="*/ 9612 w 10256"/>
                <a:gd name="connsiteY21" fmla="*/ 8440 h 10066"/>
                <a:gd name="connsiteX22" fmla="*/ 9305 w 10256"/>
                <a:gd name="connsiteY22" fmla="*/ 9408 h 10066"/>
                <a:gd name="connsiteX23" fmla="*/ 9174 w 10256"/>
                <a:gd name="connsiteY23" fmla="*/ 7846 h 10066"/>
                <a:gd name="connsiteX24" fmla="*/ 8645 w 10256"/>
                <a:gd name="connsiteY24" fmla="*/ 6768 h 10066"/>
                <a:gd name="connsiteX25" fmla="*/ 8228 w 10256"/>
                <a:gd name="connsiteY25" fmla="*/ 5675 h 10066"/>
                <a:gd name="connsiteX26" fmla="*/ 8030 w 10256"/>
                <a:gd name="connsiteY26" fmla="*/ 3293 h 10066"/>
                <a:gd name="connsiteX27" fmla="*/ 7292 w 10256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0368"/>
                <a:gd name="connsiteY0" fmla="*/ 2840 h 10066"/>
                <a:gd name="connsiteX1" fmla="*/ 7292 w 10368"/>
                <a:gd name="connsiteY1" fmla="*/ 2840 h 10066"/>
                <a:gd name="connsiteX2" fmla="*/ 6051 w 10368"/>
                <a:gd name="connsiteY2" fmla="*/ 2019 h 10066"/>
                <a:gd name="connsiteX3" fmla="*/ 3911 w 10368"/>
                <a:gd name="connsiteY3" fmla="*/ 2093 h 10066"/>
                <a:gd name="connsiteX4" fmla="*/ 2598 w 10368"/>
                <a:gd name="connsiteY4" fmla="*/ 2725 h 10066"/>
                <a:gd name="connsiteX5" fmla="*/ 1371 w 10368"/>
                <a:gd name="connsiteY5" fmla="*/ 4542 h 10066"/>
                <a:gd name="connsiteX6" fmla="*/ 1631 w 10368"/>
                <a:gd name="connsiteY6" fmla="*/ 6691 h 10066"/>
                <a:gd name="connsiteX7" fmla="*/ 1076 w 10368"/>
                <a:gd name="connsiteY7" fmla="*/ 7963 h 10066"/>
                <a:gd name="connsiteX8" fmla="*/ 980 w 10368"/>
                <a:gd name="connsiteY8" fmla="*/ 8869 h 10066"/>
                <a:gd name="connsiteX9" fmla="*/ 906 w 10368"/>
                <a:gd name="connsiteY9" fmla="*/ 10060 h 10066"/>
                <a:gd name="connsiteX10" fmla="*/ 411 w 10368"/>
                <a:gd name="connsiteY10" fmla="*/ 8332 h 10066"/>
                <a:gd name="connsiteX11" fmla="*/ 1 w 10368"/>
                <a:gd name="connsiteY11" fmla="*/ 6518 h 10066"/>
                <a:gd name="connsiteX12" fmla="*/ 500 w 10368"/>
                <a:gd name="connsiteY12" fmla="*/ 3354 h 10066"/>
                <a:gd name="connsiteX13" fmla="*/ 3310 w 10368"/>
                <a:gd name="connsiteY13" fmla="*/ 275 h 10066"/>
                <a:gd name="connsiteX14" fmla="*/ 5888 w 10368"/>
                <a:gd name="connsiteY14" fmla="*/ 228 h 10066"/>
                <a:gd name="connsiteX15" fmla="*/ 7310 w 10368"/>
                <a:gd name="connsiteY15" fmla="*/ 969 h 10066"/>
                <a:gd name="connsiteX16" fmla="*/ 8166 w 10368"/>
                <a:gd name="connsiteY16" fmla="*/ 1461 h 10066"/>
                <a:gd name="connsiteX17" fmla="*/ 8781 w 10368"/>
                <a:gd name="connsiteY17" fmla="*/ 2655 h 10066"/>
                <a:gd name="connsiteX18" fmla="*/ 10066 w 10368"/>
                <a:gd name="connsiteY18" fmla="*/ 4568 h 10066"/>
                <a:gd name="connsiteX19" fmla="*/ 10367 w 10368"/>
                <a:gd name="connsiteY19" fmla="*/ 8207 h 10066"/>
                <a:gd name="connsiteX20" fmla="*/ 9910 w 10368"/>
                <a:gd name="connsiteY20" fmla="*/ 8137 h 10066"/>
                <a:gd name="connsiteX21" fmla="*/ 9612 w 10368"/>
                <a:gd name="connsiteY21" fmla="*/ 8440 h 10066"/>
                <a:gd name="connsiteX22" fmla="*/ 9305 w 10368"/>
                <a:gd name="connsiteY22" fmla="*/ 9408 h 10066"/>
                <a:gd name="connsiteX23" fmla="*/ 9174 w 10368"/>
                <a:gd name="connsiteY23" fmla="*/ 7846 h 10066"/>
                <a:gd name="connsiteX24" fmla="*/ 8645 w 10368"/>
                <a:gd name="connsiteY24" fmla="*/ 6768 h 10066"/>
                <a:gd name="connsiteX25" fmla="*/ 8228 w 10368"/>
                <a:gd name="connsiteY25" fmla="*/ 5675 h 10066"/>
                <a:gd name="connsiteX26" fmla="*/ 8030 w 10368"/>
                <a:gd name="connsiteY26" fmla="*/ 3293 h 10066"/>
                <a:gd name="connsiteX27" fmla="*/ 7292 w 1036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9910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448"/>
                <a:gd name="connsiteY0" fmla="*/ 2840 h 10066"/>
                <a:gd name="connsiteX1" fmla="*/ 7292 w 10448"/>
                <a:gd name="connsiteY1" fmla="*/ 2840 h 10066"/>
                <a:gd name="connsiteX2" fmla="*/ 6051 w 10448"/>
                <a:gd name="connsiteY2" fmla="*/ 2019 h 10066"/>
                <a:gd name="connsiteX3" fmla="*/ 3911 w 10448"/>
                <a:gd name="connsiteY3" fmla="*/ 2093 h 10066"/>
                <a:gd name="connsiteX4" fmla="*/ 2598 w 10448"/>
                <a:gd name="connsiteY4" fmla="*/ 2725 h 10066"/>
                <a:gd name="connsiteX5" fmla="*/ 1371 w 10448"/>
                <a:gd name="connsiteY5" fmla="*/ 4542 h 10066"/>
                <a:gd name="connsiteX6" fmla="*/ 1631 w 10448"/>
                <a:gd name="connsiteY6" fmla="*/ 6691 h 10066"/>
                <a:gd name="connsiteX7" fmla="*/ 1076 w 10448"/>
                <a:gd name="connsiteY7" fmla="*/ 7963 h 10066"/>
                <a:gd name="connsiteX8" fmla="*/ 980 w 10448"/>
                <a:gd name="connsiteY8" fmla="*/ 8869 h 10066"/>
                <a:gd name="connsiteX9" fmla="*/ 906 w 10448"/>
                <a:gd name="connsiteY9" fmla="*/ 10060 h 10066"/>
                <a:gd name="connsiteX10" fmla="*/ 411 w 10448"/>
                <a:gd name="connsiteY10" fmla="*/ 8332 h 10066"/>
                <a:gd name="connsiteX11" fmla="*/ 1 w 10448"/>
                <a:gd name="connsiteY11" fmla="*/ 6518 h 10066"/>
                <a:gd name="connsiteX12" fmla="*/ 500 w 10448"/>
                <a:gd name="connsiteY12" fmla="*/ 3354 h 10066"/>
                <a:gd name="connsiteX13" fmla="*/ 3310 w 10448"/>
                <a:gd name="connsiteY13" fmla="*/ 275 h 10066"/>
                <a:gd name="connsiteX14" fmla="*/ 5888 w 10448"/>
                <a:gd name="connsiteY14" fmla="*/ 228 h 10066"/>
                <a:gd name="connsiteX15" fmla="*/ 7310 w 10448"/>
                <a:gd name="connsiteY15" fmla="*/ 969 h 10066"/>
                <a:gd name="connsiteX16" fmla="*/ 8166 w 10448"/>
                <a:gd name="connsiteY16" fmla="*/ 1461 h 10066"/>
                <a:gd name="connsiteX17" fmla="*/ 8781 w 10448"/>
                <a:gd name="connsiteY17" fmla="*/ 2655 h 10066"/>
                <a:gd name="connsiteX18" fmla="*/ 10066 w 10448"/>
                <a:gd name="connsiteY18" fmla="*/ 4568 h 10066"/>
                <a:gd name="connsiteX19" fmla="*/ 10082 w 10448"/>
                <a:gd name="connsiteY19" fmla="*/ 8137 h 10066"/>
                <a:gd name="connsiteX20" fmla="*/ 10137 w 10448"/>
                <a:gd name="connsiteY20" fmla="*/ 8137 h 10066"/>
                <a:gd name="connsiteX21" fmla="*/ 9612 w 10448"/>
                <a:gd name="connsiteY21" fmla="*/ 8440 h 10066"/>
                <a:gd name="connsiteX22" fmla="*/ 9305 w 10448"/>
                <a:gd name="connsiteY22" fmla="*/ 9408 h 10066"/>
                <a:gd name="connsiteX23" fmla="*/ 9174 w 10448"/>
                <a:gd name="connsiteY23" fmla="*/ 7846 h 10066"/>
                <a:gd name="connsiteX24" fmla="*/ 8645 w 10448"/>
                <a:gd name="connsiteY24" fmla="*/ 6768 h 10066"/>
                <a:gd name="connsiteX25" fmla="*/ 8228 w 10448"/>
                <a:gd name="connsiteY25" fmla="*/ 5675 h 10066"/>
                <a:gd name="connsiteX26" fmla="*/ 8030 w 10448"/>
                <a:gd name="connsiteY26" fmla="*/ 3293 h 10066"/>
                <a:gd name="connsiteX27" fmla="*/ 7292 w 1044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12 w 10149"/>
                <a:gd name="connsiteY17" fmla="*/ 1697 h 10066"/>
                <a:gd name="connsiteX18" fmla="*/ 8999 w 10149"/>
                <a:gd name="connsiteY18" fmla="*/ 2007 h 10066"/>
                <a:gd name="connsiteX19" fmla="*/ 10066 w 10149"/>
                <a:gd name="connsiteY19" fmla="*/ 4568 h 10066"/>
                <a:gd name="connsiteX20" fmla="*/ 10082 w 10149"/>
                <a:gd name="connsiteY20" fmla="*/ 8137 h 10066"/>
                <a:gd name="connsiteX21" fmla="*/ 10137 w 10149"/>
                <a:gd name="connsiteY21" fmla="*/ 8137 h 10066"/>
                <a:gd name="connsiteX22" fmla="*/ 9612 w 10149"/>
                <a:gd name="connsiteY22" fmla="*/ 8440 h 10066"/>
                <a:gd name="connsiteX23" fmla="*/ 9305 w 10149"/>
                <a:gd name="connsiteY23" fmla="*/ 9408 h 10066"/>
                <a:gd name="connsiteX24" fmla="*/ 9174 w 10149"/>
                <a:gd name="connsiteY24" fmla="*/ 7846 h 10066"/>
                <a:gd name="connsiteX25" fmla="*/ 8645 w 10149"/>
                <a:gd name="connsiteY25" fmla="*/ 6768 h 10066"/>
                <a:gd name="connsiteX26" fmla="*/ 8228 w 10149"/>
                <a:gd name="connsiteY26" fmla="*/ 5675 h 10066"/>
                <a:gd name="connsiteX27" fmla="*/ 8030 w 10149"/>
                <a:gd name="connsiteY27" fmla="*/ 3293 h 10066"/>
                <a:gd name="connsiteX28" fmla="*/ 7292 w 10149"/>
                <a:gd name="connsiteY28" fmla="*/ 2840 h 10066"/>
                <a:gd name="connsiteX0" fmla="*/ 7292 w 10149"/>
                <a:gd name="connsiteY0" fmla="*/ 2840 h 10064"/>
                <a:gd name="connsiteX1" fmla="*/ 7292 w 10149"/>
                <a:gd name="connsiteY1" fmla="*/ 2840 h 10064"/>
                <a:gd name="connsiteX2" fmla="*/ 6051 w 10149"/>
                <a:gd name="connsiteY2" fmla="*/ 2019 h 10064"/>
                <a:gd name="connsiteX3" fmla="*/ 3911 w 10149"/>
                <a:gd name="connsiteY3" fmla="*/ 2093 h 10064"/>
                <a:gd name="connsiteX4" fmla="*/ 2598 w 10149"/>
                <a:gd name="connsiteY4" fmla="*/ 2725 h 10064"/>
                <a:gd name="connsiteX5" fmla="*/ 1371 w 10149"/>
                <a:gd name="connsiteY5" fmla="*/ 4542 h 10064"/>
                <a:gd name="connsiteX6" fmla="*/ 1631 w 10149"/>
                <a:gd name="connsiteY6" fmla="*/ 6691 h 10064"/>
                <a:gd name="connsiteX7" fmla="*/ 1076 w 10149"/>
                <a:gd name="connsiteY7" fmla="*/ 7963 h 10064"/>
                <a:gd name="connsiteX8" fmla="*/ 980 w 10149"/>
                <a:gd name="connsiteY8" fmla="*/ 8869 h 10064"/>
                <a:gd name="connsiteX9" fmla="*/ 906 w 10149"/>
                <a:gd name="connsiteY9" fmla="*/ 10060 h 10064"/>
                <a:gd name="connsiteX10" fmla="*/ 455 w 10149"/>
                <a:gd name="connsiteY10" fmla="*/ 8386 h 10064"/>
                <a:gd name="connsiteX11" fmla="*/ 1 w 10149"/>
                <a:gd name="connsiteY11" fmla="*/ 6518 h 10064"/>
                <a:gd name="connsiteX12" fmla="*/ 500 w 10149"/>
                <a:gd name="connsiteY12" fmla="*/ 3354 h 10064"/>
                <a:gd name="connsiteX13" fmla="*/ 3310 w 10149"/>
                <a:gd name="connsiteY13" fmla="*/ 275 h 10064"/>
                <a:gd name="connsiteX14" fmla="*/ 5888 w 10149"/>
                <a:gd name="connsiteY14" fmla="*/ 228 h 10064"/>
                <a:gd name="connsiteX15" fmla="*/ 7310 w 10149"/>
                <a:gd name="connsiteY15" fmla="*/ 969 h 10064"/>
                <a:gd name="connsiteX16" fmla="*/ 8166 w 10149"/>
                <a:gd name="connsiteY16" fmla="*/ 1461 h 10064"/>
                <a:gd name="connsiteX17" fmla="*/ 8712 w 10149"/>
                <a:gd name="connsiteY17" fmla="*/ 1697 h 10064"/>
                <a:gd name="connsiteX18" fmla="*/ 8999 w 10149"/>
                <a:gd name="connsiteY18" fmla="*/ 2007 h 10064"/>
                <a:gd name="connsiteX19" fmla="*/ 10066 w 10149"/>
                <a:gd name="connsiteY19" fmla="*/ 4568 h 10064"/>
                <a:gd name="connsiteX20" fmla="*/ 10082 w 10149"/>
                <a:gd name="connsiteY20" fmla="*/ 8137 h 10064"/>
                <a:gd name="connsiteX21" fmla="*/ 10137 w 10149"/>
                <a:gd name="connsiteY21" fmla="*/ 8137 h 10064"/>
                <a:gd name="connsiteX22" fmla="*/ 9612 w 10149"/>
                <a:gd name="connsiteY22" fmla="*/ 8440 h 10064"/>
                <a:gd name="connsiteX23" fmla="*/ 9305 w 10149"/>
                <a:gd name="connsiteY23" fmla="*/ 9408 h 10064"/>
                <a:gd name="connsiteX24" fmla="*/ 9174 w 10149"/>
                <a:gd name="connsiteY24" fmla="*/ 7846 h 10064"/>
                <a:gd name="connsiteX25" fmla="*/ 8645 w 10149"/>
                <a:gd name="connsiteY25" fmla="*/ 6768 h 10064"/>
                <a:gd name="connsiteX26" fmla="*/ 8228 w 10149"/>
                <a:gd name="connsiteY26" fmla="*/ 5675 h 10064"/>
                <a:gd name="connsiteX27" fmla="*/ 8030 w 10149"/>
                <a:gd name="connsiteY27" fmla="*/ 3293 h 10064"/>
                <a:gd name="connsiteX28" fmla="*/ 7292 w 10149"/>
                <a:gd name="connsiteY28" fmla="*/ 2840 h 10064"/>
                <a:gd name="connsiteX0" fmla="*/ 7294 w 10151"/>
                <a:gd name="connsiteY0" fmla="*/ 2840 h 10064"/>
                <a:gd name="connsiteX1" fmla="*/ 7294 w 10151"/>
                <a:gd name="connsiteY1" fmla="*/ 2840 h 10064"/>
                <a:gd name="connsiteX2" fmla="*/ 6053 w 10151"/>
                <a:gd name="connsiteY2" fmla="*/ 2019 h 10064"/>
                <a:gd name="connsiteX3" fmla="*/ 3913 w 10151"/>
                <a:gd name="connsiteY3" fmla="*/ 2093 h 10064"/>
                <a:gd name="connsiteX4" fmla="*/ 2600 w 10151"/>
                <a:gd name="connsiteY4" fmla="*/ 2725 h 10064"/>
                <a:gd name="connsiteX5" fmla="*/ 1373 w 10151"/>
                <a:gd name="connsiteY5" fmla="*/ 4542 h 10064"/>
                <a:gd name="connsiteX6" fmla="*/ 1633 w 10151"/>
                <a:gd name="connsiteY6" fmla="*/ 6691 h 10064"/>
                <a:gd name="connsiteX7" fmla="*/ 1078 w 10151"/>
                <a:gd name="connsiteY7" fmla="*/ 7963 h 10064"/>
                <a:gd name="connsiteX8" fmla="*/ 982 w 10151"/>
                <a:gd name="connsiteY8" fmla="*/ 8869 h 10064"/>
                <a:gd name="connsiteX9" fmla="*/ 908 w 10151"/>
                <a:gd name="connsiteY9" fmla="*/ 10060 h 10064"/>
                <a:gd name="connsiteX10" fmla="*/ 457 w 10151"/>
                <a:gd name="connsiteY10" fmla="*/ 8386 h 10064"/>
                <a:gd name="connsiteX11" fmla="*/ 299 w 10151"/>
                <a:gd name="connsiteY11" fmla="*/ 8342 h 10064"/>
                <a:gd name="connsiteX12" fmla="*/ 3 w 10151"/>
                <a:gd name="connsiteY12" fmla="*/ 6518 h 10064"/>
                <a:gd name="connsiteX13" fmla="*/ 502 w 10151"/>
                <a:gd name="connsiteY13" fmla="*/ 3354 h 10064"/>
                <a:gd name="connsiteX14" fmla="*/ 3312 w 10151"/>
                <a:gd name="connsiteY14" fmla="*/ 275 h 10064"/>
                <a:gd name="connsiteX15" fmla="*/ 5890 w 10151"/>
                <a:gd name="connsiteY15" fmla="*/ 228 h 10064"/>
                <a:gd name="connsiteX16" fmla="*/ 7312 w 10151"/>
                <a:gd name="connsiteY16" fmla="*/ 969 h 10064"/>
                <a:gd name="connsiteX17" fmla="*/ 8168 w 10151"/>
                <a:gd name="connsiteY17" fmla="*/ 1461 h 10064"/>
                <a:gd name="connsiteX18" fmla="*/ 8714 w 10151"/>
                <a:gd name="connsiteY18" fmla="*/ 1697 h 10064"/>
                <a:gd name="connsiteX19" fmla="*/ 9001 w 10151"/>
                <a:gd name="connsiteY19" fmla="*/ 2007 h 10064"/>
                <a:gd name="connsiteX20" fmla="*/ 10068 w 10151"/>
                <a:gd name="connsiteY20" fmla="*/ 4568 h 10064"/>
                <a:gd name="connsiteX21" fmla="*/ 10084 w 10151"/>
                <a:gd name="connsiteY21" fmla="*/ 8137 h 10064"/>
                <a:gd name="connsiteX22" fmla="*/ 10139 w 10151"/>
                <a:gd name="connsiteY22" fmla="*/ 8137 h 10064"/>
                <a:gd name="connsiteX23" fmla="*/ 9614 w 10151"/>
                <a:gd name="connsiteY23" fmla="*/ 8440 h 10064"/>
                <a:gd name="connsiteX24" fmla="*/ 9307 w 10151"/>
                <a:gd name="connsiteY24" fmla="*/ 9408 h 10064"/>
                <a:gd name="connsiteX25" fmla="*/ 9176 w 10151"/>
                <a:gd name="connsiteY25" fmla="*/ 7846 h 10064"/>
                <a:gd name="connsiteX26" fmla="*/ 8647 w 10151"/>
                <a:gd name="connsiteY26" fmla="*/ 6768 h 10064"/>
                <a:gd name="connsiteX27" fmla="*/ 8230 w 10151"/>
                <a:gd name="connsiteY27" fmla="*/ 5675 h 10064"/>
                <a:gd name="connsiteX28" fmla="*/ 8032 w 10151"/>
                <a:gd name="connsiteY28" fmla="*/ 3293 h 10064"/>
                <a:gd name="connsiteX29" fmla="*/ 7294 w 10151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558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396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662 w 10166"/>
                <a:gd name="connsiteY26" fmla="*/ 6768 h 10061"/>
                <a:gd name="connsiteX27" fmla="*/ 8245 w 10166"/>
                <a:gd name="connsiteY27" fmla="*/ 5675 h 10061"/>
                <a:gd name="connsiteX28" fmla="*/ 8047 w 10166"/>
                <a:gd name="connsiteY28" fmla="*/ 3293 h 10061"/>
                <a:gd name="connsiteX29" fmla="*/ 7309 w 10166"/>
                <a:gd name="connsiteY29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245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96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937 w 10374"/>
                <a:gd name="connsiteY18" fmla="*/ 1697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397 w 10374"/>
                <a:gd name="connsiteY27" fmla="*/ 3030 h 10061"/>
                <a:gd name="connsiteX28" fmla="*/ 7517 w 10374"/>
                <a:gd name="connsiteY28" fmla="*/ 2840 h 1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374" h="10061">
                  <a:moveTo>
                    <a:pt x="7517" y="2840"/>
                  </a:moveTo>
                  <a:lnTo>
                    <a:pt x="7517" y="2840"/>
                  </a:lnTo>
                  <a:cubicBezTo>
                    <a:pt x="7517" y="2840"/>
                    <a:pt x="6754" y="2050"/>
                    <a:pt x="6276" y="2019"/>
                  </a:cubicBezTo>
                  <a:cubicBezTo>
                    <a:pt x="5798" y="1988"/>
                    <a:pt x="4740" y="2045"/>
                    <a:pt x="4136" y="2093"/>
                  </a:cubicBezTo>
                  <a:cubicBezTo>
                    <a:pt x="3532" y="2141"/>
                    <a:pt x="3246" y="2363"/>
                    <a:pt x="2823" y="2725"/>
                  </a:cubicBezTo>
                  <a:cubicBezTo>
                    <a:pt x="2400" y="3087"/>
                    <a:pt x="1779" y="3881"/>
                    <a:pt x="1596" y="4542"/>
                  </a:cubicBezTo>
                  <a:cubicBezTo>
                    <a:pt x="1413" y="5203"/>
                    <a:pt x="1774" y="6121"/>
                    <a:pt x="1725" y="6691"/>
                  </a:cubicBezTo>
                  <a:cubicBezTo>
                    <a:pt x="1355" y="7386"/>
                    <a:pt x="1588" y="7493"/>
                    <a:pt x="1301" y="7963"/>
                  </a:cubicBezTo>
                  <a:cubicBezTo>
                    <a:pt x="1282" y="8446"/>
                    <a:pt x="1271" y="8531"/>
                    <a:pt x="1205" y="8869"/>
                  </a:cubicBezTo>
                  <a:cubicBezTo>
                    <a:pt x="1139" y="9207"/>
                    <a:pt x="1218" y="10095"/>
                    <a:pt x="1131" y="10060"/>
                  </a:cubicBezTo>
                  <a:cubicBezTo>
                    <a:pt x="1044" y="10025"/>
                    <a:pt x="810" y="9086"/>
                    <a:pt x="680" y="8656"/>
                  </a:cubicBezTo>
                  <a:cubicBezTo>
                    <a:pt x="550" y="8226"/>
                    <a:pt x="424" y="8707"/>
                    <a:pt x="348" y="8396"/>
                  </a:cubicBezTo>
                  <a:cubicBezTo>
                    <a:pt x="272" y="8085"/>
                    <a:pt x="-55" y="6007"/>
                    <a:pt x="8" y="5167"/>
                  </a:cubicBezTo>
                  <a:cubicBezTo>
                    <a:pt x="71" y="4327"/>
                    <a:pt x="174" y="4394"/>
                    <a:pt x="725" y="3354"/>
                  </a:cubicBezTo>
                  <a:cubicBezTo>
                    <a:pt x="1276" y="2314"/>
                    <a:pt x="2637" y="796"/>
                    <a:pt x="3535" y="275"/>
                  </a:cubicBezTo>
                  <a:cubicBezTo>
                    <a:pt x="4433" y="-246"/>
                    <a:pt x="5446" y="112"/>
                    <a:pt x="6113" y="228"/>
                  </a:cubicBezTo>
                  <a:cubicBezTo>
                    <a:pt x="6780" y="344"/>
                    <a:pt x="6891" y="238"/>
                    <a:pt x="7535" y="969"/>
                  </a:cubicBezTo>
                  <a:cubicBezTo>
                    <a:pt x="7974" y="1461"/>
                    <a:pt x="7806" y="1045"/>
                    <a:pt x="8391" y="1461"/>
                  </a:cubicBezTo>
                  <a:cubicBezTo>
                    <a:pt x="8588" y="1591"/>
                    <a:pt x="8586" y="1518"/>
                    <a:pt x="8725" y="1609"/>
                  </a:cubicBezTo>
                  <a:cubicBezTo>
                    <a:pt x="8864" y="1700"/>
                    <a:pt x="8962" y="1538"/>
                    <a:pt x="9224" y="2007"/>
                  </a:cubicBezTo>
                  <a:cubicBezTo>
                    <a:pt x="9497" y="2309"/>
                    <a:pt x="10122" y="3690"/>
                    <a:pt x="10291" y="4568"/>
                  </a:cubicBezTo>
                  <a:cubicBezTo>
                    <a:pt x="10460" y="5447"/>
                    <a:pt x="10323" y="7495"/>
                    <a:pt x="10307" y="8137"/>
                  </a:cubicBezTo>
                  <a:cubicBezTo>
                    <a:pt x="9550" y="8076"/>
                    <a:pt x="10469" y="8063"/>
                    <a:pt x="10362" y="8137"/>
                  </a:cubicBezTo>
                  <a:cubicBezTo>
                    <a:pt x="9819" y="8157"/>
                    <a:pt x="9947" y="8275"/>
                    <a:pt x="9837" y="8440"/>
                  </a:cubicBezTo>
                  <a:cubicBezTo>
                    <a:pt x="9727" y="8605"/>
                    <a:pt x="9639" y="9506"/>
                    <a:pt x="9530" y="9408"/>
                  </a:cubicBezTo>
                  <a:cubicBezTo>
                    <a:pt x="9420" y="9309"/>
                    <a:pt x="9508" y="8251"/>
                    <a:pt x="9399" y="7846"/>
                  </a:cubicBezTo>
                  <a:cubicBezTo>
                    <a:pt x="9220" y="7224"/>
                    <a:pt x="8818" y="6434"/>
                    <a:pt x="8627" y="5675"/>
                  </a:cubicBezTo>
                  <a:cubicBezTo>
                    <a:pt x="8436" y="4916"/>
                    <a:pt x="8575" y="3287"/>
                    <a:pt x="8397" y="3030"/>
                  </a:cubicBezTo>
                  <a:cubicBezTo>
                    <a:pt x="8219" y="2774"/>
                    <a:pt x="7590" y="2963"/>
                    <a:pt x="7517" y="284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3" name="Freeform 44"/>
            <p:cNvSpPr>
              <a:spLocks/>
            </p:cNvSpPr>
            <p:nvPr/>
          </p:nvSpPr>
          <p:spPr bwMode="auto">
            <a:xfrm>
              <a:off x="-1781197" y="2370560"/>
              <a:ext cx="459161" cy="200545"/>
            </a:xfrm>
            <a:custGeom>
              <a:avLst/>
              <a:gdLst>
                <a:gd name="T0" fmla="*/ 31 w 170"/>
                <a:gd name="T1" fmla="*/ 0 h 87"/>
                <a:gd name="T2" fmla="*/ 31 w 170"/>
                <a:gd name="T3" fmla="*/ 0 h 87"/>
                <a:gd name="T4" fmla="*/ 14 w 170"/>
                <a:gd name="T5" fmla="*/ 50 h 87"/>
                <a:gd name="T6" fmla="*/ 58 w 170"/>
                <a:gd name="T7" fmla="*/ 48 h 87"/>
                <a:gd name="T8" fmla="*/ 100 w 170"/>
                <a:gd name="T9" fmla="*/ 72 h 87"/>
                <a:gd name="T10" fmla="*/ 121 w 170"/>
                <a:gd name="T11" fmla="*/ 41 h 87"/>
                <a:gd name="T12" fmla="*/ 162 w 170"/>
                <a:gd name="T13" fmla="*/ 12 h 87"/>
                <a:gd name="connsiteX0" fmla="*/ 1214 w 8971"/>
                <a:gd name="connsiteY0" fmla="*/ 0 h 9384"/>
                <a:gd name="connsiteX1" fmla="*/ 1214 w 8971"/>
                <a:gd name="connsiteY1" fmla="*/ 0 h 9384"/>
                <a:gd name="connsiteX2" fmla="*/ 214 w 8971"/>
                <a:gd name="connsiteY2" fmla="*/ 5747 h 9384"/>
                <a:gd name="connsiteX3" fmla="*/ 2802 w 8971"/>
                <a:gd name="connsiteY3" fmla="*/ 5517 h 9384"/>
                <a:gd name="connsiteX4" fmla="*/ 4884 w 8971"/>
                <a:gd name="connsiteY4" fmla="*/ 9278 h 9384"/>
                <a:gd name="connsiteX5" fmla="*/ 6508 w 8971"/>
                <a:gd name="connsiteY5" fmla="*/ 4713 h 9384"/>
                <a:gd name="connsiteX6" fmla="*/ 8919 w 8971"/>
                <a:gd name="connsiteY6" fmla="*/ 1379 h 9384"/>
                <a:gd name="connsiteX0" fmla="*/ 1353 w 9999"/>
                <a:gd name="connsiteY0" fmla="*/ 0 h 10000"/>
                <a:gd name="connsiteX1" fmla="*/ 1353 w 9999"/>
                <a:gd name="connsiteY1" fmla="*/ 0 h 10000"/>
                <a:gd name="connsiteX2" fmla="*/ 239 w 9999"/>
                <a:gd name="connsiteY2" fmla="*/ 6124 h 10000"/>
                <a:gd name="connsiteX3" fmla="*/ 3123 w 9999"/>
                <a:gd name="connsiteY3" fmla="*/ 5879 h 10000"/>
                <a:gd name="connsiteX4" fmla="*/ 5444 w 9999"/>
                <a:gd name="connsiteY4" fmla="*/ 9887 h 10000"/>
                <a:gd name="connsiteX5" fmla="*/ 7254 w 9999"/>
                <a:gd name="connsiteY5" fmla="*/ 5022 h 10000"/>
                <a:gd name="connsiteX6" fmla="*/ 9942 w 9999"/>
                <a:gd name="connsiteY6" fmla="*/ 1470 h 10000"/>
                <a:gd name="connsiteX0" fmla="*/ 1353 w 10000"/>
                <a:gd name="connsiteY0" fmla="*/ 0 h 9887"/>
                <a:gd name="connsiteX1" fmla="*/ 1353 w 10000"/>
                <a:gd name="connsiteY1" fmla="*/ 0 h 9887"/>
                <a:gd name="connsiteX2" fmla="*/ 239 w 10000"/>
                <a:gd name="connsiteY2" fmla="*/ 6124 h 9887"/>
                <a:gd name="connsiteX3" fmla="*/ 3123 w 10000"/>
                <a:gd name="connsiteY3" fmla="*/ 5879 h 9887"/>
                <a:gd name="connsiteX4" fmla="*/ 5445 w 10000"/>
                <a:gd name="connsiteY4" fmla="*/ 9887 h 9887"/>
                <a:gd name="connsiteX5" fmla="*/ 7255 w 10000"/>
                <a:gd name="connsiteY5" fmla="*/ 5022 h 9887"/>
                <a:gd name="connsiteX6" fmla="*/ 9943 w 10000"/>
                <a:gd name="connsiteY6" fmla="*/ 1470 h 9887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5288 w 10000"/>
                <a:gd name="connsiteY4" fmla="*/ 11908 h 11908"/>
                <a:gd name="connsiteX5" fmla="*/ 7255 w 10000"/>
                <a:gd name="connsiteY5" fmla="*/ 5079 h 11908"/>
                <a:gd name="connsiteX6" fmla="*/ 9943 w 10000"/>
                <a:gd name="connsiteY6" fmla="*/ 1487 h 11908"/>
                <a:gd name="connsiteX0" fmla="*/ 1353 w 10000"/>
                <a:gd name="connsiteY0" fmla="*/ 0 h 12015"/>
                <a:gd name="connsiteX1" fmla="*/ 1353 w 10000"/>
                <a:gd name="connsiteY1" fmla="*/ 0 h 12015"/>
                <a:gd name="connsiteX2" fmla="*/ 239 w 10000"/>
                <a:gd name="connsiteY2" fmla="*/ 6194 h 12015"/>
                <a:gd name="connsiteX3" fmla="*/ 3123 w 10000"/>
                <a:gd name="connsiteY3" fmla="*/ 5946 h 12015"/>
                <a:gd name="connsiteX4" fmla="*/ 4347 w 10000"/>
                <a:gd name="connsiteY4" fmla="*/ 9033 h 12015"/>
                <a:gd name="connsiteX5" fmla="*/ 5288 w 10000"/>
                <a:gd name="connsiteY5" fmla="*/ 11908 h 12015"/>
                <a:gd name="connsiteX6" fmla="*/ 7255 w 10000"/>
                <a:gd name="connsiteY6" fmla="*/ 5079 h 12015"/>
                <a:gd name="connsiteX7" fmla="*/ 9943 w 10000"/>
                <a:gd name="connsiteY7" fmla="*/ 1487 h 12015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2979 w 10000"/>
                <a:gd name="connsiteY3" fmla="*/ 7702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23"/>
                <a:gd name="connsiteY0" fmla="*/ 0 h 11908"/>
                <a:gd name="connsiteX1" fmla="*/ 1353 w 10023"/>
                <a:gd name="connsiteY1" fmla="*/ 0 h 11908"/>
                <a:gd name="connsiteX2" fmla="*/ 239 w 10023"/>
                <a:gd name="connsiteY2" fmla="*/ 6194 h 11908"/>
                <a:gd name="connsiteX3" fmla="*/ 2979 w 10023"/>
                <a:gd name="connsiteY3" fmla="*/ 7702 h 11908"/>
                <a:gd name="connsiteX4" fmla="*/ 4347 w 10023"/>
                <a:gd name="connsiteY4" fmla="*/ 9033 h 11908"/>
                <a:gd name="connsiteX5" fmla="*/ 5288 w 10023"/>
                <a:gd name="connsiteY5" fmla="*/ 11908 h 11908"/>
                <a:gd name="connsiteX6" fmla="*/ 6658 w 10023"/>
                <a:gd name="connsiteY6" fmla="*/ 7277 h 11908"/>
                <a:gd name="connsiteX7" fmla="*/ 8266 w 10023"/>
                <a:gd name="connsiteY7" fmla="*/ 6396 h 11908"/>
                <a:gd name="connsiteX8" fmla="*/ 9943 w 10023"/>
                <a:gd name="connsiteY8" fmla="*/ 1487 h 11908"/>
                <a:gd name="connsiteX0" fmla="*/ 1353 w 10107"/>
                <a:gd name="connsiteY0" fmla="*/ 0 h 11908"/>
                <a:gd name="connsiteX1" fmla="*/ 1353 w 10107"/>
                <a:gd name="connsiteY1" fmla="*/ 0 h 11908"/>
                <a:gd name="connsiteX2" fmla="*/ 239 w 10107"/>
                <a:gd name="connsiteY2" fmla="*/ 6194 h 11908"/>
                <a:gd name="connsiteX3" fmla="*/ 2979 w 10107"/>
                <a:gd name="connsiteY3" fmla="*/ 7702 h 11908"/>
                <a:gd name="connsiteX4" fmla="*/ 4347 w 10107"/>
                <a:gd name="connsiteY4" fmla="*/ 9033 h 11908"/>
                <a:gd name="connsiteX5" fmla="*/ 5288 w 10107"/>
                <a:gd name="connsiteY5" fmla="*/ 11908 h 11908"/>
                <a:gd name="connsiteX6" fmla="*/ 6658 w 10107"/>
                <a:gd name="connsiteY6" fmla="*/ 7277 h 11908"/>
                <a:gd name="connsiteX7" fmla="*/ 9566 w 10107"/>
                <a:gd name="connsiteY7" fmla="*/ 7713 h 11908"/>
                <a:gd name="connsiteX8" fmla="*/ 9943 w 10107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6658 w 10191"/>
                <a:gd name="connsiteY6" fmla="*/ 7277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7814 w 10191"/>
                <a:gd name="connsiteY6" fmla="*/ 8155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9"/>
                <a:gd name="connsiteX1" fmla="*/ 1353 w 10191"/>
                <a:gd name="connsiteY1" fmla="*/ 0 h 11909"/>
                <a:gd name="connsiteX2" fmla="*/ 239 w 10191"/>
                <a:gd name="connsiteY2" fmla="*/ 6194 h 11909"/>
                <a:gd name="connsiteX3" fmla="*/ 2979 w 10191"/>
                <a:gd name="connsiteY3" fmla="*/ 7702 h 11909"/>
                <a:gd name="connsiteX4" fmla="*/ 5288 w 10191"/>
                <a:gd name="connsiteY4" fmla="*/ 11908 h 11909"/>
                <a:gd name="connsiteX5" fmla="*/ 7814 w 10191"/>
                <a:gd name="connsiteY5" fmla="*/ 8155 h 11909"/>
                <a:gd name="connsiteX6" fmla="*/ 9999 w 10191"/>
                <a:gd name="connsiteY6" fmla="*/ 8152 h 11909"/>
                <a:gd name="connsiteX7" fmla="*/ 9943 w 10191"/>
                <a:gd name="connsiteY7" fmla="*/ 1487 h 11909"/>
                <a:gd name="connsiteX0" fmla="*/ 1353 w 10242"/>
                <a:gd name="connsiteY0" fmla="*/ 0 h 11909"/>
                <a:gd name="connsiteX1" fmla="*/ 1353 w 10242"/>
                <a:gd name="connsiteY1" fmla="*/ 0 h 11909"/>
                <a:gd name="connsiteX2" fmla="*/ 239 w 10242"/>
                <a:gd name="connsiteY2" fmla="*/ 6194 h 11909"/>
                <a:gd name="connsiteX3" fmla="*/ 2979 w 10242"/>
                <a:gd name="connsiteY3" fmla="*/ 7702 h 11909"/>
                <a:gd name="connsiteX4" fmla="*/ 5288 w 10242"/>
                <a:gd name="connsiteY4" fmla="*/ 11908 h 11909"/>
                <a:gd name="connsiteX5" fmla="*/ 7814 w 10242"/>
                <a:gd name="connsiteY5" fmla="*/ 8155 h 11909"/>
                <a:gd name="connsiteX6" fmla="*/ 10143 w 10242"/>
                <a:gd name="connsiteY6" fmla="*/ 7274 h 11909"/>
                <a:gd name="connsiteX7" fmla="*/ 9943 w 10242"/>
                <a:gd name="connsiteY7" fmla="*/ 1487 h 11909"/>
                <a:gd name="connsiteX0" fmla="*/ 1353 w 9943"/>
                <a:gd name="connsiteY0" fmla="*/ 0 h 11909"/>
                <a:gd name="connsiteX1" fmla="*/ 1353 w 9943"/>
                <a:gd name="connsiteY1" fmla="*/ 0 h 11909"/>
                <a:gd name="connsiteX2" fmla="*/ 239 w 9943"/>
                <a:gd name="connsiteY2" fmla="*/ 6194 h 11909"/>
                <a:gd name="connsiteX3" fmla="*/ 2979 w 9943"/>
                <a:gd name="connsiteY3" fmla="*/ 7702 h 11909"/>
                <a:gd name="connsiteX4" fmla="*/ 5288 w 9943"/>
                <a:gd name="connsiteY4" fmla="*/ 11908 h 11909"/>
                <a:gd name="connsiteX5" fmla="*/ 7814 w 9943"/>
                <a:gd name="connsiteY5" fmla="*/ 8155 h 11909"/>
                <a:gd name="connsiteX6" fmla="*/ 9943 w 9943"/>
                <a:gd name="connsiteY6" fmla="*/ 1487 h 11909"/>
                <a:gd name="connsiteX0" fmla="*/ 1361 w 10416"/>
                <a:gd name="connsiteY0" fmla="*/ 0 h 10000"/>
                <a:gd name="connsiteX1" fmla="*/ 1361 w 10416"/>
                <a:gd name="connsiteY1" fmla="*/ 0 h 10000"/>
                <a:gd name="connsiteX2" fmla="*/ 240 w 10416"/>
                <a:gd name="connsiteY2" fmla="*/ 5201 h 10000"/>
                <a:gd name="connsiteX3" fmla="*/ 2996 w 10416"/>
                <a:gd name="connsiteY3" fmla="*/ 6467 h 10000"/>
                <a:gd name="connsiteX4" fmla="*/ 5318 w 10416"/>
                <a:gd name="connsiteY4" fmla="*/ 9999 h 10000"/>
                <a:gd name="connsiteX5" fmla="*/ 7859 w 10416"/>
                <a:gd name="connsiteY5" fmla="*/ 6848 h 10000"/>
                <a:gd name="connsiteX6" fmla="*/ 10328 w 10416"/>
                <a:gd name="connsiteY6" fmla="*/ 7216 h 10000"/>
                <a:gd name="connsiteX7" fmla="*/ 10000 w 1041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6847 h 10000"/>
                <a:gd name="connsiteX7" fmla="*/ 10000 w 1082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5741 h 10000"/>
                <a:gd name="connsiteX7" fmla="*/ 10000 w 10826"/>
                <a:gd name="connsiteY7" fmla="*/ 1249 h 10000"/>
                <a:gd name="connsiteX0" fmla="*/ 1361 w 10821"/>
                <a:gd name="connsiteY0" fmla="*/ 0 h 10000"/>
                <a:gd name="connsiteX1" fmla="*/ 1361 w 10821"/>
                <a:gd name="connsiteY1" fmla="*/ 0 h 10000"/>
                <a:gd name="connsiteX2" fmla="*/ 240 w 10821"/>
                <a:gd name="connsiteY2" fmla="*/ 5201 h 10000"/>
                <a:gd name="connsiteX3" fmla="*/ 2996 w 10821"/>
                <a:gd name="connsiteY3" fmla="*/ 6467 h 10000"/>
                <a:gd name="connsiteX4" fmla="*/ 5318 w 10821"/>
                <a:gd name="connsiteY4" fmla="*/ 9999 h 10000"/>
                <a:gd name="connsiteX5" fmla="*/ 7859 w 10821"/>
                <a:gd name="connsiteY5" fmla="*/ 6848 h 10000"/>
                <a:gd name="connsiteX6" fmla="*/ 10764 w 10821"/>
                <a:gd name="connsiteY6" fmla="*/ 5741 h 10000"/>
                <a:gd name="connsiteX7" fmla="*/ 9855 w 10821"/>
                <a:gd name="connsiteY7" fmla="*/ 143 h 10000"/>
                <a:gd name="connsiteX0" fmla="*/ 1361 w 11670"/>
                <a:gd name="connsiteY0" fmla="*/ 0 h 10000"/>
                <a:gd name="connsiteX1" fmla="*/ 1361 w 11670"/>
                <a:gd name="connsiteY1" fmla="*/ 0 h 10000"/>
                <a:gd name="connsiteX2" fmla="*/ 240 w 11670"/>
                <a:gd name="connsiteY2" fmla="*/ 5201 h 10000"/>
                <a:gd name="connsiteX3" fmla="*/ 2996 w 11670"/>
                <a:gd name="connsiteY3" fmla="*/ 6467 h 10000"/>
                <a:gd name="connsiteX4" fmla="*/ 5318 w 11670"/>
                <a:gd name="connsiteY4" fmla="*/ 9999 h 10000"/>
                <a:gd name="connsiteX5" fmla="*/ 7859 w 11670"/>
                <a:gd name="connsiteY5" fmla="*/ 6848 h 10000"/>
                <a:gd name="connsiteX6" fmla="*/ 10764 w 11670"/>
                <a:gd name="connsiteY6" fmla="*/ 5741 h 10000"/>
                <a:gd name="connsiteX7" fmla="*/ 9855 w 11670"/>
                <a:gd name="connsiteY7" fmla="*/ 143 h 10000"/>
                <a:gd name="connsiteX0" fmla="*/ 1361 w 12617"/>
                <a:gd name="connsiteY0" fmla="*/ 0 h 10000"/>
                <a:gd name="connsiteX1" fmla="*/ 1361 w 12617"/>
                <a:gd name="connsiteY1" fmla="*/ 0 h 10000"/>
                <a:gd name="connsiteX2" fmla="*/ 240 w 12617"/>
                <a:gd name="connsiteY2" fmla="*/ 5201 h 10000"/>
                <a:gd name="connsiteX3" fmla="*/ 2996 w 12617"/>
                <a:gd name="connsiteY3" fmla="*/ 6467 h 10000"/>
                <a:gd name="connsiteX4" fmla="*/ 5318 w 12617"/>
                <a:gd name="connsiteY4" fmla="*/ 9999 h 10000"/>
                <a:gd name="connsiteX5" fmla="*/ 7859 w 12617"/>
                <a:gd name="connsiteY5" fmla="*/ 6848 h 10000"/>
                <a:gd name="connsiteX6" fmla="*/ 10764 w 12617"/>
                <a:gd name="connsiteY6" fmla="*/ 5741 h 10000"/>
                <a:gd name="connsiteX7" fmla="*/ 9855 w 12617"/>
                <a:gd name="connsiteY7" fmla="*/ 143 h 10000"/>
                <a:gd name="connsiteX0" fmla="*/ 1361 w 10863"/>
                <a:gd name="connsiteY0" fmla="*/ 0 h 10000"/>
                <a:gd name="connsiteX1" fmla="*/ 1361 w 10863"/>
                <a:gd name="connsiteY1" fmla="*/ 0 h 10000"/>
                <a:gd name="connsiteX2" fmla="*/ 240 w 10863"/>
                <a:gd name="connsiteY2" fmla="*/ 5201 h 10000"/>
                <a:gd name="connsiteX3" fmla="*/ 2996 w 10863"/>
                <a:gd name="connsiteY3" fmla="*/ 6467 h 10000"/>
                <a:gd name="connsiteX4" fmla="*/ 5318 w 10863"/>
                <a:gd name="connsiteY4" fmla="*/ 9999 h 10000"/>
                <a:gd name="connsiteX5" fmla="*/ 7859 w 10863"/>
                <a:gd name="connsiteY5" fmla="*/ 6848 h 10000"/>
                <a:gd name="connsiteX6" fmla="*/ 10764 w 10863"/>
                <a:gd name="connsiteY6" fmla="*/ 5741 h 10000"/>
                <a:gd name="connsiteX7" fmla="*/ 9855 w 10863"/>
                <a:gd name="connsiteY7" fmla="*/ 143 h 10000"/>
                <a:gd name="connsiteX0" fmla="*/ 604 w 10106"/>
                <a:gd name="connsiteY0" fmla="*/ 0 h 10000"/>
                <a:gd name="connsiteX1" fmla="*/ 604 w 10106"/>
                <a:gd name="connsiteY1" fmla="*/ 0 h 10000"/>
                <a:gd name="connsiteX2" fmla="*/ 355 w 10106"/>
                <a:gd name="connsiteY2" fmla="*/ 5201 h 10000"/>
                <a:gd name="connsiteX3" fmla="*/ 2239 w 10106"/>
                <a:gd name="connsiteY3" fmla="*/ 6467 h 10000"/>
                <a:gd name="connsiteX4" fmla="*/ 4561 w 10106"/>
                <a:gd name="connsiteY4" fmla="*/ 9999 h 10000"/>
                <a:gd name="connsiteX5" fmla="*/ 7102 w 10106"/>
                <a:gd name="connsiteY5" fmla="*/ 6848 h 10000"/>
                <a:gd name="connsiteX6" fmla="*/ 10007 w 10106"/>
                <a:gd name="connsiteY6" fmla="*/ 5741 h 10000"/>
                <a:gd name="connsiteX7" fmla="*/ 9098 w 10106"/>
                <a:gd name="connsiteY7" fmla="*/ 143 h 10000"/>
                <a:gd name="connsiteX0" fmla="*/ 604 w 9569"/>
                <a:gd name="connsiteY0" fmla="*/ 0 h 10000"/>
                <a:gd name="connsiteX1" fmla="*/ 604 w 9569"/>
                <a:gd name="connsiteY1" fmla="*/ 0 h 10000"/>
                <a:gd name="connsiteX2" fmla="*/ 355 w 9569"/>
                <a:gd name="connsiteY2" fmla="*/ 5201 h 10000"/>
                <a:gd name="connsiteX3" fmla="*/ 2239 w 9569"/>
                <a:gd name="connsiteY3" fmla="*/ 6467 h 10000"/>
                <a:gd name="connsiteX4" fmla="*/ 4561 w 9569"/>
                <a:gd name="connsiteY4" fmla="*/ 9999 h 10000"/>
                <a:gd name="connsiteX5" fmla="*/ 7102 w 9569"/>
                <a:gd name="connsiteY5" fmla="*/ 6848 h 10000"/>
                <a:gd name="connsiteX6" fmla="*/ 9426 w 9569"/>
                <a:gd name="connsiteY6" fmla="*/ 5372 h 10000"/>
                <a:gd name="connsiteX7" fmla="*/ 9098 w 9569"/>
                <a:gd name="connsiteY7" fmla="*/ 143 h 10000"/>
                <a:gd name="connsiteX0" fmla="*/ 631 w 9620"/>
                <a:gd name="connsiteY0" fmla="*/ 0 h 10000"/>
                <a:gd name="connsiteX1" fmla="*/ 631 w 9620"/>
                <a:gd name="connsiteY1" fmla="*/ 0 h 10000"/>
                <a:gd name="connsiteX2" fmla="*/ 371 w 9620"/>
                <a:gd name="connsiteY2" fmla="*/ 5201 h 10000"/>
                <a:gd name="connsiteX3" fmla="*/ 2340 w 9620"/>
                <a:gd name="connsiteY3" fmla="*/ 6467 h 10000"/>
                <a:gd name="connsiteX4" fmla="*/ 4766 w 9620"/>
                <a:gd name="connsiteY4" fmla="*/ 9999 h 10000"/>
                <a:gd name="connsiteX5" fmla="*/ 7422 w 9620"/>
                <a:gd name="connsiteY5" fmla="*/ 6848 h 10000"/>
                <a:gd name="connsiteX6" fmla="*/ 9396 w 9620"/>
                <a:gd name="connsiteY6" fmla="*/ 5372 h 10000"/>
                <a:gd name="connsiteX7" fmla="*/ 9508 w 9620"/>
                <a:gd name="connsiteY7" fmla="*/ 143 h 10000"/>
                <a:gd name="connsiteX0" fmla="*/ 656 w 9906"/>
                <a:gd name="connsiteY0" fmla="*/ 594 h 10594"/>
                <a:gd name="connsiteX1" fmla="*/ 656 w 9906"/>
                <a:gd name="connsiteY1" fmla="*/ 594 h 10594"/>
                <a:gd name="connsiteX2" fmla="*/ 386 w 9906"/>
                <a:gd name="connsiteY2" fmla="*/ 5795 h 10594"/>
                <a:gd name="connsiteX3" fmla="*/ 2432 w 9906"/>
                <a:gd name="connsiteY3" fmla="*/ 7061 h 10594"/>
                <a:gd name="connsiteX4" fmla="*/ 4954 w 9906"/>
                <a:gd name="connsiteY4" fmla="*/ 10593 h 10594"/>
                <a:gd name="connsiteX5" fmla="*/ 7715 w 9906"/>
                <a:gd name="connsiteY5" fmla="*/ 7442 h 10594"/>
                <a:gd name="connsiteX6" fmla="*/ 9767 w 9906"/>
                <a:gd name="connsiteY6" fmla="*/ 5966 h 10594"/>
                <a:gd name="connsiteX7" fmla="*/ 9253 w 9906"/>
                <a:gd name="connsiteY7" fmla="*/ 0 h 1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06" h="10594">
                  <a:moveTo>
                    <a:pt x="656" y="594"/>
                  </a:moveTo>
                  <a:lnTo>
                    <a:pt x="656" y="594"/>
                  </a:lnTo>
                  <a:cubicBezTo>
                    <a:pt x="656" y="594"/>
                    <a:pt x="-619" y="4027"/>
                    <a:pt x="386" y="5795"/>
                  </a:cubicBezTo>
                  <a:cubicBezTo>
                    <a:pt x="1316" y="7668"/>
                    <a:pt x="1670" y="6261"/>
                    <a:pt x="2432" y="7061"/>
                  </a:cubicBezTo>
                  <a:cubicBezTo>
                    <a:pt x="3193" y="7861"/>
                    <a:pt x="4075" y="10530"/>
                    <a:pt x="4954" y="10593"/>
                  </a:cubicBezTo>
                  <a:cubicBezTo>
                    <a:pt x="5836" y="10656"/>
                    <a:pt x="7045" y="8459"/>
                    <a:pt x="7715" y="7442"/>
                  </a:cubicBezTo>
                  <a:cubicBezTo>
                    <a:pt x="8386" y="6425"/>
                    <a:pt x="9378" y="6899"/>
                    <a:pt x="9767" y="5966"/>
                  </a:cubicBezTo>
                  <a:cubicBezTo>
                    <a:pt x="10312" y="4296"/>
                    <a:pt x="9075" y="442"/>
                    <a:pt x="925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4" name="Freeform 46"/>
            <p:cNvSpPr>
              <a:spLocks/>
            </p:cNvSpPr>
            <p:nvPr/>
          </p:nvSpPr>
          <p:spPr bwMode="auto">
            <a:xfrm rot="120000">
              <a:off x="-1842504" y="2706452"/>
              <a:ext cx="600363" cy="172627"/>
            </a:xfrm>
            <a:custGeom>
              <a:avLst/>
              <a:gdLst>
                <a:gd name="T0" fmla="*/ 55 w 319"/>
                <a:gd name="T1" fmla="*/ 9 h 187"/>
                <a:gd name="T2" fmla="*/ 55 w 319"/>
                <a:gd name="T3" fmla="*/ 9 h 187"/>
                <a:gd name="T4" fmla="*/ 291 w 319"/>
                <a:gd name="T5" fmla="*/ 0 h 187"/>
                <a:gd name="T6" fmla="*/ 312 w 319"/>
                <a:gd name="T7" fmla="*/ 86 h 187"/>
                <a:gd name="T8" fmla="*/ 149 w 319"/>
                <a:gd name="T9" fmla="*/ 176 h 187"/>
                <a:gd name="T10" fmla="*/ 55 w 319"/>
                <a:gd name="T11" fmla="*/ 9 h 187"/>
                <a:gd name="connsiteX0" fmla="*/ 404 w 8496"/>
                <a:gd name="connsiteY0" fmla="*/ 481 h 8084"/>
                <a:gd name="connsiteX1" fmla="*/ 404 w 8496"/>
                <a:gd name="connsiteY1" fmla="*/ 481 h 8084"/>
                <a:gd name="connsiteX2" fmla="*/ 7802 w 8496"/>
                <a:gd name="connsiteY2" fmla="*/ 0 h 8084"/>
                <a:gd name="connsiteX3" fmla="*/ 8461 w 8496"/>
                <a:gd name="connsiteY3" fmla="*/ 4599 h 8084"/>
                <a:gd name="connsiteX4" fmla="*/ 4830 w 8496"/>
                <a:gd name="connsiteY4" fmla="*/ 7975 h 8084"/>
                <a:gd name="connsiteX5" fmla="*/ 404 w 8496"/>
                <a:gd name="connsiteY5" fmla="*/ 481 h 8084"/>
                <a:gd name="connsiteX0" fmla="*/ 996 w 9524"/>
                <a:gd name="connsiteY0" fmla="*/ 3262 h 9943"/>
                <a:gd name="connsiteX1" fmla="*/ 0 w 9524"/>
                <a:gd name="connsiteY1" fmla="*/ 595 h 9943"/>
                <a:gd name="connsiteX2" fmla="*/ 8707 w 9524"/>
                <a:gd name="connsiteY2" fmla="*/ 0 h 9943"/>
                <a:gd name="connsiteX3" fmla="*/ 9483 w 9524"/>
                <a:gd name="connsiteY3" fmla="*/ 5689 h 9943"/>
                <a:gd name="connsiteX4" fmla="*/ 5209 w 9524"/>
                <a:gd name="connsiteY4" fmla="*/ 9865 h 9943"/>
                <a:gd name="connsiteX5" fmla="*/ 996 w 9524"/>
                <a:gd name="connsiteY5" fmla="*/ 3262 h 9943"/>
                <a:gd name="connsiteX0" fmla="*/ 1046 w 10000"/>
                <a:gd name="connsiteY0" fmla="*/ 3281 h 10072"/>
                <a:gd name="connsiteX1" fmla="*/ 0 w 10000"/>
                <a:gd name="connsiteY1" fmla="*/ 598 h 10072"/>
                <a:gd name="connsiteX2" fmla="*/ 9142 w 10000"/>
                <a:gd name="connsiteY2" fmla="*/ 0 h 10072"/>
                <a:gd name="connsiteX3" fmla="*/ 9957 w 10000"/>
                <a:gd name="connsiteY3" fmla="*/ 5722 h 10072"/>
                <a:gd name="connsiteX4" fmla="*/ 5469 w 10000"/>
                <a:gd name="connsiteY4" fmla="*/ 9922 h 10072"/>
                <a:gd name="connsiteX5" fmla="*/ 2522 w 10000"/>
                <a:gd name="connsiteY5" fmla="*/ 8582 h 10072"/>
                <a:gd name="connsiteX6" fmla="*/ 1046 w 10000"/>
                <a:gd name="connsiteY6" fmla="*/ 3281 h 10072"/>
                <a:gd name="connsiteX0" fmla="*/ 1046 w 9594"/>
                <a:gd name="connsiteY0" fmla="*/ 3580 h 10342"/>
                <a:gd name="connsiteX1" fmla="*/ 0 w 9594"/>
                <a:gd name="connsiteY1" fmla="*/ 897 h 10342"/>
                <a:gd name="connsiteX2" fmla="*/ 9142 w 9594"/>
                <a:gd name="connsiteY2" fmla="*/ 299 h 10342"/>
                <a:gd name="connsiteX3" fmla="*/ 8131 w 9594"/>
                <a:gd name="connsiteY3" fmla="*/ 6469 h 10342"/>
                <a:gd name="connsiteX4" fmla="*/ 5469 w 9594"/>
                <a:gd name="connsiteY4" fmla="*/ 10221 h 10342"/>
                <a:gd name="connsiteX5" fmla="*/ 2522 w 9594"/>
                <a:gd name="connsiteY5" fmla="*/ 8881 h 10342"/>
                <a:gd name="connsiteX6" fmla="*/ 1046 w 9594"/>
                <a:gd name="connsiteY6" fmla="*/ 3580 h 10342"/>
                <a:gd name="connsiteX0" fmla="*/ 1090 w 9621"/>
                <a:gd name="connsiteY0" fmla="*/ 3193 h 9731"/>
                <a:gd name="connsiteX1" fmla="*/ 0 w 9621"/>
                <a:gd name="connsiteY1" fmla="*/ 598 h 9731"/>
                <a:gd name="connsiteX2" fmla="*/ 5882 w 9621"/>
                <a:gd name="connsiteY2" fmla="*/ 3976 h 9731"/>
                <a:gd name="connsiteX3" fmla="*/ 9529 w 9621"/>
                <a:gd name="connsiteY3" fmla="*/ 20 h 9731"/>
                <a:gd name="connsiteX4" fmla="*/ 8475 w 9621"/>
                <a:gd name="connsiteY4" fmla="*/ 5986 h 9731"/>
                <a:gd name="connsiteX5" fmla="*/ 5700 w 9621"/>
                <a:gd name="connsiteY5" fmla="*/ 9614 h 9731"/>
                <a:gd name="connsiteX6" fmla="*/ 2629 w 9621"/>
                <a:gd name="connsiteY6" fmla="*/ 8318 h 9731"/>
                <a:gd name="connsiteX7" fmla="*/ 1090 w 9621"/>
                <a:gd name="connsiteY7" fmla="*/ 3193 h 9731"/>
                <a:gd name="connsiteX0" fmla="*/ 288 w 9155"/>
                <a:gd name="connsiteY0" fmla="*/ 3280 h 9999"/>
                <a:gd name="connsiteX1" fmla="*/ 0 w 9155"/>
                <a:gd name="connsiteY1" fmla="*/ 3725 h 9999"/>
                <a:gd name="connsiteX2" fmla="*/ 5269 w 9155"/>
                <a:gd name="connsiteY2" fmla="*/ 4085 h 9999"/>
                <a:gd name="connsiteX3" fmla="*/ 9059 w 9155"/>
                <a:gd name="connsiteY3" fmla="*/ 20 h 9999"/>
                <a:gd name="connsiteX4" fmla="*/ 7964 w 9155"/>
                <a:gd name="connsiteY4" fmla="*/ 6150 h 9999"/>
                <a:gd name="connsiteX5" fmla="*/ 5080 w 9155"/>
                <a:gd name="connsiteY5" fmla="*/ 9879 h 9999"/>
                <a:gd name="connsiteX6" fmla="*/ 1888 w 9155"/>
                <a:gd name="connsiteY6" fmla="*/ 8547 h 9999"/>
                <a:gd name="connsiteX7" fmla="*/ 288 w 9155"/>
                <a:gd name="connsiteY7" fmla="*/ 3280 h 9999"/>
                <a:gd name="connsiteX0" fmla="*/ 315 w 10886"/>
                <a:gd name="connsiteY0" fmla="*/ 1515 h 8235"/>
                <a:gd name="connsiteX1" fmla="*/ 0 w 10886"/>
                <a:gd name="connsiteY1" fmla="*/ 1960 h 8235"/>
                <a:gd name="connsiteX2" fmla="*/ 5755 w 10886"/>
                <a:gd name="connsiteY2" fmla="*/ 2320 h 8235"/>
                <a:gd name="connsiteX3" fmla="*/ 10818 w 10886"/>
                <a:gd name="connsiteY3" fmla="*/ 33 h 8235"/>
                <a:gd name="connsiteX4" fmla="*/ 8699 w 10886"/>
                <a:gd name="connsiteY4" fmla="*/ 4386 h 8235"/>
                <a:gd name="connsiteX5" fmla="*/ 5549 w 10886"/>
                <a:gd name="connsiteY5" fmla="*/ 8115 h 8235"/>
                <a:gd name="connsiteX6" fmla="*/ 2062 w 10886"/>
                <a:gd name="connsiteY6" fmla="*/ 6783 h 8235"/>
                <a:gd name="connsiteX7" fmla="*/ 315 w 10886"/>
                <a:gd name="connsiteY7" fmla="*/ 1515 h 8235"/>
                <a:gd name="connsiteX0" fmla="*/ 289 w 10001"/>
                <a:gd name="connsiteY0" fmla="*/ 254 h 8414"/>
                <a:gd name="connsiteX1" fmla="*/ 0 w 10001"/>
                <a:gd name="connsiteY1" fmla="*/ 794 h 8414"/>
                <a:gd name="connsiteX2" fmla="*/ 5287 w 10001"/>
                <a:gd name="connsiteY2" fmla="*/ 1231 h 8414"/>
                <a:gd name="connsiteX3" fmla="*/ 9938 w 10001"/>
                <a:gd name="connsiteY3" fmla="*/ 76 h 8414"/>
                <a:gd name="connsiteX4" fmla="*/ 7991 w 10001"/>
                <a:gd name="connsiteY4" fmla="*/ 3740 h 8414"/>
                <a:gd name="connsiteX5" fmla="*/ 5097 w 10001"/>
                <a:gd name="connsiteY5" fmla="*/ 8268 h 8414"/>
                <a:gd name="connsiteX6" fmla="*/ 1894 w 10001"/>
                <a:gd name="connsiteY6" fmla="*/ 6651 h 8414"/>
                <a:gd name="connsiteX7" fmla="*/ 289 w 10001"/>
                <a:gd name="connsiteY7" fmla="*/ 254 h 8414"/>
                <a:gd name="connsiteX0" fmla="*/ 289 w 10081"/>
                <a:gd name="connsiteY0" fmla="*/ 404 h 9985"/>
                <a:gd name="connsiteX1" fmla="*/ 0 w 10081"/>
                <a:gd name="connsiteY1" fmla="*/ 1046 h 9985"/>
                <a:gd name="connsiteX2" fmla="*/ 5286 w 10081"/>
                <a:gd name="connsiteY2" fmla="*/ 1565 h 9985"/>
                <a:gd name="connsiteX3" fmla="*/ 9937 w 10081"/>
                <a:gd name="connsiteY3" fmla="*/ 192 h 9985"/>
                <a:gd name="connsiteX4" fmla="*/ 8839 w 10081"/>
                <a:gd name="connsiteY4" fmla="*/ 6482 h 9985"/>
                <a:gd name="connsiteX5" fmla="*/ 5096 w 10081"/>
                <a:gd name="connsiteY5" fmla="*/ 9928 h 9985"/>
                <a:gd name="connsiteX6" fmla="*/ 1894 w 10081"/>
                <a:gd name="connsiteY6" fmla="*/ 8007 h 9985"/>
                <a:gd name="connsiteX7" fmla="*/ 289 w 10081"/>
                <a:gd name="connsiteY7" fmla="*/ 404 h 9985"/>
                <a:gd name="connsiteX0" fmla="*/ 0 w 12082"/>
                <a:gd name="connsiteY0" fmla="*/ 4864 h 9999"/>
                <a:gd name="connsiteX1" fmla="*/ 2082 w 12082"/>
                <a:gd name="connsiteY1" fmla="*/ 1048 h 9999"/>
                <a:gd name="connsiteX2" fmla="*/ 7326 w 12082"/>
                <a:gd name="connsiteY2" fmla="*/ 1567 h 9999"/>
                <a:gd name="connsiteX3" fmla="*/ 11939 w 12082"/>
                <a:gd name="connsiteY3" fmla="*/ 192 h 9999"/>
                <a:gd name="connsiteX4" fmla="*/ 10850 w 12082"/>
                <a:gd name="connsiteY4" fmla="*/ 6492 h 9999"/>
                <a:gd name="connsiteX5" fmla="*/ 7137 w 12082"/>
                <a:gd name="connsiteY5" fmla="*/ 9943 h 9999"/>
                <a:gd name="connsiteX6" fmla="*/ 3961 w 12082"/>
                <a:gd name="connsiteY6" fmla="*/ 8019 h 9999"/>
                <a:gd name="connsiteX7" fmla="*/ 0 w 12082"/>
                <a:gd name="connsiteY7" fmla="*/ 4864 h 9999"/>
                <a:gd name="connsiteX0" fmla="*/ 0 w 12593"/>
                <a:gd name="connsiteY0" fmla="*/ 4864 h 10000"/>
                <a:gd name="connsiteX1" fmla="*/ 1723 w 12593"/>
                <a:gd name="connsiteY1" fmla="*/ 1048 h 10000"/>
                <a:gd name="connsiteX2" fmla="*/ 6064 w 12593"/>
                <a:gd name="connsiteY2" fmla="*/ 1567 h 10000"/>
                <a:gd name="connsiteX3" fmla="*/ 12551 w 12593"/>
                <a:gd name="connsiteY3" fmla="*/ 192 h 10000"/>
                <a:gd name="connsiteX4" fmla="*/ 8980 w 12593"/>
                <a:gd name="connsiteY4" fmla="*/ 6493 h 10000"/>
                <a:gd name="connsiteX5" fmla="*/ 5907 w 12593"/>
                <a:gd name="connsiteY5" fmla="*/ 9944 h 10000"/>
                <a:gd name="connsiteX6" fmla="*/ 3278 w 12593"/>
                <a:gd name="connsiteY6" fmla="*/ 8020 h 10000"/>
                <a:gd name="connsiteX7" fmla="*/ 0 w 12593"/>
                <a:gd name="connsiteY7" fmla="*/ 4864 h 10000"/>
                <a:gd name="connsiteX0" fmla="*/ 0 w 12648"/>
                <a:gd name="connsiteY0" fmla="*/ 4837 h 10001"/>
                <a:gd name="connsiteX1" fmla="*/ 1723 w 12648"/>
                <a:gd name="connsiteY1" fmla="*/ 1021 h 10001"/>
                <a:gd name="connsiteX2" fmla="*/ 6064 w 12648"/>
                <a:gd name="connsiteY2" fmla="*/ 1540 h 10001"/>
                <a:gd name="connsiteX3" fmla="*/ 12551 w 12648"/>
                <a:gd name="connsiteY3" fmla="*/ 165 h 10001"/>
                <a:gd name="connsiteX4" fmla="*/ 10048 w 12648"/>
                <a:gd name="connsiteY4" fmla="*/ 5971 h 10001"/>
                <a:gd name="connsiteX5" fmla="*/ 5907 w 12648"/>
                <a:gd name="connsiteY5" fmla="*/ 9917 h 10001"/>
                <a:gd name="connsiteX6" fmla="*/ 3278 w 12648"/>
                <a:gd name="connsiteY6" fmla="*/ 7993 h 10001"/>
                <a:gd name="connsiteX7" fmla="*/ 0 w 12648"/>
                <a:gd name="connsiteY7" fmla="*/ 4837 h 10001"/>
                <a:gd name="connsiteX0" fmla="*/ 0 w 12648"/>
                <a:gd name="connsiteY0" fmla="*/ 4837 h 12099"/>
                <a:gd name="connsiteX1" fmla="*/ 1723 w 12648"/>
                <a:gd name="connsiteY1" fmla="*/ 1021 h 12099"/>
                <a:gd name="connsiteX2" fmla="*/ 6064 w 12648"/>
                <a:gd name="connsiteY2" fmla="*/ 1540 h 12099"/>
                <a:gd name="connsiteX3" fmla="*/ 12551 w 12648"/>
                <a:gd name="connsiteY3" fmla="*/ 165 h 12099"/>
                <a:gd name="connsiteX4" fmla="*/ 10048 w 12648"/>
                <a:gd name="connsiteY4" fmla="*/ 5971 h 12099"/>
                <a:gd name="connsiteX5" fmla="*/ 6294 w 12648"/>
                <a:gd name="connsiteY5" fmla="*/ 12072 h 12099"/>
                <a:gd name="connsiteX6" fmla="*/ 3278 w 12648"/>
                <a:gd name="connsiteY6" fmla="*/ 7993 h 12099"/>
                <a:gd name="connsiteX7" fmla="*/ 0 w 12648"/>
                <a:gd name="connsiteY7" fmla="*/ 4837 h 12099"/>
                <a:gd name="connsiteX0" fmla="*/ 0 w 12648"/>
                <a:gd name="connsiteY0" fmla="*/ 4837 h 12291"/>
                <a:gd name="connsiteX1" fmla="*/ 1723 w 12648"/>
                <a:gd name="connsiteY1" fmla="*/ 1021 h 12291"/>
                <a:gd name="connsiteX2" fmla="*/ 6064 w 12648"/>
                <a:gd name="connsiteY2" fmla="*/ 1540 h 12291"/>
                <a:gd name="connsiteX3" fmla="*/ 12551 w 12648"/>
                <a:gd name="connsiteY3" fmla="*/ 165 h 12291"/>
                <a:gd name="connsiteX4" fmla="*/ 10048 w 12648"/>
                <a:gd name="connsiteY4" fmla="*/ 5971 h 12291"/>
                <a:gd name="connsiteX5" fmla="*/ 6294 w 12648"/>
                <a:gd name="connsiteY5" fmla="*/ 12072 h 12291"/>
                <a:gd name="connsiteX6" fmla="*/ 3278 w 12648"/>
                <a:gd name="connsiteY6" fmla="*/ 10138 h 12291"/>
                <a:gd name="connsiteX7" fmla="*/ 0 w 12648"/>
                <a:gd name="connsiteY7" fmla="*/ 4837 h 12291"/>
                <a:gd name="connsiteX0" fmla="*/ 0 w 12830"/>
                <a:gd name="connsiteY0" fmla="*/ 4997 h 12286"/>
                <a:gd name="connsiteX1" fmla="*/ 1723 w 12830"/>
                <a:gd name="connsiteY1" fmla="*/ 1181 h 12286"/>
                <a:gd name="connsiteX2" fmla="*/ 6064 w 12830"/>
                <a:gd name="connsiteY2" fmla="*/ 1700 h 12286"/>
                <a:gd name="connsiteX3" fmla="*/ 12551 w 12830"/>
                <a:gd name="connsiteY3" fmla="*/ 325 h 12286"/>
                <a:gd name="connsiteX4" fmla="*/ 11598 w 12830"/>
                <a:gd name="connsiteY4" fmla="*/ 8808 h 12286"/>
                <a:gd name="connsiteX5" fmla="*/ 6294 w 12830"/>
                <a:gd name="connsiteY5" fmla="*/ 12232 h 12286"/>
                <a:gd name="connsiteX6" fmla="*/ 3278 w 12830"/>
                <a:gd name="connsiteY6" fmla="*/ 10298 h 12286"/>
                <a:gd name="connsiteX7" fmla="*/ 0 w 12830"/>
                <a:gd name="connsiteY7" fmla="*/ 4997 h 12286"/>
                <a:gd name="connsiteX0" fmla="*/ 0 w 12943"/>
                <a:gd name="connsiteY0" fmla="*/ 4997 h 12286"/>
                <a:gd name="connsiteX1" fmla="*/ 1723 w 12943"/>
                <a:gd name="connsiteY1" fmla="*/ 1181 h 12286"/>
                <a:gd name="connsiteX2" fmla="*/ 6064 w 12943"/>
                <a:gd name="connsiteY2" fmla="*/ 1700 h 12286"/>
                <a:gd name="connsiteX3" fmla="*/ 12551 w 12943"/>
                <a:gd name="connsiteY3" fmla="*/ 325 h 12286"/>
                <a:gd name="connsiteX4" fmla="*/ 11598 w 12943"/>
                <a:gd name="connsiteY4" fmla="*/ 8808 h 12286"/>
                <a:gd name="connsiteX5" fmla="*/ 6294 w 12943"/>
                <a:gd name="connsiteY5" fmla="*/ 12232 h 12286"/>
                <a:gd name="connsiteX6" fmla="*/ 3278 w 12943"/>
                <a:gd name="connsiteY6" fmla="*/ 10298 h 12286"/>
                <a:gd name="connsiteX7" fmla="*/ 0 w 12943"/>
                <a:gd name="connsiteY7" fmla="*/ 4997 h 12286"/>
                <a:gd name="connsiteX0" fmla="*/ 0 w 12802"/>
                <a:gd name="connsiteY0" fmla="*/ 5234 h 12523"/>
                <a:gd name="connsiteX1" fmla="*/ 1723 w 12802"/>
                <a:gd name="connsiteY1" fmla="*/ 1418 h 12523"/>
                <a:gd name="connsiteX2" fmla="*/ 7999 w 12802"/>
                <a:gd name="connsiteY2" fmla="*/ 867 h 12523"/>
                <a:gd name="connsiteX3" fmla="*/ 12551 w 12802"/>
                <a:gd name="connsiteY3" fmla="*/ 562 h 12523"/>
                <a:gd name="connsiteX4" fmla="*/ 11598 w 12802"/>
                <a:gd name="connsiteY4" fmla="*/ 9045 h 12523"/>
                <a:gd name="connsiteX5" fmla="*/ 6294 w 12802"/>
                <a:gd name="connsiteY5" fmla="*/ 12469 h 12523"/>
                <a:gd name="connsiteX6" fmla="*/ 3278 w 12802"/>
                <a:gd name="connsiteY6" fmla="*/ 10535 h 12523"/>
                <a:gd name="connsiteX7" fmla="*/ 0 w 12802"/>
                <a:gd name="connsiteY7" fmla="*/ 5234 h 12523"/>
                <a:gd name="connsiteX0" fmla="*/ 0 w 12602"/>
                <a:gd name="connsiteY0" fmla="*/ 5370 h 12659"/>
                <a:gd name="connsiteX1" fmla="*/ 1723 w 12602"/>
                <a:gd name="connsiteY1" fmla="*/ 1554 h 12659"/>
                <a:gd name="connsiteX2" fmla="*/ 7999 w 12602"/>
                <a:gd name="connsiteY2" fmla="*/ 1003 h 12659"/>
                <a:gd name="connsiteX3" fmla="*/ 10782 w 12602"/>
                <a:gd name="connsiteY3" fmla="*/ 536 h 12659"/>
                <a:gd name="connsiteX4" fmla="*/ 12551 w 12602"/>
                <a:gd name="connsiteY4" fmla="*/ 698 h 12659"/>
                <a:gd name="connsiteX5" fmla="*/ 11598 w 12602"/>
                <a:gd name="connsiteY5" fmla="*/ 9181 h 12659"/>
                <a:gd name="connsiteX6" fmla="*/ 6294 w 12602"/>
                <a:gd name="connsiteY6" fmla="*/ 12605 h 12659"/>
                <a:gd name="connsiteX7" fmla="*/ 3278 w 12602"/>
                <a:gd name="connsiteY7" fmla="*/ 10671 h 12659"/>
                <a:gd name="connsiteX8" fmla="*/ 0 w 12602"/>
                <a:gd name="connsiteY8" fmla="*/ 5370 h 12659"/>
                <a:gd name="connsiteX0" fmla="*/ 0 w 12961"/>
                <a:gd name="connsiteY0" fmla="*/ 4835 h 12124"/>
                <a:gd name="connsiteX1" fmla="*/ 1723 w 12961"/>
                <a:gd name="connsiteY1" fmla="*/ 1019 h 12124"/>
                <a:gd name="connsiteX2" fmla="*/ 7999 w 12961"/>
                <a:gd name="connsiteY2" fmla="*/ 468 h 12124"/>
                <a:gd name="connsiteX3" fmla="*/ 10782 w 12961"/>
                <a:gd name="connsiteY3" fmla="*/ 1 h 12124"/>
                <a:gd name="connsiteX4" fmla="*/ 12938 w 12961"/>
                <a:gd name="connsiteY4" fmla="*/ 3387 h 12124"/>
                <a:gd name="connsiteX5" fmla="*/ 11598 w 12961"/>
                <a:gd name="connsiteY5" fmla="*/ 8646 h 12124"/>
                <a:gd name="connsiteX6" fmla="*/ 6294 w 12961"/>
                <a:gd name="connsiteY6" fmla="*/ 12070 h 12124"/>
                <a:gd name="connsiteX7" fmla="*/ 3278 w 12961"/>
                <a:gd name="connsiteY7" fmla="*/ 10136 h 12124"/>
                <a:gd name="connsiteX8" fmla="*/ 0 w 12961"/>
                <a:gd name="connsiteY8" fmla="*/ 4835 h 12124"/>
                <a:gd name="connsiteX0" fmla="*/ 0 w 14302"/>
                <a:gd name="connsiteY0" fmla="*/ 4835 h 12124"/>
                <a:gd name="connsiteX1" fmla="*/ 1723 w 14302"/>
                <a:gd name="connsiteY1" fmla="*/ 1019 h 12124"/>
                <a:gd name="connsiteX2" fmla="*/ 7999 w 14302"/>
                <a:gd name="connsiteY2" fmla="*/ 468 h 12124"/>
                <a:gd name="connsiteX3" fmla="*/ 10782 w 14302"/>
                <a:gd name="connsiteY3" fmla="*/ 1 h 12124"/>
                <a:gd name="connsiteX4" fmla="*/ 14295 w 14302"/>
                <a:gd name="connsiteY4" fmla="*/ 3387 h 12124"/>
                <a:gd name="connsiteX5" fmla="*/ 11598 w 14302"/>
                <a:gd name="connsiteY5" fmla="*/ 8646 h 12124"/>
                <a:gd name="connsiteX6" fmla="*/ 6294 w 14302"/>
                <a:gd name="connsiteY6" fmla="*/ 12070 h 12124"/>
                <a:gd name="connsiteX7" fmla="*/ 3278 w 14302"/>
                <a:gd name="connsiteY7" fmla="*/ 10136 h 12124"/>
                <a:gd name="connsiteX8" fmla="*/ 0 w 14302"/>
                <a:gd name="connsiteY8" fmla="*/ 4835 h 12124"/>
                <a:gd name="connsiteX0" fmla="*/ 0 w 13533"/>
                <a:gd name="connsiteY0" fmla="*/ 4835 h 12124"/>
                <a:gd name="connsiteX1" fmla="*/ 1723 w 13533"/>
                <a:gd name="connsiteY1" fmla="*/ 1019 h 12124"/>
                <a:gd name="connsiteX2" fmla="*/ 7999 w 13533"/>
                <a:gd name="connsiteY2" fmla="*/ 468 h 12124"/>
                <a:gd name="connsiteX3" fmla="*/ 10782 w 13533"/>
                <a:gd name="connsiteY3" fmla="*/ 1 h 12124"/>
                <a:gd name="connsiteX4" fmla="*/ 13521 w 13533"/>
                <a:gd name="connsiteY4" fmla="*/ 5537 h 12124"/>
                <a:gd name="connsiteX5" fmla="*/ 11598 w 13533"/>
                <a:gd name="connsiteY5" fmla="*/ 8646 h 12124"/>
                <a:gd name="connsiteX6" fmla="*/ 6294 w 13533"/>
                <a:gd name="connsiteY6" fmla="*/ 12070 h 12124"/>
                <a:gd name="connsiteX7" fmla="*/ 3278 w 13533"/>
                <a:gd name="connsiteY7" fmla="*/ 10136 h 12124"/>
                <a:gd name="connsiteX8" fmla="*/ 0 w 13533"/>
                <a:gd name="connsiteY8" fmla="*/ 4835 h 12124"/>
                <a:gd name="connsiteX0" fmla="*/ 0 w 13920"/>
                <a:gd name="connsiteY0" fmla="*/ 7522 h 12124"/>
                <a:gd name="connsiteX1" fmla="*/ 2110 w 13920"/>
                <a:gd name="connsiteY1" fmla="*/ 1019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7805 w 13920"/>
                <a:gd name="connsiteY2" fmla="*/ 1005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6681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8424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805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2109 w 13960"/>
                <a:gd name="connsiteY1" fmla="*/ 2095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3955"/>
                <a:gd name="connsiteX1" fmla="*/ 2109 w 13960"/>
                <a:gd name="connsiteY1" fmla="*/ 2095 h 13955"/>
                <a:gd name="connsiteX2" fmla="*/ 7224 w 13960"/>
                <a:gd name="connsiteY2" fmla="*/ 1005 h 13955"/>
                <a:gd name="connsiteX3" fmla="*/ 11169 w 13960"/>
                <a:gd name="connsiteY3" fmla="*/ 1 h 13955"/>
                <a:gd name="connsiteX4" fmla="*/ 13908 w 13960"/>
                <a:gd name="connsiteY4" fmla="*/ 5537 h 13955"/>
                <a:gd name="connsiteX5" fmla="*/ 12566 w 13960"/>
                <a:gd name="connsiteY5" fmla="*/ 8110 h 13955"/>
                <a:gd name="connsiteX6" fmla="*/ 8424 w 13960"/>
                <a:gd name="connsiteY6" fmla="*/ 12070 h 13955"/>
                <a:gd name="connsiteX7" fmla="*/ 3858 w 13960"/>
                <a:gd name="connsiteY7" fmla="*/ 13361 h 13955"/>
                <a:gd name="connsiteX8" fmla="*/ 0 w 13960"/>
                <a:gd name="connsiteY8" fmla="*/ 7522 h 13955"/>
                <a:gd name="connsiteX0" fmla="*/ 0 w 13960"/>
                <a:gd name="connsiteY0" fmla="*/ 7522 h 23419"/>
                <a:gd name="connsiteX1" fmla="*/ 2109 w 13960"/>
                <a:gd name="connsiteY1" fmla="*/ 2095 h 23419"/>
                <a:gd name="connsiteX2" fmla="*/ 7224 w 13960"/>
                <a:gd name="connsiteY2" fmla="*/ 1005 h 23419"/>
                <a:gd name="connsiteX3" fmla="*/ 11169 w 13960"/>
                <a:gd name="connsiteY3" fmla="*/ 1 h 23419"/>
                <a:gd name="connsiteX4" fmla="*/ 13908 w 13960"/>
                <a:gd name="connsiteY4" fmla="*/ 5537 h 23419"/>
                <a:gd name="connsiteX5" fmla="*/ 12566 w 13960"/>
                <a:gd name="connsiteY5" fmla="*/ 8110 h 23419"/>
                <a:gd name="connsiteX6" fmla="*/ 11136 w 13960"/>
                <a:gd name="connsiteY6" fmla="*/ 23361 h 23419"/>
                <a:gd name="connsiteX7" fmla="*/ 3858 w 13960"/>
                <a:gd name="connsiteY7" fmla="*/ 13361 h 23419"/>
                <a:gd name="connsiteX8" fmla="*/ 0 w 13960"/>
                <a:gd name="connsiteY8" fmla="*/ 7522 h 23419"/>
                <a:gd name="connsiteX0" fmla="*/ 0 w 13960"/>
                <a:gd name="connsiteY0" fmla="*/ 7522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7522 h 15138"/>
                <a:gd name="connsiteX0" fmla="*/ 0 w 13960"/>
                <a:gd name="connsiteY0" fmla="*/ 4833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4833 h 15138"/>
                <a:gd name="connsiteX0" fmla="*/ 0 w 13613"/>
                <a:gd name="connsiteY0" fmla="*/ 4833 h 15138"/>
                <a:gd name="connsiteX1" fmla="*/ 2109 w 13613"/>
                <a:gd name="connsiteY1" fmla="*/ 2095 h 15138"/>
                <a:gd name="connsiteX2" fmla="*/ 7224 w 13613"/>
                <a:gd name="connsiteY2" fmla="*/ 1005 h 15138"/>
                <a:gd name="connsiteX3" fmla="*/ 11169 w 13613"/>
                <a:gd name="connsiteY3" fmla="*/ 1 h 15138"/>
                <a:gd name="connsiteX4" fmla="*/ 13521 w 13613"/>
                <a:gd name="connsiteY4" fmla="*/ 3386 h 15138"/>
                <a:gd name="connsiteX5" fmla="*/ 12566 w 13613"/>
                <a:gd name="connsiteY5" fmla="*/ 8110 h 15138"/>
                <a:gd name="connsiteX6" fmla="*/ 8812 w 13613"/>
                <a:gd name="connsiteY6" fmla="*/ 14752 h 15138"/>
                <a:gd name="connsiteX7" fmla="*/ 3858 w 13613"/>
                <a:gd name="connsiteY7" fmla="*/ 13361 h 15138"/>
                <a:gd name="connsiteX8" fmla="*/ 0 w 13613"/>
                <a:gd name="connsiteY8" fmla="*/ 4833 h 15138"/>
                <a:gd name="connsiteX0" fmla="*/ 0 w 13613"/>
                <a:gd name="connsiteY0" fmla="*/ 4833 h 13975"/>
                <a:gd name="connsiteX1" fmla="*/ 2109 w 13613"/>
                <a:gd name="connsiteY1" fmla="*/ 2095 h 13975"/>
                <a:gd name="connsiteX2" fmla="*/ 7224 w 13613"/>
                <a:gd name="connsiteY2" fmla="*/ 1005 h 13975"/>
                <a:gd name="connsiteX3" fmla="*/ 11169 w 13613"/>
                <a:gd name="connsiteY3" fmla="*/ 1 h 13975"/>
                <a:gd name="connsiteX4" fmla="*/ 13521 w 13613"/>
                <a:gd name="connsiteY4" fmla="*/ 3386 h 13975"/>
                <a:gd name="connsiteX5" fmla="*/ 12566 w 13613"/>
                <a:gd name="connsiteY5" fmla="*/ 8110 h 13975"/>
                <a:gd name="connsiteX6" fmla="*/ 7884 w 13613"/>
                <a:gd name="connsiteY6" fmla="*/ 12175 h 13975"/>
                <a:gd name="connsiteX7" fmla="*/ 3858 w 13613"/>
                <a:gd name="connsiteY7" fmla="*/ 13361 h 13975"/>
                <a:gd name="connsiteX8" fmla="*/ 0 w 13613"/>
                <a:gd name="connsiteY8" fmla="*/ 4833 h 13975"/>
                <a:gd name="connsiteX0" fmla="*/ 0 w 13613"/>
                <a:gd name="connsiteY0" fmla="*/ 4833 h 12371"/>
                <a:gd name="connsiteX1" fmla="*/ 2109 w 13613"/>
                <a:gd name="connsiteY1" fmla="*/ 2095 h 12371"/>
                <a:gd name="connsiteX2" fmla="*/ 7224 w 13613"/>
                <a:gd name="connsiteY2" fmla="*/ 1005 h 12371"/>
                <a:gd name="connsiteX3" fmla="*/ 11169 w 13613"/>
                <a:gd name="connsiteY3" fmla="*/ 1 h 12371"/>
                <a:gd name="connsiteX4" fmla="*/ 13521 w 13613"/>
                <a:gd name="connsiteY4" fmla="*/ 3386 h 12371"/>
                <a:gd name="connsiteX5" fmla="*/ 12566 w 13613"/>
                <a:gd name="connsiteY5" fmla="*/ 8110 h 12371"/>
                <a:gd name="connsiteX6" fmla="*/ 7884 w 13613"/>
                <a:gd name="connsiteY6" fmla="*/ 12175 h 12371"/>
                <a:gd name="connsiteX7" fmla="*/ 4631 w 13613"/>
                <a:gd name="connsiteY7" fmla="*/ 10781 h 12371"/>
                <a:gd name="connsiteX8" fmla="*/ 0 w 13613"/>
                <a:gd name="connsiteY8" fmla="*/ 4833 h 12371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30"/>
                <a:gd name="connsiteY0" fmla="*/ 4833 h 12834"/>
                <a:gd name="connsiteX1" fmla="*/ 2109 w 13530"/>
                <a:gd name="connsiteY1" fmla="*/ 2095 h 12834"/>
                <a:gd name="connsiteX2" fmla="*/ 7224 w 13530"/>
                <a:gd name="connsiteY2" fmla="*/ 1005 h 12834"/>
                <a:gd name="connsiteX3" fmla="*/ 11169 w 13530"/>
                <a:gd name="connsiteY3" fmla="*/ 1 h 12834"/>
                <a:gd name="connsiteX4" fmla="*/ 13521 w 13530"/>
                <a:gd name="connsiteY4" fmla="*/ 3386 h 12834"/>
                <a:gd name="connsiteX5" fmla="*/ 10246 w 13530"/>
                <a:gd name="connsiteY5" fmla="*/ 10686 h 12834"/>
                <a:gd name="connsiteX6" fmla="*/ 7884 w 13530"/>
                <a:gd name="connsiteY6" fmla="*/ 12175 h 12834"/>
                <a:gd name="connsiteX7" fmla="*/ 4631 w 13530"/>
                <a:gd name="connsiteY7" fmla="*/ 10781 h 12834"/>
                <a:gd name="connsiteX8" fmla="*/ 0 w 13530"/>
                <a:gd name="connsiteY8" fmla="*/ 4833 h 12834"/>
                <a:gd name="connsiteX0" fmla="*/ 0 w 13530"/>
                <a:gd name="connsiteY0" fmla="*/ 4833 h 12188"/>
                <a:gd name="connsiteX1" fmla="*/ 2109 w 13530"/>
                <a:gd name="connsiteY1" fmla="*/ 2095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3000 w 13530"/>
                <a:gd name="connsiteY1" fmla="*/ 1110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644 w 13530"/>
                <a:gd name="connsiteY1" fmla="*/ 2588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822 w 13530"/>
                <a:gd name="connsiteY1" fmla="*/ 1603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8 w 13538"/>
                <a:gd name="connsiteY0" fmla="*/ 4833 h 12175"/>
                <a:gd name="connsiteX1" fmla="*/ 2830 w 13538"/>
                <a:gd name="connsiteY1" fmla="*/ 1603 h 12175"/>
                <a:gd name="connsiteX2" fmla="*/ 7232 w 13538"/>
                <a:gd name="connsiteY2" fmla="*/ 1005 h 12175"/>
                <a:gd name="connsiteX3" fmla="*/ 11177 w 13538"/>
                <a:gd name="connsiteY3" fmla="*/ 1 h 12175"/>
                <a:gd name="connsiteX4" fmla="*/ 13529 w 13538"/>
                <a:gd name="connsiteY4" fmla="*/ 3386 h 12175"/>
                <a:gd name="connsiteX5" fmla="*/ 10254 w 13538"/>
                <a:gd name="connsiteY5" fmla="*/ 10686 h 12175"/>
                <a:gd name="connsiteX6" fmla="*/ 7892 w 13538"/>
                <a:gd name="connsiteY6" fmla="*/ 12175 h 12175"/>
                <a:gd name="connsiteX7" fmla="*/ 4639 w 13538"/>
                <a:gd name="connsiteY7" fmla="*/ 10781 h 12175"/>
                <a:gd name="connsiteX8" fmla="*/ 2326 w 13538"/>
                <a:gd name="connsiteY8" fmla="*/ 5198 h 12175"/>
                <a:gd name="connsiteX9" fmla="*/ 8 w 13538"/>
                <a:gd name="connsiteY9" fmla="*/ 4833 h 12175"/>
                <a:gd name="connsiteX0" fmla="*/ 8 w 13534"/>
                <a:gd name="connsiteY0" fmla="*/ 4833 h 12175"/>
                <a:gd name="connsiteX1" fmla="*/ 2830 w 13534"/>
                <a:gd name="connsiteY1" fmla="*/ 1603 h 12175"/>
                <a:gd name="connsiteX2" fmla="*/ 7232 w 13534"/>
                <a:gd name="connsiteY2" fmla="*/ 1005 h 12175"/>
                <a:gd name="connsiteX3" fmla="*/ 11177 w 13534"/>
                <a:gd name="connsiteY3" fmla="*/ 1 h 12175"/>
                <a:gd name="connsiteX4" fmla="*/ 13529 w 13534"/>
                <a:gd name="connsiteY4" fmla="*/ 3386 h 12175"/>
                <a:gd name="connsiteX5" fmla="*/ 11766 w 13534"/>
                <a:gd name="connsiteY5" fmla="*/ 3224 h 12175"/>
                <a:gd name="connsiteX6" fmla="*/ 10254 w 13534"/>
                <a:gd name="connsiteY6" fmla="*/ 10686 h 12175"/>
                <a:gd name="connsiteX7" fmla="*/ 7892 w 13534"/>
                <a:gd name="connsiteY7" fmla="*/ 12175 h 12175"/>
                <a:gd name="connsiteX8" fmla="*/ 4639 w 13534"/>
                <a:gd name="connsiteY8" fmla="*/ 10781 h 12175"/>
                <a:gd name="connsiteX9" fmla="*/ 2326 w 13534"/>
                <a:gd name="connsiteY9" fmla="*/ 5198 h 12175"/>
                <a:gd name="connsiteX10" fmla="*/ 8 w 13534"/>
                <a:gd name="connsiteY10" fmla="*/ 4833 h 12175"/>
                <a:gd name="connsiteX0" fmla="*/ 8 w 14600"/>
                <a:gd name="connsiteY0" fmla="*/ 4833 h 12175"/>
                <a:gd name="connsiteX1" fmla="*/ 2830 w 14600"/>
                <a:gd name="connsiteY1" fmla="*/ 1603 h 12175"/>
                <a:gd name="connsiteX2" fmla="*/ 7232 w 14600"/>
                <a:gd name="connsiteY2" fmla="*/ 1005 h 12175"/>
                <a:gd name="connsiteX3" fmla="*/ 11177 w 14600"/>
                <a:gd name="connsiteY3" fmla="*/ 1 h 12175"/>
                <a:gd name="connsiteX4" fmla="*/ 14598 w 14600"/>
                <a:gd name="connsiteY4" fmla="*/ 2894 h 12175"/>
                <a:gd name="connsiteX5" fmla="*/ 11766 w 14600"/>
                <a:gd name="connsiteY5" fmla="*/ 3224 h 12175"/>
                <a:gd name="connsiteX6" fmla="*/ 10254 w 14600"/>
                <a:gd name="connsiteY6" fmla="*/ 10686 h 12175"/>
                <a:gd name="connsiteX7" fmla="*/ 7892 w 14600"/>
                <a:gd name="connsiteY7" fmla="*/ 12175 h 12175"/>
                <a:gd name="connsiteX8" fmla="*/ 4639 w 14600"/>
                <a:gd name="connsiteY8" fmla="*/ 10781 h 12175"/>
                <a:gd name="connsiteX9" fmla="*/ 2326 w 14600"/>
                <a:gd name="connsiteY9" fmla="*/ 5198 h 12175"/>
                <a:gd name="connsiteX10" fmla="*/ 8 w 14600"/>
                <a:gd name="connsiteY10" fmla="*/ 4833 h 12175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254 w 14616"/>
                <a:gd name="connsiteY6" fmla="*/ 10686 h 12175"/>
                <a:gd name="connsiteX7" fmla="*/ 7892 w 14616"/>
                <a:gd name="connsiteY7" fmla="*/ 12175 h 12175"/>
                <a:gd name="connsiteX8" fmla="*/ 4639 w 14616"/>
                <a:gd name="connsiteY8" fmla="*/ 10781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16"/>
                <a:gd name="connsiteY0" fmla="*/ 4833 h 12279"/>
                <a:gd name="connsiteX1" fmla="*/ 2830 w 14616"/>
                <a:gd name="connsiteY1" fmla="*/ 1603 h 12279"/>
                <a:gd name="connsiteX2" fmla="*/ 7232 w 14616"/>
                <a:gd name="connsiteY2" fmla="*/ 1005 h 12279"/>
                <a:gd name="connsiteX3" fmla="*/ 11177 w 14616"/>
                <a:gd name="connsiteY3" fmla="*/ 1 h 12279"/>
                <a:gd name="connsiteX4" fmla="*/ 14598 w 14616"/>
                <a:gd name="connsiteY4" fmla="*/ 2894 h 12279"/>
                <a:gd name="connsiteX5" fmla="*/ 12478 w 14616"/>
                <a:gd name="connsiteY5" fmla="*/ 3224 h 12279"/>
                <a:gd name="connsiteX6" fmla="*/ 10254 w 14616"/>
                <a:gd name="connsiteY6" fmla="*/ 10686 h 12279"/>
                <a:gd name="connsiteX7" fmla="*/ 7892 w 14616"/>
                <a:gd name="connsiteY7" fmla="*/ 12175 h 12279"/>
                <a:gd name="connsiteX8" fmla="*/ 4639 w 14616"/>
                <a:gd name="connsiteY8" fmla="*/ 8384 h 12279"/>
                <a:gd name="connsiteX9" fmla="*/ 2326 w 14616"/>
                <a:gd name="connsiteY9" fmla="*/ 5198 h 12279"/>
                <a:gd name="connsiteX10" fmla="*/ 8 w 14616"/>
                <a:gd name="connsiteY10" fmla="*/ 4833 h 12279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832 w 14616"/>
                <a:gd name="connsiteY6" fmla="*/ 8289 h 12175"/>
                <a:gd name="connsiteX7" fmla="*/ 7892 w 14616"/>
                <a:gd name="connsiteY7" fmla="*/ 12175 h 12175"/>
                <a:gd name="connsiteX8" fmla="*/ 4639 w 14616"/>
                <a:gd name="connsiteY8" fmla="*/ 8384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23"/>
                <a:gd name="connsiteY0" fmla="*/ 4833 h 12175"/>
                <a:gd name="connsiteX1" fmla="*/ 2830 w 14623"/>
                <a:gd name="connsiteY1" fmla="*/ 1603 h 12175"/>
                <a:gd name="connsiteX2" fmla="*/ 7232 w 14623"/>
                <a:gd name="connsiteY2" fmla="*/ 1005 h 12175"/>
                <a:gd name="connsiteX3" fmla="*/ 11177 w 14623"/>
                <a:gd name="connsiteY3" fmla="*/ 1 h 12175"/>
                <a:gd name="connsiteX4" fmla="*/ 14598 w 14623"/>
                <a:gd name="connsiteY4" fmla="*/ 2894 h 12175"/>
                <a:gd name="connsiteX5" fmla="*/ 12478 w 14623"/>
                <a:gd name="connsiteY5" fmla="*/ 3224 h 12175"/>
                <a:gd name="connsiteX6" fmla="*/ 7892 w 14623"/>
                <a:gd name="connsiteY6" fmla="*/ 12175 h 12175"/>
                <a:gd name="connsiteX7" fmla="*/ 4639 w 14623"/>
                <a:gd name="connsiteY7" fmla="*/ 8384 h 12175"/>
                <a:gd name="connsiteX8" fmla="*/ 2326 w 14623"/>
                <a:gd name="connsiteY8" fmla="*/ 5198 h 12175"/>
                <a:gd name="connsiteX9" fmla="*/ 8 w 14623"/>
                <a:gd name="connsiteY9" fmla="*/ 4833 h 1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623" h="12175">
                  <a:moveTo>
                    <a:pt x="8" y="4833"/>
                  </a:moveTo>
                  <a:lnTo>
                    <a:pt x="2830" y="1603"/>
                  </a:lnTo>
                  <a:cubicBezTo>
                    <a:pt x="3437" y="833"/>
                    <a:pt x="5872" y="1149"/>
                    <a:pt x="7232" y="1005"/>
                  </a:cubicBezTo>
                  <a:cubicBezTo>
                    <a:pt x="8806" y="835"/>
                    <a:pt x="10418" y="52"/>
                    <a:pt x="11177" y="1"/>
                  </a:cubicBezTo>
                  <a:cubicBezTo>
                    <a:pt x="11936" y="-50"/>
                    <a:pt x="14381" y="2357"/>
                    <a:pt x="14598" y="2894"/>
                  </a:cubicBezTo>
                  <a:cubicBezTo>
                    <a:pt x="14815" y="3431"/>
                    <a:pt x="13596" y="1677"/>
                    <a:pt x="12478" y="3224"/>
                  </a:cubicBezTo>
                  <a:cubicBezTo>
                    <a:pt x="11360" y="4771"/>
                    <a:pt x="9199" y="11315"/>
                    <a:pt x="7892" y="12175"/>
                  </a:cubicBezTo>
                  <a:cubicBezTo>
                    <a:pt x="6860" y="12191"/>
                    <a:pt x="5626" y="9054"/>
                    <a:pt x="4639" y="8384"/>
                  </a:cubicBezTo>
                  <a:cubicBezTo>
                    <a:pt x="3652" y="7714"/>
                    <a:pt x="3098" y="6189"/>
                    <a:pt x="2326" y="5198"/>
                  </a:cubicBezTo>
                  <a:cubicBezTo>
                    <a:pt x="1554" y="4207"/>
                    <a:pt x="-135" y="5925"/>
                    <a:pt x="8" y="4833"/>
                  </a:cubicBezTo>
                  <a:close/>
                </a:path>
              </a:pathLst>
            </a:custGeom>
            <a:solidFill>
              <a:srgbClr val="F58612"/>
            </a:solidFill>
            <a:ln w="254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5" name="Freeform 49"/>
            <p:cNvSpPr>
              <a:spLocks/>
            </p:cNvSpPr>
            <p:nvPr/>
          </p:nvSpPr>
          <p:spPr bwMode="auto">
            <a:xfrm rot="21000048">
              <a:off x="-1451013" y="1935095"/>
              <a:ext cx="403226" cy="260454"/>
            </a:xfrm>
            <a:custGeom>
              <a:avLst/>
              <a:gdLst>
                <a:gd name="T0" fmla="*/ 0 w 285"/>
                <a:gd name="T1" fmla="*/ 92 h 193"/>
                <a:gd name="T2" fmla="*/ 0 w 285"/>
                <a:gd name="T3" fmla="*/ 92 h 193"/>
                <a:gd name="T4" fmla="*/ 285 w 285"/>
                <a:gd name="T5" fmla="*/ 156 h 193"/>
                <a:gd name="T6" fmla="*/ 0 w 285"/>
                <a:gd name="T7" fmla="*/ 9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193">
                  <a:moveTo>
                    <a:pt x="0" y="92"/>
                  </a:moveTo>
                  <a:lnTo>
                    <a:pt x="0" y="92"/>
                  </a:lnTo>
                  <a:cubicBezTo>
                    <a:pt x="0" y="92"/>
                    <a:pt x="123" y="0"/>
                    <a:pt x="285" y="156"/>
                  </a:cubicBezTo>
                  <a:cubicBezTo>
                    <a:pt x="285" y="156"/>
                    <a:pt x="100" y="193"/>
                    <a:pt x="0" y="92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6" name="Freeform 51"/>
            <p:cNvSpPr>
              <a:spLocks/>
            </p:cNvSpPr>
            <p:nvPr/>
          </p:nvSpPr>
          <p:spPr bwMode="auto">
            <a:xfrm rot="487021">
              <a:off x="-2078077" y="1956295"/>
              <a:ext cx="393701" cy="258941"/>
            </a:xfrm>
            <a:custGeom>
              <a:avLst/>
              <a:gdLst>
                <a:gd name="T0" fmla="*/ 278 w 278"/>
                <a:gd name="T1" fmla="*/ 98 h 209"/>
                <a:gd name="T2" fmla="*/ 278 w 278"/>
                <a:gd name="T3" fmla="*/ 98 h 209"/>
                <a:gd name="T4" fmla="*/ 0 w 278"/>
                <a:gd name="T5" fmla="*/ 167 h 209"/>
                <a:gd name="T6" fmla="*/ 278 w 278"/>
                <a:gd name="T7" fmla="*/ 9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8" h="209">
                  <a:moveTo>
                    <a:pt x="278" y="98"/>
                  </a:moveTo>
                  <a:lnTo>
                    <a:pt x="278" y="98"/>
                  </a:lnTo>
                  <a:cubicBezTo>
                    <a:pt x="278" y="98"/>
                    <a:pt x="158" y="0"/>
                    <a:pt x="0" y="167"/>
                  </a:cubicBezTo>
                  <a:cubicBezTo>
                    <a:pt x="0" y="167"/>
                    <a:pt x="175" y="209"/>
                    <a:pt x="278" y="98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7" name="Freeform 55"/>
            <p:cNvSpPr>
              <a:spLocks/>
            </p:cNvSpPr>
            <p:nvPr/>
          </p:nvSpPr>
          <p:spPr bwMode="auto">
            <a:xfrm rot="20661593">
              <a:off x="-1291827" y="2737789"/>
              <a:ext cx="210514" cy="146337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8" name="Freeform 58"/>
            <p:cNvSpPr>
              <a:spLocks/>
            </p:cNvSpPr>
            <p:nvPr/>
          </p:nvSpPr>
          <p:spPr bwMode="auto">
            <a:xfrm rot="17187512">
              <a:off x="-2017310" y="2392682"/>
              <a:ext cx="162985" cy="206987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26" h="10000">
                  <a:moveTo>
                    <a:pt x="326" y="0"/>
                  </a:moveTo>
                  <a:cubicBezTo>
                    <a:pt x="440" y="406"/>
                    <a:pt x="-225" y="1201"/>
                    <a:pt x="80" y="2331"/>
                  </a:cubicBezTo>
                  <a:cubicBezTo>
                    <a:pt x="385" y="3461"/>
                    <a:pt x="605" y="5519"/>
                    <a:pt x="2157" y="6780"/>
                  </a:cubicBezTo>
                  <a:cubicBezTo>
                    <a:pt x="4093" y="8398"/>
                    <a:pt x="9147" y="9385"/>
                    <a:pt x="10326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9" name="Freeform 59"/>
            <p:cNvSpPr>
              <a:spLocks/>
            </p:cNvSpPr>
            <p:nvPr/>
          </p:nvSpPr>
          <p:spPr bwMode="auto">
            <a:xfrm rot="19334246">
              <a:off x="-2420699" y="1356157"/>
              <a:ext cx="464163" cy="116046"/>
            </a:xfrm>
            <a:custGeom>
              <a:avLst/>
              <a:gdLst>
                <a:gd name="T0" fmla="*/ 493 w 493"/>
                <a:gd name="T1" fmla="*/ 189 h 189"/>
                <a:gd name="T2" fmla="*/ 493 w 493"/>
                <a:gd name="T3" fmla="*/ 189 h 189"/>
                <a:gd name="T4" fmla="*/ 0 w 493"/>
                <a:gd name="T5" fmla="*/ 142 h 189"/>
                <a:gd name="connsiteX0" fmla="*/ 10120 w 10120"/>
                <a:gd name="connsiteY0" fmla="*/ 4027 h 4027"/>
                <a:gd name="connsiteX1" fmla="*/ 10120 w 10120"/>
                <a:gd name="connsiteY1" fmla="*/ 4027 h 4027"/>
                <a:gd name="connsiteX2" fmla="*/ 0 w 10120"/>
                <a:gd name="connsiteY2" fmla="*/ 3120 h 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0" h="4027">
                  <a:moveTo>
                    <a:pt x="10120" y="4027"/>
                  </a:moveTo>
                  <a:lnTo>
                    <a:pt x="10120" y="4027"/>
                  </a:lnTo>
                  <a:cubicBezTo>
                    <a:pt x="10120" y="4027"/>
                    <a:pt x="6207" y="-4393"/>
                    <a:pt x="0" y="31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0" name="Freeform 60"/>
            <p:cNvSpPr>
              <a:spLocks/>
            </p:cNvSpPr>
            <p:nvPr/>
          </p:nvSpPr>
          <p:spPr bwMode="auto">
            <a:xfrm>
              <a:off x="-2005052" y="1091647"/>
              <a:ext cx="390526" cy="154455"/>
            </a:xfrm>
            <a:custGeom>
              <a:avLst/>
              <a:gdLst>
                <a:gd name="T0" fmla="*/ 422 w 433"/>
                <a:gd name="T1" fmla="*/ 160 h 160"/>
                <a:gd name="T2" fmla="*/ 422 w 433"/>
                <a:gd name="T3" fmla="*/ 160 h 160"/>
                <a:gd name="T4" fmla="*/ 0 w 433"/>
                <a:gd name="T5" fmla="*/ 107 h 160"/>
                <a:gd name="connsiteX0" fmla="*/ 6884 w 6908"/>
                <a:gd name="connsiteY0" fmla="*/ 5367 h 5367"/>
                <a:gd name="connsiteX1" fmla="*/ 6884 w 6908"/>
                <a:gd name="connsiteY1" fmla="*/ 5367 h 5367"/>
                <a:gd name="connsiteX2" fmla="*/ 0 w 6908"/>
                <a:gd name="connsiteY2" fmla="*/ 2408 h 5367"/>
                <a:gd name="connsiteX0" fmla="*/ 9212 w 9260"/>
                <a:gd name="connsiteY0" fmla="*/ 13365 h 13365"/>
                <a:gd name="connsiteX1" fmla="*/ 9212 w 9260"/>
                <a:gd name="connsiteY1" fmla="*/ 13365 h 13365"/>
                <a:gd name="connsiteX2" fmla="*/ 0 w 9260"/>
                <a:gd name="connsiteY2" fmla="*/ 3898 h 1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60" h="13365">
                  <a:moveTo>
                    <a:pt x="9212" y="13365"/>
                  </a:moveTo>
                  <a:lnTo>
                    <a:pt x="9212" y="13365"/>
                  </a:lnTo>
                  <a:cubicBezTo>
                    <a:pt x="9580" y="12784"/>
                    <a:pt x="7957" y="-8564"/>
                    <a:pt x="0" y="3898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1" name="Freeform 61"/>
            <p:cNvSpPr>
              <a:spLocks/>
            </p:cNvSpPr>
            <p:nvPr/>
          </p:nvSpPr>
          <p:spPr bwMode="auto">
            <a:xfrm>
              <a:off x="-1517688" y="1018962"/>
              <a:ext cx="188913" cy="239255"/>
            </a:xfrm>
            <a:custGeom>
              <a:avLst/>
              <a:gdLst>
                <a:gd name="T0" fmla="*/ 0 w 183"/>
                <a:gd name="T1" fmla="*/ 0 h 220"/>
                <a:gd name="T2" fmla="*/ 0 w 183"/>
                <a:gd name="T3" fmla="*/ 0 h 220"/>
                <a:gd name="T4" fmla="*/ 178 w 183"/>
                <a:gd name="T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2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3" y="80"/>
                    <a:pt x="178" y="2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2" name="Freeform 62"/>
            <p:cNvSpPr>
              <a:spLocks/>
            </p:cNvSpPr>
            <p:nvPr/>
          </p:nvSpPr>
          <p:spPr bwMode="auto">
            <a:xfrm rot="1031621">
              <a:off x="-1011275" y="1506556"/>
              <a:ext cx="223838" cy="280140"/>
            </a:xfrm>
            <a:custGeom>
              <a:avLst/>
              <a:gdLst>
                <a:gd name="T0" fmla="*/ 0 w 158"/>
                <a:gd name="T1" fmla="*/ 0 h 207"/>
                <a:gd name="T2" fmla="*/ 0 w 158"/>
                <a:gd name="T3" fmla="*/ 0 h 207"/>
                <a:gd name="T4" fmla="*/ 158 w 158"/>
                <a:gd name="T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20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8" y="45"/>
                    <a:pt x="158" y="207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3" name="Freeform 53"/>
            <p:cNvSpPr>
              <a:spLocks/>
            </p:cNvSpPr>
            <p:nvPr/>
          </p:nvSpPr>
          <p:spPr bwMode="auto">
            <a:xfrm rot="20823617">
              <a:off x="-1958653" y="2045636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4" name="Freeform 58"/>
            <p:cNvSpPr>
              <a:spLocks/>
            </p:cNvSpPr>
            <p:nvPr/>
          </p:nvSpPr>
          <p:spPr bwMode="auto">
            <a:xfrm rot="17187512">
              <a:off x="-1220472" y="2239929"/>
              <a:ext cx="229163" cy="305749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157 w 11042"/>
                <a:gd name="connsiteY2" fmla="*/ 6780 h 11498"/>
                <a:gd name="connsiteX3" fmla="*/ 11042 w 11042"/>
                <a:gd name="connsiteY3" fmla="*/ 11498 h 11498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680 w 11042"/>
                <a:gd name="connsiteY2" fmla="*/ 6956 h 11498"/>
                <a:gd name="connsiteX3" fmla="*/ 11042 w 11042"/>
                <a:gd name="connsiteY3" fmla="*/ 11498 h 11498"/>
                <a:gd name="connsiteX0" fmla="*/ 326 w 11822"/>
                <a:gd name="connsiteY0" fmla="*/ 0 h 9455"/>
                <a:gd name="connsiteX1" fmla="*/ 80 w 11822"/>
                <a:gd name="connsiteY1" fmla="*/ 2331 h 9455"/>
                <a:gd name="connsiteX2" fmla="*/ 2680 w 11822"/>
                <a:gd name="connsiteY2" fmla="*/ 6956 h 9455"/>
                <a:gd name="connsiteX3" fmla="*/ 11822 w 11822"/>
                <a:gd name="connsiteY3" fmla="*/ 9455 h 9455"/>
                <a:gd name="connsiteX0" fmla="*/ 276 w 8051"/>
                <a:gd name="connsiteY0" fmla="*/ 0 h 10732"/>
                <a:gd name="connsiteX1" fmla="*/ 68 w 8051"/>
                <a:gd name="connsiteY1" fmla="*/ 2465 h 10732"/>
                <a:gd name="connsiteX2" fmla="*/ 2267 w 8051"/>
                <a:gd name="connsiteY2" fmla="*/ 7357 h 10732"/>
                <a:gd name="connsiteX3" fmla="*/ 8051 w 8051"/>
                <a:gd name="connsiteY3" fmla="*/ 10732 h 10732"/>
                <a:gd name="connsiteX0" fmla="*/ 343 w 8679"/>
                <a:gd name="connsiteY0" fmla="*/ 0 h 11029"/>
                <a:gd name="connsiteX1" fmla="*/ 84 w 8679"/>
                <a:gd name="connsiteY1" fmla="*/ 2297 h 11029"/>
                <a:gd name="connsiteX2" fmla="*/ 2816 w 8679"/>
                <a:gd name="connsiteY2" fmla="*/ 6855 h 11029"/>
                <a:gd name="connsiteX3" fmla="*/ 8679 w 8679"/>
                <a:gd name="connsiteY3" fmla="*/ 11029 h 11029"/>
                <a:gd name="connsiteX0" fmla="*/ 395 w 16741"/>
                <a:gd name="connsiteY0" fmla="*/ 0 h 9723"/>
                <a:gd name="connsiteX1" fmla="*/ 97 w 16741"/>
                <a:gd name="connsiteY1" fmla="*/ 2083 h 9723"/>
                <a:gd name="connsiteX2" fmla="*/ 3245 w 16741"/>
                <a:gd name="connsiteY2" fmla="*/ 6215 h 9723"/>
                <a:gd name="connsiteX3" fmla="*/ 16741 w 16741"/>
                <a:gd name="connsiteY3" fmla="*/ 9723 h 9723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091 w 10000"/>
                <a:gd name="connsiteY2" fmla="*/ 8538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670 w 10000"/>
                <a:gd name="connsiteY2" fmla="*/ 6779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2232 w 10000"/>
                <a:gd name="connsiteY2" fmla="*/ 8273 h 10000"/>
                <a:gd name="connsiteX3" fmla="*/ 10000 w 10000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0000">
                  <a:moveTo>
                    <a:pt x="236" y="0"/>
                  </a:moveTo>
                  <a:cubicBezTo>
                    <a:pt x="318" y="373"/>
                    <a:pt x="-162" y="1104"/>
                    <a:pt x="58" y="2142"/>
                  </a:cubicBezTo>
                  <a:cubicBezTo>
                    <a:pt x="279" y="3180"/>
                    <a:pt x="1109" y="7114"/>
                    <a:pt x="2232" y="8273"/>
                  </a:cubicBezTo>
                  <a:cubicBezTo>
                    <a:pt x="3632" y="9760"/>
                    <a:pt x="9148" y="9435"/>
                    <a:pt x="1000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5" name="Freeform 53"/>
            <p:cNvSpPr>
              <a:spLocks/>
            </p:cNvSpPr>
            <p:nvPr/>
          </p:nvSpPr>
          <p:spPr bwMode="auto">
            <a:xfrm rot="420000">
              <a:off x="-1353166" y="2026645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cxnSp>
          <p:nvCxnSpPr>
            <p:cNvPr id="376" name="直線コネクタ 375"/>
            <p:cNvCxnSpPr/>
            <p:nvPr/>
          </p:nvCxnSpPr>
          <p:spPr>
            <a:xfrm>
              <a:off x="-1524038" y="2059265"/>
              <a:ext cx="31751" cy="33855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Freeform 55"/>
            <p:cNvSpPr>
              <a:spLocks/>
            </p:cNvSpPr>
            <p:nvPr/>
          </p:nvSpPr>
          <p:spPr bwMode="auto">
            <a:xfrm rot="5652138">
              <a:off x="-1940576" y="2769336"/>
              <a:ext cx="172723" cy="224962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27" name="グループ化 26"/>
          <p:cNvGrpSpPr/>
          <p:nvPr/>
        </p:nvGrpSpPr>
        <p:grpSpPr>
          <a:xfrm>
            <a:off x="2645507" y="2950286"/>
            <a:ext cx="1854429" cy="1873932"/>
            <a:chOff x="2645507" y="2950286"/>
            <a:chExt cx="1854429" cy="1873932"/>
          </a:xfrm>
        </p:grpSpPr>
        <p:sp>
          <p:nvSpPr>
            <p:cNvPr id="11" name="円形吹き出し 10"/>
            <p:cNvSpPr/>
            <p:nvPr/>
          </p:nvSpPr>
          <p:spPr>
            <a:xfrm>
              <a:off x="2645507" y="2950286"/>
              <a:ext cx="1854429" cy="690880"/>
            </a:xfrm>
            <a:prstGeom prst="wedgeEllipseCallout">
              <a:avLst>
                <a:gd name="adj1" fmla="val -28071"/>
                <a:gd name="adj2" fmla="val 210287"/>
              </a:avLst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雲仙温泉</a:t>
              </a:r>
              <a:endParaRPr kumimoji="1" lang="ja-JP" altLang="en-US" dirty="0"/>
            </a:p>
          </p:txBody>
        </p:sp>
        <p:sp>
          <p:nvSpPr>
            <p:cNvPr id="96" name="円/楕円 95"/>
            <p:cNvSpPr/>
            <p:nvPr/>
          </p:nvSpPr>
          <p:spPr>
            <a:xfrm>
              <a:off x="3001570" y="4716218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56" y="6909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61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>
            <a:off x="15965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吹き出し 9"/>
          <p:cNvSpPr/>
          <p:nvPr/>
        </p:nvSpPr>
        <p:spPr>
          <a:xfrm>
            <a:off x="3575050" y="392095"/>
            <a:ext cx="5102771" cy="2275972"/>
          </a:xfrm>
          <a:prstGeom prst="wedgeRoundRectCallout">
            <a:avLst>
              <a:gd name="adj1" fmla="val -69423"/>
              <a:gd name="adj2" fmla="val 2469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80000" tIns="49775" rIns="99551" bIns="49775" rtlCol="0" anchor="ctr"/>
          <a:lstStyle/>
          <a:p>
            <a:r>
              <a:rPr lang="ja-JP" altLang="en-US" sz="20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おっ、ジーオくんよく気づいたね！</a:t>
            </a:r>
          </a:p>
          <a:p>
            <a:r>
              <a:rPr lang="ja-JP" altLang="en-US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実は</a:t>
            </a:r>
            <a:r>
              <a:rPr lang="ja-JP" altLang="en-US" sz="20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３つの温泉、つながっとるんじゃ</a:t>
            </a:r>
            <a:r>
              <a:rPr lang="ja-JP" altLang="en-US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。</a:t>
            </a:r>
            <a:endParaRPr lang="en-US" altLang="ja-JP" sz="600" b="1" dirty="0" smtClean="0">
              <a:solidFill>
                <a:srgbClr val="000000"/>
              </a:solidFill>
              <a:latin typeface="HG丸ｺﾞｼｯｸM-PRO"/>
              <a:ea typeface="HG丸ｺﾞｼｯｸM-PRO"/>
              <a:cs typeface="HG丸ｺﾞｼｯｸM-PRO"/>
            </a:endParaRPr>
          </a:p>
          <a:p>
            <a:endParaRPr lang="en-US" altLang="ja-JP" sz="600" b="1" dirty="0">
              <a:solidFill>
                <a:srgbClr val="000000"/>
              </a:solidFill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en-US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たちばな</a:t>
            </a:r>
            <a:r>
              <a:rPr lang="ja-JP" altLang="en-US" sz="20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湾の底にマグマがたまってて</a:t>
            </a:r>
            <a:r>
              <a:rPr lang="ja-JP" altLang="en-US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、</a:t>
            </a:r>
            <a:endParaRPr lang="en-US" altLang="ja-JP" sz="2000" b="1" dirty="0" smtClean="0">
              <a:solidFill>
                <a:srgbClr val="000000"/>
              </a:solidFill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en-US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ふん</a:t>
            </a:r>
            <a:r>
              <a:rPr lang="ja-JP" altLang="en-US" sz="20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火の時にはマグマが</a:t>
            </a:r>
            <a:r>
              <a:rPr lang="ja-JP" altLang="en-US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上がって</a:t>
            </a:r>
            <a:endParaRPr lang="en-US" altLang="ja-JP" sz="2000" b="1" dirty="0" smtClean="0">
              <a:solidFill>
                <a:srgbClr val="000000"/>
              </a:solidFill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en-US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来るん</a:t>
            </a:r>
            <a:r>
              <a:rPr lang="ja-JP" altLang="en-US" sz="20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じゃが、ふだんは火山ガス</a:t>
            </a:r>
            <a:r>
              <a:rPr lang="ja-JP" altLang="en-US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だけ</a:t>
            </a:r>
            <a:endParaRPr lang="en-US" altLang="ja-JP" sz="2000" b="1" dirty="0" smtClean="0">
              <a:solidFill>
                <a:srgbClr val="000000"/>
              </a:solidFill>
              <a:latin typeface="HG丸ｺﾞｼｯｸM-PRO"/>
              <a:ea typeface="HG丸ｺﾞｼｯｸM-PRO"/>
              <a:cs typeface="HG丸ｺﾞｼｯｸM-PRO"/>
            </a:endParaRPr>
          </a:p>
          <a:p>
            <a:r>
              <a:rPr lang="ja-JP" altLang="en-US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上がって</a:t>
            </a:r>
            <a:r>
              <a:rPr lang="ja-JP" altLang="en-US" sz="20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rPr>
              <a:t>来るんじゃ。</a:t>
            </a:r>
            <a:endParaRPr lang="ja-JP" altLang="ja-JP" sz="2000" b="1" dirty="0">
              <a:ea typeface="HG丸ｺﾞｼｯｸM-PRO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70" y="4050385"/>
            <a:ext cx="6489700" cy="3274083"/>
          </a:xfrm>
          <a:prstGeom prst="rect">
            <a:avLst/>
          </a:prstGeom>
        </p:spPr>
      </p:pic>
      <p:sp>
        <p:nvSpPr>
          <p:cNvPr id="24" name="テキスト ボックス 23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6</a:t>
            </a:r>
            <a:endParaRPr lang="ja-JP" altLang="en-US" sz="1300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3443" y="4099485"/>
            <a:ext cx="2956914" cy="3362765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6090" y="2244309"/>
            <a:ext cx="3771467" cy="4161619"/>
          </a:xfrm>
          <a:prstGeom prst="rect">
            <a:avLst/>
          </a:prstGeom>
        </p:spPr>
      </p:pic>
      <p:grpSp>
        <p:nvGrpSpPr>
          <p:cNvPr id="185" name="グループ化 184"/>
          <p:cNvGrpSpPr>
            <a:grpSpLocks noChangeAspect="1"/>
          </p:cNvGrpSpPr>
          <p:nvPr/>
        </p:nvGrpSpPr>
        <p:grpSpPr>
          <a:xfrm>
            <a:off x="148534" y="260723"/>
            <a:ext cx="2781413" cy="4056566"/>
            <a:chOff x="-2873415" y="889428"/>
            <a:chExt cx="2655893" cy="3873501"/>
          </a:xfrm>
        </p:grpSpPr>
        <p:sp>
          <p:nvSpPr>
            <p:cNvPr id="186" name="AutoShape 3"/>
            <p:cNvSpPr>
              <a:spLocks noChangeAspect="1" noChangeArrowheads="1" noTextEdit="1"/>
            </p:cNvSpPr>
            <p:nvPr/>
          </p:nvSpPr>
          <p:spPr bwMode="auto">
            <a:xfrm>
              <a:off x="-2873415" y="889428"/>
              <a:ext cx="2655893" cy="387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7" name="Freeform 5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8" name="Freeform 6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  <a:gd name="T12" fmla="*/ 156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9" name="Freeform 7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0" name="Freeform 8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  <a:gd name="T12" fmla="*/ 240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1" name="Freeform 9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2" name="Freeform 10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  <a:gd name="T14" fmla="*/ 0 w 217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3" name="Freeform 11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4" name="Freeform 12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  <a:gd name="T14" fmla="*/ 218 w 218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lnTo>
                    <a:pt x="218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5" name="Freeform 13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solidFill>
              <a:srgbClr val="F9B6A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6" name="Freeform 14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7" name="Freeform 15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close/>
                </a:path>
              </a:pathLst>
            </a:custGeom>
            <a:solidFill>
              <a:srgbClr val="FEFEFE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8" name="Freeform 16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  <a:gd name="T50" fmla="*/ 568 w 1043"/>
                <a:gd name="T51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lnTo>
                    <a:pt x="568" y="28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9" name="Freeform 17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0" name="Freeform 18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  <a:gd name="T14" fmla="*/ 48 w 104"/>
                <a:gd name="T15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1" name="Freeform 19"/>
            <p:cNvSpPr>
              <a:spLocks/>
            </p:cNvSpPr>
            <p:nvPr/>
          </p:nvSpPr>
          <p:spPr bwMode="auto">
            <a:xfrm>
              <a:off x="-1727238" y="3192632"/>
              <a:ext cx="323851" cy="533023"/>
            </a:xfrm>
            <a:custGeom>
              <a:avLst/>
              <a:gdLst>
                <a:gd name="T0" fmla="*/ 34 w 230"/>
                <a:gd name="T1" fmla="*/ 0 h 395"/>
                <a:gd name="T2" fmla="*/ 34 w 230"/>
                <a:gd name="T3" fmla="*/ 0 h 395"/>
                <a:gd name="T4" fmla="*/ 126 w 230"/>
                <a:gd name="T5" fmla="*/ 395 h 395"/>
                <a:gd name="T6" fmla="*/ 220 w 230"/>
                <a:gd name="T7" fmla="*/ 1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395">
                  <a:moveTo>
                    <a:pt x="34" y="0"/>
                  </a:moveTo>
                  <a:lnTo>
                    <a:pt x="34" y="0"/>
                  </a:lnTo>
                  <a:cubicBezTo>
                    <a:pt x="34" y="0"/>
                    <a:pt x="0" y="267"/>
                    <a:pt x="126" y="395"/>
                  </a:cubicBezTo>
                  <a:cubicBezTo>
                    <a:pt x="126" y="395"/>
                    <a:pt x="230" y="181"/>
                    <a:pt x="220" y="10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2" name="Freeform 20"/>
            <p:cNvSpPr>
              <a:spLocks/>
            </p:cNvSpPr>
            <p:nvPr/>
          </p:nvSpPr>
          <p:spPr bwMode="auto">
            <a:xfrm>
              <a:off x="-1479587" y="3210803"/>
              <a:ext cx="179388" cy="410367"/>
            </a:xfrm>
            <a:custGeom>
              <a:avLst/>
              <a:gdLst>
                <a:gd name="T0" fmla="*/ 91 w 127"/>
                <a:gd name="T1" fmla="*/ 0 h 303"/>
                <a:gd name="T2" fmla="*/ 91 w 127"/>
                <a:gd name="T3" fmla="*/ 0 h 303"/>
                <a:gd name="T4" fmla="*/ 113 w 127"/>
                <a:gd name="T5" fmla="*/ 43 h 303"/>
                <a:gd name="T6" fmla="*/ 75 w 127"/>
                <a:gd name="T7" fmla="*/ 91 h 303"/>
                <a:gd name="T8" fmla="*/ 93 w 127"/>
                <a:gd name="T9" fmla="*/ 217 h 303"/>
                <a:gd name="T10" fmla="*/ 0 w 127"/>
                <a:gd name="T11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" h="303">
                  <a:moveTo>
                    <a:pt x="91" y="0"/>
                  </a:moveTo>
                  <a:lnTo>
                    <a:pt x="91" y="0"/>
                  </a:lnTo>
                  <a:lnTo>
                    <a:pt x="113" y="43"/>
                  </a:lnTo>
                  <a:lnTo>
                    <a:pt x="75" y="91"/>
                  </a:lnTo>
                  <a:cubicBezTo>
                    <a:pt x="75" y="91"/>
                    <a:pt x="127" y="183"/>
                    <a:pt x="93" y="217"/>
                  </a:cubicBezTo>
                  <a:cubicBezTo>
                    <a:pt x="60" y="251"/>
                    <a:pt x="0" y="303"/>
                    <a:pt x="0" y="303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3" name="Freeform 21"/>
            <p:cNvSpPr>
              <a:spLocks/>
            </p:cNvSpPr>
            <p:nvPr/>
          </p:nvSpPr>
          <p:spPr bwMode="auto">
            <a:xfrm>
              <a:off x="-1930438" y="3209289"/>
              <a:ext cx="228600" cy="363425"/>
            </a:xfrm>
            <a:custGeom>
              <a:avLst/>
              <a:gdLst>
                <a:gd name="T0" fmla="*/ 154 w 162"/>
                <a:gd name="T1" fmla="*/ 0 h 269"/>
                <a:gd name="T2" fmla="*/ 154 w 162"/>
                <a:gd name="T3" fmla="*/ 0 h 269"/>
                <a:gd name="T4" fmla="*/ 122 w 162"/>
                <a:gd name="T5" fmla="*/ 91 h 269"/>
                <a:gd name="T6" fmla="*/ 162 w 162"/>
                <a:gd name="T7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269">
                  <a:moveTo>
                    <a:pt x="154" y="0"/>
                  </a:moveTo>
                  <a:lnTo>
                    <a:pt x="154" y="0"/>
                  </a:lnTo>
                  <a:cubicBezTo>
                    <a:pt x="154" y="0"/>
                    <a:pt x="62" y="24"/>
                    <a:pt x="122" y="91"/>
                  </a:cubicBezTo>
                  <a:cubicBezTo>
                    <a:pt x="122" y="91"/>
                    <a:pt x="0" y="177"/>
                    <a:pt x="162" y="269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4" name="Freeform 22"/>
            <p:cNvSpPr>
              <a:spLocks/>
            </p:cNvSpPr>
            <p:nvPr/>
          </p:nvSpPr>
          <p:spPr bwMode="auto">
            <a:xfrm>
              <a:off x="-1570075" y="3855882"/>
              <a:ext cx="49213" cy="45428"/>
            </a:xfrm>
            <a:custGeom>
              <a:avLst/>
              <a:gdLst>
                <a:gd name="T0" fmla="*/ 34 w 34"/>
                <a:gd name="T1" fmla="*/ 17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  <a:gd name="T10" fmla="*/ 34 w 34"/>
                <a:gd name="T11" fmla="*/ 17 h 34"/>
                <a:gd name="T12" fmla="*/ 34 w 34"/>
                <a:gd name="T1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4">
                  <a:moveTo>
                    <a:pt x="34" y="17"/>
                  </a:moveTo>
                  <a:lnTo>
                    <a:pt x="34" y="17"/>
                  </a:lnTo>
                  <a:cubicBezTo>
                    <a:pt x="34" y="26"/>
                    <a:pt x="26" y="34"/>
                    <a:pt x="17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6" y="0"/>
                    <a:pt x="34" y="8"/>
                    <a:pt x="34" y="17"/>
                  </a:cubicBezTo>
                  <a:lnTo>
                    <a:pt x="34" y="17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5" name="Freeform 23"/>
            <p:cNvSpPr>
              <a:spLocks/>
            </p:cNvSpPr>
            <p:nvPr/>
          </p:nvSpPr>
          <p:spPr bwMode="auto">
            <a:xfrm>
              <a:off x="-1566900" y="4020937"/>
              <a:ext cx="47625" cy="56028"/>
            </a:xfrm>
            <a:custGeom>
              <a:avLst/>
              <a:gdLst>
                <a:gd name="T0" fmla="*/ 34 w 34"/>
                <a:gd name="T1" fmla="*/ 21 h 42"/>
                <a:gd name="T2" fmla="*/ 34 w 34"/>
                <a:gd name="T3" fmla="*/ 21 h 42"/>
                <a:gd name="T4" fmla="*/ 17 w 34"/>
                <a:gd name="T5" fmla="*/ 42 h 42"/>
                <a:gd name="T6" fmla="*/ 0 w 34"/>
                <a:gd name="T7" fmla="*/ 21 h 42"/>
                <a:gd name="T8" fmla="*/ 17 w 34"/>
                <a:gd name="T9" fmla="*/ 0 h 42"/>
                <a:gd name="T10" fmla="*/ 34 w 34"/>
                <a:gd name="T11" fmla="*/ 21 h 42"/>
                <a:gd name="T12" fmla="*/ 34 w 34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2">
                  <a:moveTo>
                    <a:pt x="34" y="21"/>
                  </a:moveTo>
                  <a:lnTo>
                    <a:pt x="34" y="21"/>
                  </a:lnTo>
                  <a:cubicBezTo>
                    <a:pt x="34" y="32"/>
                    <a:pt x="26" y="42"/>
                    <a:pt x="17" y="42"/>
                  </a:cubicBezTo>
                  <a:cubicBezTo>
                    <a:pt x="7" y="42"/>
                    <a:pt x="0" y="32"/>
                    <a:pt x="0" y="21"/>
                  </a:cubicBezTo>
                  <a:cubicBezTo>
                    <a:pt x="0" y="9"/>
                    <a:pt x="7" y="0"/>
                    <a:pt x="17" y="0"/>
                  </a:cubicBezTo>
                  <a:cubicBezTo>
                    <a:pt x="26" y="0"/>
                    <a:pt x="34" y="9"/>
                    <a:pt x="34" y="21"/>
                  </a:cubicBezTo>
                  <a:lnTo>
                    <a:pt x="34" y="21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6" name="Freeform 24"/>
            <p:cNvSpPr>
              <a:spLocks/>
            </p:cNvSpPr>
            <p:nvPr/>
          </p:nvSpPr>
          <p:spPr bwMode="auto">
            <a:xfrm>
              <a:off x="-1665325" y="3222918"/>
              <a:ext cx="225425" cy="99942"/>
            </a:xfrm>
            <a:custGeom>
              <a:avLst/>
              <a:gdLst>
                <a:gd name="T0" fmla="*/ 0 w 160"/>
                <a:gd name="T1" fmla="*/ 63 h 75"/>
                <a:gd name="T2" fmla="*/ 0 w 160"/>
                <a:gd name="T3" fmla="*/ 63 h 75"/>
                <a:gd name="T4" fmla="*/ 72 w 160"/>
                <a:gd name="T5" fmla="*/ 0 h 75"/>
                <a:gd name="T6" fmla="*/ 160 w 160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75">
                  <a:moveTo>
                    <a:pt x="0" y="63"/>
                  </a:moveTo>
                  <a:lnTo>
                    <a:pt x="0" y="63"/>
                  </a:lnTo>
                  <a:lnTo>
                    <a:pt x="72" y="0"/>
                  </a:lnTo>
                  <a:cubicBezTo>
                    <a:pt x="72" y="0"/>
                    <a:pt x="134" y="16"/>
                    <a:pt x="160" y="75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7" name="Freeform 25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8" name="Freeform 26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  <a:gd name="T14" fmla="*/ 74 w 74"/>
                <a:gd name="T1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lnTo>
                    <a:pt x="74" y="34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9" name="Freeform 27"/>
            <p:cNvSpPr>
              <a:spLocks/>
            </p:cNvSpPr>
            <p:nvPr/>
          </p:nvSpPr>
          <p:spPr bwMode="auto">
            <a:xfrm>
              <a:off x="-760448" y="3147204"/>
              <a:ext cx="147638" cy="130227"/>
            </a:xfrm>
            <a:custGeom>
              <a:avLst/>
              <a:gdLst>
                <a:gd name="T0" fmla="*/ 64 w 104"/>
                <a:gd name="T1" fmla="*/ 0 h 97"/>
                <a:gd name="T2" fmla="*/ 64 w 104"/>
                <a:gd name="T3" fmla="*/ 0 h 97"/>
                <a:gd name="T4" fmla="*/ 104 w 104"/>
                <a:gd name="T5" fmla="*/ 42 h 97"/>
                <a:gd name="T6" fmla="*/ 40 w 104"/>
                <a:gd name="T7" fmla="*/ 40 h 97"/>
                <a:gd name="T8" fmla="*/ 46 w 104"/>
                <a:gd name="T9" fmla="*/ 68 h 97"/>
                <a:gd name="T10" fmla="*/ 92 w 104"/>
                <a:gd name="T11" fmla="*/ 83 h 97"/>
                <a:gd name="T12" fmla="*/ 38 w 104"/>
                <a:gd name="T13" fmla="*/ 78 h 97"/>
                <a:gd name="T14" fmla="*/ 38 w 104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7">
                  <a:moveTo>
                    <a:pt x="64" y="0"/>
                  </a:moveTo>
                  <a:lnTo>
                    <a:pt x="64" y="0"/>
                  </a:lnTo>
                  <a:cubicBezTo>
                    <a:pt x="64" y="0"/>
                    <a:pt x="48" y="36"/>
                    <a:pt x="104" y="42"/>
                  </a:cubicBezTo>
                  <a:lnTo>
                    <a:pt x="40" y="40"/>
                  </a:lnTo>
                  <a:cubicBezTo>
                    <a:pt x="40" y="40"/>
                    <a:pt x="0" y="52"/>
                    <a:pt x="46" y="68"/>
                  </a:cubicBezTo>
                  <a:lnTo>
                    <a:pt x="92" y="83"/>
                  </a:lnTo>
                  <a:cubicBezTo>
                    <a:pt x="92" y="83"/>
                    <a:pt x="38" y="64"/>
                    <a:pt x="38" y="78"/>
                  </a:cubicBezTo>
                  <a:lnTo>
                    <a:pt x="38" y="97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0" name="Freeform 28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75757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1" name="Freeform 29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  <a:gd name="T12" fmla="*/ 0 w 106"/>
                <a:gd name="T13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2" name="Freeform 30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3" name="Freeform 31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  <a:gd name="T12" fmla="*/ 46 w 46"/>
                <a:gd name="T13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lnTo>
                    <a:pt x="46" y="25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4" name="Freeform 32"/>
            <p:cNvSpPr>
              <a:spLocks/>
            </p:cNvSpPr>
            <p:nvPr/>
          </p:nvSpPr>
          <p:spPr bwMode="auto">
            <a:xfrm>
              <a:off x="-1916151" y="3783197"/>
              <a:ext cx="182563" cy="162027"/>
            </a:xfrm>
            <a:custGeom>
              <a:avLst/>
              <a:gdLst>
                <a:gd name="T0" fmla="*/ 117 w 129"/>
                <a:gd name="T1" fmla="*/ 120 h 120"/>
                <a:gd name="T2" fmla="*/ 117 w 129"/>
                <a:gd name="T3" fmla="*/ 120 h 120"/>
                <a:gd name="T4" fmla="*/ 129 w 129"/>
                <a:gd name="T5" fmla="*/ 30 h 120"/>
                <a:gd name="T6" fmla="*/ 11 w 129"/>
                <a:gd name="T7" fmla="*/ 56 h 120"/>
                <a:gd name="T8" fmla="*/ 7 w 129"/>
                <a:gd name="T9" fmla="*/ 74 h 120"/>
                <a:gd name="T10" fmla="*/ 3 w 129"/>
                <a:gd name="T11" fmla="*/ 104 h 120"/>
                <a:gd name="T12" fmla="*/ 117 w 129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20">
                  <a:moveTo>
                    <a:pt x="117" y="120"/>
                  </a:moveTo>
                  <a:lnTo>
                    <a:pt x="117" y="120"/>
                  </a:lnTo>
                  <a:lnTo>
                    <a:pt x="129" y="30"/>
                  </a:lnTo>
                  <a:cubicBezTo>
                    <a:pt x="129" y="30"/>
                    <a:pt x="53" y="0"/>
                    <a:pt x="11" y="56"/>
                  </a:cubicBezTo>
                  <a:cubicBezTo>
                    <a:pt x="0" y="71"/>
                    <a:pt x="7" y="74"/>
                    <a:pt x="7" y="74"/>
                  </a:cubicBezTo>
                  <a:lnTo>
                    <a:pt x="3" y="104"/>
                  </a:lnTo>
                  <a:lnTo>
                    <a:pt x="117" y="120"/>
                  </a:lnTo>
                  <a:close/>
                </a:path>
              </a:pathLst>
            </a:custGeom>
            <a:solidFill>
              <a:srgbClr val="F9B6A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" name="Freeform 33"/>
            <p:cNvSpPr>
              <a:spLocks/>
            </p:cNvSpPr>
            <p:nvPr/>
          </p:nvSpPr>
          <p:spPr bwMode="auto">
            <a:xfrm>
              <a:off x="-1925676" y="3925539"/>
              <a:ext cx="209550" cy="107514"/>
            </a:xfrm>
            <a:custGeom>
              <a:avLst/>
              <a:gdLst>
                <a:gd name="T0" fmla="*/ 22 w 148"/>
                <a:gd name="T1" fmla="*/ 0 h 80"/>
                <a:gd name="T2" fmla="*/ 22 w 148"/>
                <a:gd name="T3" fmla="*/ 0 h 80"/>
                <a:gd name="T4" fmla="*/ 148 w 148"/>
                <a:gd name="T5" fmla="*/ 24 h 80"/>
                <a:gd name="T6" fmla="*/ 144 w 148"/>
                <a:gd name="T7" fmla="*/ 80 h 80"/>
                <a:gd name="T8" fmla="*/ 0 w 148"/>
                <a:gd name="T9" fmla="*/ 5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80">
                  <a:moveTo>
                    <a:pt x="22" y="0"/>
                  </a:moveTo>
                  <a:lnTo>
                    <a:pt x="22" y="0"/>
                  </a:lnTo>
                  <a:cubicBezTo>
                    <a:pt x="32" y="0"/>
                    <a:pt x="148" y="24"/>
                    <a:pt x="148" y="24"/>
                  </a:cubicBezTo>
                  <a:lnTo>
                    <a:pt x="144" y="80"/>
                  </a:lnTo>
                  <a:cubicBezTo>
                    <a:pt x="144" y="80"/>
                    <a:pt x="70" y="72"/>
                    <a:pt x="0" y="58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" name="Freeform 34"/>
            <p:cNvSpPr>
              <a:spLocks/>
            </p:cNvSpPr>
            <p:nvPr/>
          </p:nvSpPr>
          <p:spPr bwMode="auto">
            <a:xfrm>
              <a:off x="-1944726" y="3507600"/>
              <a:ext cx="276226" cy="351310"/>
            </a:xfrm>
            <a:custGeom>
              <a:avLst/>
              <a:gdLst>
                <a:gd name="T0" fmla="*/ 0 w 196"/>
                <a:gd name="T1" fmla="*/ 0 h 260"/>
                <a:gd name="T2" fmla="*/ 0 w 196"/>
                <a:gd name="T3" fmla="*/ 0 h 260"/>
                <a:gd name="T4" fmla="*/ 172 w 196"/>
                <a:gd name="T5" fmla="*/ 166 h 260"/>
                <a:gd name="T6" fmla="*/ 176 w 196"/>
                <a:gd name="T7" fmla="*/ 260 h 260"/>
                <a:gd name="T8" fmla="*/ 28 w 196"/>
                <a:gd name="T9" fmla="*/ 256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26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48" y="74"/>
                    <a:pt x="172" y="166"/>
                  </a:cubicBezTo>
                  <a:cubicBezTo>
                    <a:pt x="196" y="258"/>
                    <a:pt x="176" y="260"/>
                    <a:pt x="176" y="260"/>
                  </a:cubicBezTo>
                  <a:cubicBezTo>
                    <a:pt x="176" y="260"/>
                    <a:pt x="146" y="184"/>
                    <a:pt x="28" y="256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7" name="Freeform 35"/>
            <p:cNvSpPr>
              <a:spLocks/>
            </p:cNvSpPr>
            <p:nvPr/>
          </p:nvSpPr>
          <p:spPr bwMode="auto">
            <a:xfrm>
              <a:off x="-1758988" y="3825597"/>
              <a:ext cx="22225" cy="124170"/>
            </a:xfrm>
            <a:custGeom>
              <a:avLst/>
              <a:gdLst>
                <a:gd name="T0" fmla="*/ 16 w 16"/>
                <a:gd name="T1" fmla="*/ 0 h 92"/>
                <a:gd name="T2" fmla="*/ 16 w 16"/>
                <a:gd name="T3" fmla="*/ 0 h 92"/>
                <a:gd name="T4" fmla="*/ 0 w 16"/>
                <a:gd name="T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92">
                  <a:moveTo>
                    <a:pt x="16" y="0"/>
                  </a:moveTo>
                  <a:lnTo>
                    <a:pt x="16" y="0"/>
                  </a:lnTo>
                  <a:lnTo>
                    <a:pt x="0" y="92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8" name="Freeform 36"/>
            <p:cNvSpPr>
              <a:spLocks/>
            </p:cNvSpPr>
            <p:nvPr/>
          </p:nvSpPr>
          <p:spPr bwMode="auto">
            <a:xfrm>
              <a:off x="-1279562" y="4287448"/>
              <a:ext cx="36513" cy="172627"/>
            </a:xfrm>
            <a:custGeom>
              <a:avLst/>
              <a:gdLst>
                <a:gd name="T0" fmla="*/ 0 w 26"/>
                <a:gd name="T1" fmla="*/ 0 h 128"/>
                <a:gd name="T2" fmla="*/ 0 w 26"/>
                <a:gd name="T3" fmla="*/ 0 h 128"/>
                <a:gd name="T4" fmla="*/ 26 w 26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8">
                  <a:moveTo>
                    <a:pt x="0" y="0"/>
                  </a:moveTo>
                  <a:lnTo>
                    <a:pt x="0" y="0"/>
                  </a:lnTo>
                  <a:lnTo>
                    <a:pt x="26" y="128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9" name="Freeform 37"/>
            <p:cNvSpPr>
              <a:spLocks/>
            </p:cNvSpPr>
            <p:nvPr/>
          </p:nvSpPr>
          <p:spPr bwMode="auto">
            <a:xfrm>
              <a:off x="-1787563" y="4317734"/>
              <a:ext cx="39688" cy="152942"/>
            </a:xfrm>
            <a:custGeom>
              <a:avLst/>
              <a:gdLst>
                <a:gd name="T0" fmla="*/ 28 w 28"/>
                <a:gd name="T1" fmla="*/ 0 h 114"/>
                <a:gd name="T2" fmla="*/ 28 w 28"/>
                <a:gd name="T3" fmla="*/ 0 h 114"/>
                <a:gd name="T4" fmla="*/ 0 w 28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14">
                  <a:moveTo>
                    <a:pt x="28" y="0"/>
                  </a:moveTo>
                  <a:lnTo>
                    <a:pt x="28" y="0"/>
                  </a:lnTo>
                  <a:lnTo>
                    <a:pt x="0" y="114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220" name="図形グループ 26"/>
            <p:cNvGrpSpPr/>
            <p:nvPr/>
          </p:nvGrpSpPr>
          <p:grpSpPr>
            <a:xfrm>
              <a:off x="-2059273" y="1840153"/>
              <a:ext cx="335733" cy="485629"/>
              <a:chOff x="1327150" y="307976"/>
              <a:chExt cx="311150" cy="461665"/>
            </a:xfrm>
          </p:grpSpPr>
          <p:sp>
            <p:nvSpPr>
              <p:cNvPr id="240" name="円/楕円 23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1" name="テキスト ボックス 240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21" name="Freeform 38"/>
            <p:cNvSpPr>
              <a:spLocks/>
            </p:cNvSpPr>
            <p:nvPr/>
          </p:nvSpPr>
          <p:spPr bwMode="auto">
            <a:xfrm>
              <a:off x="-2567707" y="1176446"/>
              <a:ext cx="2001872" cy="1982258"/>
            </a:xfrm>
            <a:custGeom>
              <a:avLst/>
              <a:gdLst>
                <a:gd name="T0" fmla="*/ 250 w 1549"/>
                <a:gd name="T1" fmla="*/ 610 h 1435"/>
                <a:gd name="T2" fmla="*/ 250 w 1549"/>
                <a:gd name="T3" fmla="*/ 610 h 1435"/>
                <a:gd name="T4" fmla="*/ 247 w 1549"/>
                <a:gd name="T5" fmla="*/ 601 h 1435"/>
                <a:gd name="T6" fmla="*/ 132 w 1549"/>
                <a:gd name="T7" fmla="*/ 463 h 1435"/>
                <a:gd name="T8" fmla="*/ 51 w 1549"/>
                <a:gd name="T9" fmla="*/ 632 h 1435"/>
                <a:gd name="T10" fmla="*/ 169 w 1549"/>
                <a:gd name="T11" fmla="*/ 859 h 1435"/>
                <a:gd name="T12" fmla="*/ 275 w 1549"/>
                <a:gd name="T13" fmla="*/ 1014 h 1435"/>
                <a:gd name="T14" fmla="*/ 314 w 1549"/>
                <a:gd name="T15" fmla="*/ 969 h 1435"/>
                <a:gd name="T16" fmla="*/ 422 w 1549"/>
                <a:gd name="T17" fmla="*/ 1169 h 1435"/>
                <a:gd name="T18" fmla="*/ 626 w 1549"/>
                <a:gd name="T19" fmla="*/ 1364 h 1435"/>
                <a:gd name="T20" fmla="*/ 822 w 1549"/>
                <a:gd name="T21" fmla="*/ 1433 h 1435"/>
                <a:gd name="T22" fmla="*/ 1026 w 1549"/>
                <a:gd name="T23" fmla="*/ 1346 h 1435"/>
                <a:gd name="T24" fmla="*/ 1237 w 1549"/>
                <a:gd name="T25" fmla="*/ 1126 h 1435"/>
                <a:gd name="T26" fmla="*/ 1279 w 1549"/>
                <a:gd name="T27" fmla="*/ 891 h 1435"/>
                <a:gd name="T28" fmla="*/ 1372 w 1549"/>
                <a:gd name="T29" fmla="*/ 908 h 1435"/>
                <a:gd name="T30" fmla="*/ 1547 w 1549"/>
                <a:gd name="T31" fmla="*/ 627 h 1435"/>
                <a:gd name="T32" fmla="*/ 1478 w 1549"/>
                <a:gd name="T33" fmla="*/ 502 h 1435"/>
                <a:gd name="T34" fmla="*/ 1372 w 1549"/>
                <a:gd name="T35" fmla="*/ 563 h 1435"/>
                <a:gd name="T36" fmla="*/ 1306 w 1549"/>
                <a:gd name="T37" fmla="*/ 706 h 1435"/>
                <a:gd name="T38" fmla="*/ 1306 w 1549"/>
                <a:gd name="T39" fmla="*/ 330 h 1435"/>
                <a:gd name="T40" fmla="*/ 907 w 1549"/>
                <a:gd name="T41" fmla="*/ 5 h 1435"/>
                <a:gd name="T42" fmla="*/ 403 w 1549"/>
                <a:gd name="T43" fmla="*/ 67 h 1435"/>
                <a:gd name="T44" fmla="*/ 250 w 1549"/>
                <a:gd name="T45" fmla="*/ 610 h 1435"/>
                <a:gd name="connsiteX0" fmla="*/ 1398 w 9771"/>
                <a:gd name="connsiteY0" fmla="*/ 4227 h 9962"/>
                <a:gd name="connsiteX1" fmla="*/ 1398 w 9771"/>
                <a:gd name="connsiteY1" fmla="*/ 4227 h 9962"/>
                <a:gd name="connsiteX2" fmla="*/ 1379 w 9771"/>
                <a:gd name="connsiteY2" fmla="*/ 4164 h 9962"/>
                <a:gd name="connsiteX3" fmla="*/ 636 w 9771"/>
                <a:gd name="connsiteY3" fmla="*/ 3202 h 9962"/>
                <a:gd name="connsiteX4" fmla="*/ 113 w 9771"/>
                <a:gd name="connsiteY4" fmla="*/ 4380 h 9962"/>
                <a:gd name="connsiteX5" fmla="*/ 875 w 9771"/>
                <a:gd name="connsiteY5" fmla="*/ 5962 h 9962"/>
                <a:gd name="connsiteX6" fmla="*/ 1559 w 9771"/>
                <a:gd name="connsiteY6" fmla="*/ 7042 h 9962"/>
                <a:gd name="connsiteX7" fmla="*/ 1811 w 9771"/>
                <a:gd name="connsiteY7" fmla="*/ 6729 h 9962"/>
                <a:gd name="connsiteX8" fmla="*/ 2508 w 9771"/>
                <a:gd name="connsiteY8" fmla="*/ 8122 h 9962"/>
                <a:gd name="connsiteX9" fmla="*/ 3156 w 9771"/>
                <a:gd name="connsiteY9" fmla="*/ 8905 h 9962"/>
                <a:gd name="connsiteX10" fmla="*/ 3825 w 9771"/>
                <a:gd name="connsiteY10" fmla="*/ 9481 h 9962"/>
                <a:gd name="connsiteX11" fmla="*/ 5091 w 9771"/>
                <a:gd name="connsiteY11" fmla="*/ 9962 h 9962"/>
                <a:gd name="connsiteX12" fmla="*/ 6408 w 9771"/>
                <a:gd name="connsiteY12" fmla="*/ 9356 h 9962"/>
                <a:gd name="connsiteX13" fmla="*/ 7770 w 9771"/>
                <a:gd name="connsiteY13" fmla="*/ 7823 h 9962"/>
                <a:gd name="connsiteX14" fmla="*/ 8041 w 9771"/>
                <a:gd name="connsiteY14" fmla="*/ 6185 h 9962"/>
                <a:gd name="connsiteX15" fmla="*/ 8641 w 9771"/>
                <a:gd name="connsiteY15" fmla="*/ 6304 h 9962"/>
                <a:gd name="connsiteX16" fmla="*/ 9771 w 9771"/>
                <a:gd name="connsiteY16" fmla="*/ 4345 h 9962"/>
                <a:gd name="connsiteX17" fmla="*/ 9326 w 9771"/>
                <a:gd name="connsiteY17" fmla="*/ 3474 h 9962"/>
                <a:gd name="connsiteX18" fmla="*/ 8641 w 9771"/>
                <a:gd name="connsiteY18" fmla="*/ 3899 h 9962"/>
                <a:gd name="connsiteX19" fmla="*/ 8215 w 9771"/>
                <a:gd name="connsiteY19" fmla="*/ 4896 h 9962"/>
                <a:gd name="connsiteX20" fmla="*/ 8215 w 9771"/>
                <a:gd name="connsiteY20" fmla="*/ 2276 h 9962"/>
                <a:gd name="connsiteX21" fmla="*/ 5639 w 9771"/>
                <a:gd name="connsiteY21" fmla="*/ 11 h 9962"/>
                <a:gd name="connsiteX22" fmla="*/ 2386 w 9771"/>
                <a:gd name="connsiteY22" fmla="*/ 443 h 9962"/>
                <a:gd name="connsiteX23" fmla="*/ 1398 w 9771"/>
                <a:gd name="connsiteY23" fmla="*/ 4227 h 9962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596 w 10000"/>
                <a:gd name="connsiteY6" fmla="*/ 7069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853 w 10000"/>
                <a:gd name="connsiteY6" fmla="*/ 6755 h 10000"/>
                <a:gd name="connsiteX7" fmla="*/ 2567 w 10000"/>
                <a:gd name="connsiteY7" fmla="*/ 8153 h 10000"/>
                <a:gd name="connsiteX8" fmla="*/ 3230 w 10000"/>
                <a:gd name="connsiteY8" fmla="*/ 8939 h 10000"/>
                <a:gd name="connsiteX9" fmla="*/ 3915 w 10000"/>
                <a:gd name="connsiteY9" fmla="*/ 9517 h 10000"/>
                <a:gd name="connsiteX10" fmla="*/ 5210 w 10000"/>
                <a:gd name="connsiteY10" fmla="*/ 10000 h 10000"/>
                <a:gd name="connsiteX11" fmla="*/ 6558 w 10000"/>
                <a:gd name="connsiteY11" fmla="*/ 9392 h 10000"/>
                <a:gd name="connsiteX12" fmla="*/ 7327 w 10000"/>
                <a:gd name="connsiteY12" fmla="*/ 8752 h 10000"/>
                <a:gd name="connsiteX13" fmla="*/ 7952 w 10000"/>
                <a:gd name="connsiteY13" fmla="*/ 7853 h 10000"/>
                <a:gd name="connsiteX14" fmla="*/ 8229 w 10000"/>
                <a:gd name="connsiteY14" fmla="*/ 6209 h 10000"/>
                <a:gd name="connsiteX15" fmla="*/ 8844 w 10000"/>
                <a:gd name="connsiteY15" fmla="*/ 6328 h 10000"/>
                <a:gd name="connsiteX16" fmla="*/ 10000 w 10000"/>
                <a:gd name="connsiteY16" fmla="*/ 4362 h 10000"/>
                <a:gd name="connsiteX17" fmla="*/ 9545 w 10000"/>
                <a:gd name="connsiteY17" fmla="*/ 3487 h 10000"/>
                <a:gd name="connsiteX18" fmla="*/ 8844 w 10000"/>
                <a:gd name="connsiteY18" fmla="*/ 3914 h 10000"/>
                <a:gd name="connsiteX19" fmla="*/ 8408 w 10000"/>
                <a:gd name="connsiteY19" fmla="*/ 4915 h 10000"/>
                <a:gd name="connsiteX20" fmla="*/ 8408 w 10000"/>
                <a:gd name="connsiteY20" fmla="*/ 2285 h 10000"/>
                <a:gd name="connsiteX21" fmla="*/ 5771 w 10000"/>
                <a:gd name="connsiteY21" fmla="*/ 11 h 10000"/>
                <a:gd name="connsiteX22" fmla="*/ 2442 w 10000"/>
                <a:gd name="connsiteY22" fmla="*/ 445 h 10000"/>
                <a:gd name="connsiteX23" fmla="*/ 1431 w 10000"/>
                <a:gd name="connsiteY23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85"/>
                <a:gd name="connsiteY0" fmla="*/ 4243 h 10000"/>
                <a:gd name="connsiteX1" fmla="*/ 1431 w 10085"/>
                <a:gd name="connsiteY1" fmla="*/ 4243 h 10000"/>
                <a:gd name="connsiteX2" fmla="*/ 1411 w 10085"/>
                <a:gd name="connsiteY2" fmla="*/ 4180 h 10000"/>
                <a:gd name="connsiteX3" fmla="*/ 651 w 10085"/>
                <a:gd name="connsiteY3" fmla="*/ 3214 h 10000"/>
                <a:gd name="connsiteX4" fmla="*/ 116 w 10085"/>
                <a:gd name="connsiteY4" fmla="*/ 4397 h 10000"/>
                <a:gd name="connsiteX5" fmla="*/ 896 w 10085"/>
                <a:gd name="connsiteY5" fmla="*/ 5985 h 10000"/>
                <a:gd name="connsiteX6" fmla="*/ 1626 w 10085"/>
                <a:gd name="connsiteY6" fmla="*/ 6680 h 10000"/>
                <a:gd name="connsiteX7" fmla="*/ 1853 w 10085"/>
                <a:gd name="connsiteY7" fmla="*/ 6755 h 10000"/>
                <a:gd name="connsiteX8" fmla="*/ 2567 w 10085"/>
                <a:gd name="connsiteY8" fmla="*/ 8153 h 10000"/>
                <a:gd name="connsiteX9" fmla="*/ 3230 w 10085"/>
                <a:gd name="connsiteY9" fmla="*/ 8939 h 10000"/>
                <a:gd name="connsiteX10" fmla="*/ 3915 w 10085"/>
                <a:gd name="connsiteY10" fmla="*/ 9517 h 10000"/>
                <a:gd name="connsiteX11" fmla="*/ 5210 w 10085"/>
                <a:gd name="connsiteY11" fmla="*/ 10000 h 10000"/>
                <a:gd name="connsiteX12" fmla="*/ 6558 w 10085"/>
                <a:gd name="connsiteY12" fmla="*/ 9392 h 10000"/>
                <a:gd name="connsiteX13" fmla="*/ 7327 w 10085"/>
                <a:gd name="connsiteY13" fmla="*/ 8752 h 10000"/>
                <a:gd name="connsiteX14" fmla="*/ 7952 w 10085"/>
                <a:gd name="connsiteY14" fmla="*/ 7853 h 10000"/>
                <a:gd name="connsiteX15" fmla="*/ 8229 w 10085"/>
                <a:gd name="connsiteY15" fmla="*/ 6209 h 10000"/>
                <a:gd name="connsiteX16" fmla="*/ 10000 w 10085"/>
                <a:gd name="connsiteY16" fmla="*/ 4362 h 10000"/>
                <a:gd name="connsiteX17" fmla="*/ 9545 w 10085"/>
                <a:gd name="connsiteY17" fmla="*/ 3487 h 10000"/>
                <a:gd name="connsiteX18" fmla="*/ 8844 w 10085"/>
                <a:gd name="connsiteY18" fmla="*/ 3914 h 10000"/>
                <a:gd name="connsiteX19" fmla="*/ 8408 w 10085"/>
                <a:gd name="connsiteY19" fmla="*/ 4915 h 10000"/>
                <a:gd name="connsiteX20" fmla="*/ 8408 w 10085"/>
                <a:gd name="connsiteY20" fmla="*/ 2285 h 10000"/>
                <a:gd name="connsiteX21" fmla="*/ 5771 w 10085"/>
                <a:gd name="connsiteY21" fmla="*/ 11 h 10000"/>
                <a:gd name="connsiteX22" fmla="*/ 2442 w 10085"/>
                <a:gd name="connsiteY22" fmla="*/ 445 h 10000"/>
                <a:gd name="connsiteX23" fmla="*/ 1431 w 10085"/>
                <a:gd name="connsiteY23" fmla="*/ 4243 h 10000"/>
                <a:gd name="connsiteX0" fmla="*/ 1431 w 10051"/>
                <a:gd name="connsiteY0" fmla="*/ 4243 h 10000"/>
                <a:gd name="connsiteX1" fmla="*/ 1431 w 10051"/>
                <a:gd name="connsiteY1" fmla="*/ 4243 h 10000"/>
                <a:gd name="connsiteX2" fmla="*/ 1411 w 10051"/>
                <a:gd name="connsiteY2" fmla="*/ 4180 h 10000"/>
                <a:gd name="connsiteX3" fmla="*/ 651 w 10051"/>
                <a:gd name="connsiteY3" fmla="*/ 3214 h 10000"/>
                <a:gd name="connsiteX4" fmla="*/ 116 w 10051"/>
                <a:gd name="connsiteY4" fmla="*/ 4397 h 10000"/>
                <a:gd name="connsiteX5" fmla="*/ 896 w 10051"/>
                <a:gd name="connsiteY5" fmla="*/ 5985 h 10000"/>
                <a:gd name="connsiteX6" fmla="*/ 1626 w 10051"/>
                <a:gd name="connsiteY6" fmla="*/ 6680 h 10000"/>
                <a:gd name="connsiteX7" fmla="*/ 1853 w 10051"/>
                <a:gd name="connsiteY7" fmla="*/ 6755 h 10000"/>
                <a:gd name="connsiteX8" fmla="*/ 2567 w 10051"/>
                <a:gd name="connsiteY8" fmla="*/ 8153 h 10000"/>
                <a:gd name="connsiteX9" fmla="*/ 3230 w 10051"/>
                <a:gd name="connsiteY9" fmla="*/ 8939 h 10000"/>
                <a:gd name="connsiteX10" fmla="*/ 3915 w 10051"/>
                <a:gd name="connsiteY10" fmla="*/ 9517 h 10000"/>
                <a:gd name="connsiteX11" fmla="*/ 5210 w 10051"/>
                <a:gd name="connsiteY11" fmla="*/ 10000 h 10000"/>
                <a:gd name="connsiteX12" fmla="*/ 6558 w 10051"/>
                <a:gd name="connsiteY12" fmla="*/ 9392 h 10000"/>
                <a:gd name="connsiteX13" fmla="*/ 7327 w 10051"/>
                <a:gd name="connsiteY13" fmla="*/ 8752 h 10000"/>
                <a:gd name="connsiteX14" fmla="*/ 7952 w 10051"/>
                <a:gd name="connsiteY14" fmla="*/ 7853 h 10000"/>
                <a:gd name="connsiteX15" fmla="*/ 8229 w 10051"/>
                <a:gd name="connsiteY15" fmla="*/ 6209 h 10000"/>
                <a:gd name="connsiteX16" fmla="*/ 8756 w 10051"/>
                <a:gd name="connsiteY16" fmla="*/ 6068 h 10000"/>
                <a:gd name="connsiteX17" fmla="*/ 10000 w 10051"/>
                <a:gd name="connsiteY17" fmla="*/ 4362 h 10000"/>
                <a:gd name="connsiteX18" fmla="*/ 9545 w 10051"/>
                <a:gd name="connsiteY18" fmla="*/ 3487 h 10000"/>
                <a:gd name="connsiteX19" fmla="*/ 8844 w 10051"/>
                <a:gd name="connsiteY19" fmla="*/ 3914 h 10000"/>
                <a:gd name="connsiteX20" fmla="*/ 8408 w 10051"/>
                <a:gd name="connsiteY20" fmla="*/ 4915 h 10000"/>
                <a:gd name="connsiteX21" fmla="*/ 8408 w 10051"/>
                <a:gd name="connsiteY21" fmla="*/ 2285 h 10000"/>
                <a:gd name="connsiteX22" fmla="*/ 5771 w 10051"/>
                <a:gd name="connsiteY22" fmla="*/ 11 h 10000"/>
                <a:gd name="connsiteX23" fmla="*/ 2442 w 10051"/>
                <a:gd name="connsiteY23" fmla="*/ 445 h 10000"/>
                <a:gd name="connsiteX24" fmla="*/ 1431 w 10051"/>
                <a:gd name="connsiteY24" fmla="*/ 4243 h 10000"/>
                <a:gd name="connsiteX0" fmla="*/ 1431 w 9902"/>
                <a:gd name="connsiteY0" fmla="*/ 4243 h 10000"/>
                <a:gd name="connsiteX1" fmla="*/ 1431 w 9902"/>
                <a:gd name="connsiteY1" fmla="*/ 4243 h 10000"/>
                <a:gd name="connsiteX2" fmla="*/ 1411 w 9902"/>
                <a:gd name="connsiteY2" fmla="*/ 4180 h 10000"/>
                <a:gd name="connsiteX3" fmla="*/ 651 w 9902"/>
                <a:gd name="connsiteY3" fmla="*/ 3214 h 10000"/>
                <a:gd name="connsiteX4" fmla="*/ 116 w 9902"/>
                <a:gd name="connsiteY4" fmla="*/ 4397 h 10000"/>
                <a:gd name="connsiteX5" fmla="*/ 896 w 9902"/>
                <a:gd name="connsiteY5" fmla="*/ 5985 h 10000"/>
                <a:gd name="connsiteX6" fmla="*/ 1626 w 9902"/>
                <a:gd name="connsiteY6" fmla="*/ 6680 h 10000"/>
                <a:gd name="connsiteX7" fmla="*/ 1853 w 9902"/>
                <a:gd name="connsiteY7" fmla="*/ 6755 h 10000"/>
                <a:gd name="connsiteX8" fmla="*/ 2567 w 9902"/>
                <a:gd name="connsiteY8" fmla="*/ 8153 h 10000"/>
                <a:gd name="connsiteX9" fmla="*/ 3230 w 9902"/>
                <a:gd name="connsiteY9" fmla="*/ 8939 h 10000"/>
                <a:gd name="connsiteX10" fmla="*/ 3915 w 9902"/>
                <a:gd name="connsiteY10" fmla="*/ 9517 h 10000"/>
                <a:gd name="connsiteX11" fmla="*/ 5210 w 9902"/>
                <a:gd name="connsiteY11" fmla="*/ 10000 h 10000"/>
                <a:gd name="connsiteX12" fmla="*/ 6558 w 9902"/>
                <a:gd name="connsiteY12" fmla="*/ 9392 h 10000"/>
                <a:gd name="connsiteX13" fmla="*/ 7327 w 9902"/>
                <a:gd name="connsiteY13" fmla="*/ 8752 h 10000"/>
                <a:gd name="connsiteX14" fmla="*/ 7952 w 9902"/>
                <a:gd name="connsiteY14" fmla="*/ 7853 h 10000"/>
                <a:gd name="connsiteX15" fmla="*/ 8229 w 9902"/>
                <a:gd name="connsiteY15" fmla="*/ 6209 h 10000"/>
                <a:gd name="connsiteX16" fmla="*/ 8756 w 9902"/>
                <a:gd name="connsiteY16" fmla="*/ 6068 h 10000"/>
                <a:gd name="connsiteX17" fmla="*/ 9866 w 9902"/>
                <a:gd name="connsiteY17" fmla="*/ 4503 h 10000"/>
                <a:gd name="connsiteX18" fmla="*/ 9545 w 9902"/>
                <a:gd name="connsiteY18" fmla="*/ 3487 h 10000"/>
                <a:gd name="connsiteX19" fmla="*/ 8844 w 9902"/>
                <a:gd name="connsiteY19" fmla="*/ 3914 h 10000"/>
                <a:gd name="connsiteX20" fmla="*/ 8408 w 9902"/>
                <a:gd name="connsiteY20" fmla="*/ 4915 h 10000"/>
                <a:gd name="connsiteX21" fmla="*/ 8408 w 9902"/>
                <a:gd name="connsiteY21" fmla="*/ 2285 h 10000"/>
                <a:gd name="connsiteX22" fmla="*/ 5771 w 9902"/>
                <a:gd name="connsiteY22" fmla="*/ 11 h 10000"/>
                <a:gd name="connsiteX23" fmla="*/ 2442 w 9902"/>
                <a:gd name="connsiteY23" fmla="*/ 445 h 10000"/>
                <a:gd name="connsiteX24" fmla="*/ 1431 w 9902"/>
                <a:gd name="connsiteY24" fmla="*/ 4243 h 10000"/>
                <a:gd name="connsiteX0" fmla="*/ 1459 w 10014"/>
                <a:gd name="connsiteY0" fmla="*/ 4243 h 10000"/>
                <a:gd name="connsiteX1" fmla="*/ 1459 w 10014"/>
                <a:gd name="connsiteY1" fmla="*/ 4243 h 10000"/>
                <a:gd name="connsiteX2" fmla="*/ 1439 w 10014"/>
                <a:gd name="connsiteY2" fmla="*/ 4180 h 10000"/>
                <a:gd name="connsiteX3" fmla="*/ 581 w 10014"/>
                <a:gd name="connsiteY3" fmla="*/ 3968 h 10000"/>
                <a:gd name="connsiteX4" fmla="*/ 131 w 10014"/>
                <a:gd name="connsiteY4" fmla="*/ 4397 h 10000"/>
                <a:gd name="connsiteX5" fmla="*/ 919 w 10014"/>
                <a:gd name="connsiteY5" fmla="*/ 5985 h 10000"/>
                <a:gd name="connsiteX6" fmla="*/ 1656 w 10014"/>
                <a:gd name="connsiteY6" fmla="*/ 6680 h 10000"/>
                <a:gd name="connsiteX7" fmla="*/ 1885 w 10014"/>
                <a:gd name="connsiteY7" fmla="*/ 6755 h 10000"/>
                <a:gd name="connsiteX8" fmla="*/ 2606 w 10014"/>
                <a:gd name="connsiteY8" fmla="*/ 8153 h 10000"/>
                <a:gd name="connsiteX9" fmla="*/ 3276 w 10014"/>
                <a:gd name="connsiteY9" fmla="*/ 8939 h 10000"/>
                <a:gd name="connsiteX10" fmla="*/ 3968 w 10014"/>
                <a:gd name="connsiteY10" fmla="*/ 9517 h 10000"/>
                <a:gd name="connsiteX11" fmla="*/ 5276 w 10014"/>
                <a:gd name="connsiteY11" fmla="*/ 10000 h 10000"/>
                <a:gd name="connsiteX12" fmla="*/ 6637 w 10014"/>
                <a:gd name="connsiteY12" fmla="*/ 9392 h 10000"/>
                <a:gd name="connsiteX13" fmla="*/ 7414 w 10014"/>
                <a:gd name="connsiteY13" fmla="*/ 8752 h 10000"/>
                <a:gd name="connsiteX14" fmla="*/ 8045 w 10014"/>
                <a:gd name="connsiteY14" fmla="*/ 7853 h 10000"/>
                <a:gd name="connsiteX15" fmla="*/ 8324 w 10014"/>
                <a:gd name="connsiteY15" fmla="*/ 6209 h 10000"/>
                <a:gd name="connsiteX16" fmla="*/ 8857 w 10014"/>
                <a:gd name="connsiteY16" fmla="*/ 6068 h 10000"/>
                <a:gd name="connsiteX17" fmla="*/ 9978 w 10014"/>
                <a:gd name="connsiteY17" fmla="*/ 4503 h 10000"/>
                <a:gd name="connsiteX18" fmla="*/ 9653 w 10014"/>
                <a:gd name="connsiteY18" fmla="*/ 3487 h 10000"/>
                <a:gd name="connsiteX19" fmla="*/ 8946 w 10014"/>
                <a:gd name="connsiteY19" fmla="*/ 3914 h 10000"/>
                <a:gd name="connsiteX20" fmla="*/ 8505 w 10014"/>
                <a:gd name="connsiteY20" fmla="*/ 4915 h 10000"/>
                <a:gd name="connsiteX21" fmla="*/ 8505 w 10014"/>
                <a:gd name="connsiteY21" fmla="*/ 2285 h 10000"/>
                <a:gd name="connsiteX22" fmla="*/ 5842 w 10014"/>
                <a:gd name="connsiteY22" fmla="*/ 11 h 10000"/>
                <a:gd name="connsiteX23" fmla="*/ 2480 w 10014"/>
                <a:gd name="connsiteY23" fmla="*/ 445 h 10000"/>
                <a:gd name="connsiteX24" fmla="*/ 1459 w 10014"/>
                <a:gd name="connsiteY24" fmla="*/ 4243 h 10000"/>
                <a:gd name="connsiteX0" fmla="*/ 1428 w 9983"/>
                <a:gd name="connsiteY0" fmla="*/ 4243 h 10000"/>
                <a:gd name="connsiteX1" fmla="*/ 1428 w 9983"/>
                <a:gd name="connsiteY1" fmla="*/ 4243 h 10000"/>
                <a:gd name="connsiteX2" fmla="*/ 1408 w 9983"/>
                <a:gd name="connsiteY2" fmla="*/ 4180 h 10000"/>
                <a:gd name="connsiteX3" fmla="*/ 775 w 9983"/>
                <a:gd name="connsiteY3" fmla="*/ 4298 h 10000"/>
                <a:gd name="connsiteX4" fmla="*/ 100 w 9983"/>
                <a:gd name="connsiteY4" fmla="*/ 4397 h 10000"/>
                <a:gd name="connsiteX5" fmla="*/ 888 w 9983"/>
                <a:gd name="connsiteY5" fmla="*/ 5985 h 10000"/>
                <a:gd name="connsiteX6" fmla="*/ 1625 w 9983"/>
                <a:gd name="connsiteY6" fmla="*/ 6680 h 10000"/>
                <a:gd name="connsiteX7" fmla="*/ 1854 w 9983"/>
                <a:gd name="connsiteY7" fmla="*/ 6755 h 10000"/>
                <a:gd name="connsiteX8" fmla="*/ 2575 w 9983"/>
                <a:gd name="connsiteY8" fmla="*/ 8153 h 10000"/>
                <a:gd name="connsiteX9" fmla="*/ 3245 w 9983"/>
                <a:gd name="connsiteY9" fmla="*/ 8939 h 10000"/>
                <a:gd name="connsiteX10" fmla="*/ 3937 w 9983"/>
                <a:gd name="connsiteY10" fmla="*/ 9517 h 10000"/>
                <a:gd name="connsiteX11" fmla="*/ 5245 w 9983"/>
                <a:gd name="connsiteY11" fmla="*/ 10000 h 10000"/>
                <a:gd name="connsiteX12" fmla="*/ 6606 w 9983"/>
                <a:gd name="connsiteY12" fmla="*/ 9392 h 10000"/>
                <a:gd name="connsiteX13" fmla="*/ 7383 w 9983"/>
                <a:gd name="connsiteY13" fmla="*/ 8752 h 10000"/>
                <a:gd name="connsiteX14" fmla="*/ 8014 w 9983"/>
                <a:gd name="connsiteY14" fmla="*/ 7853 h 10000"/>
                <a:gd name="connsiteX15" fmla="*/ 8293 w 9983"/>
                <a:gd name="connsiteY15" fmla="*/ 6209 h 10000"/>
                <a:gd name="connsiteX16" fmla="*/ 8826 w 9983"/>
                <a:gd name="connsiteY16" fmla="*/ 6068 h 10000"/>
                <a:gd name="connsiteX17" fmla="*/ 9947 w 9983"/>
                <a:gd name="connsiteY17" fmla="*/ 4503 h 10000"/>
                <a:gd name="connsiteX18" fmla="*/ 9622 w 9983"/>
                <a:gd name="connsiteY18" fmla="*/ 3487 h 10000"/>
                <a:gd name="connsiteX19" fmla="*/ 8915 w 9983"/>
                <a:gd name="connsiteY19" fmla="*/ 3914 h 10000"/>
                <a:gd name="connsiteX20" fmla="*/ 8474 w 9983"/>
                <a:gd name="connsiteY20" fmla="*/ 4915 h 10000"/>
                <a:gd name="connsiteX21" fmla="*/ 8474 w 9983"/>
                <a:gd name="connsiteY21" fmla="*/ 2285 h 10000"/>
                <a:gd name="connsiteX22" fmla="*/ 5811 w 9983"/>
                <a:gd name="connsiteY22" fmla="*/ 11 h 10000"/>
                <a:gd name="connsiteX23" fmla="*/ 2449 w 9983"/>
                <a:gd name="connsiteY23" fmla="*/ 445 h 10000"/>
                <a:gd name="connsiteX24" fmla="*/ 1428 w 9983"/>
                <a:gd name="connsiteY24" fmla="*/ 4243 h 10000"/>
                <a:gd name="connsiteX0" fmla="*/ 832 w 9402"/>
                <a:gd name="connsiteY0" fmla="*/ 4243 h 10000"/>
                <a:gd name="connsiteX1" fmla="*/ 832 w 9402"/>
                <a:gd name="connsiteY1" fmla="*/ 4243 h 10000"/>
                <a:gd name="connsiteX2" fmla="*/ 812 w 9402"/>
                <a:gd name="connsiteY2" fmla="*/ 4180 h 10000"/>
                <a:gd name="connsiteX3" fmla="*/ 178 w 9402"/>
                <a:gd name="connsiteY3" fmla="*/ 4298 h 10000"/>
                <a:gd name="connsiteX4" fmla="*/ 178 w 9402"/>
                <a:gd name="connsiteY4" fmla="*/ 5151 h 10000"/>
                <a:gd name="connsiteX5" fmla="*/ 292 w 9402"/>
                <a:gd name="connsiteY5" fmla="*/ 5985 h 10000"/>
                <a:gd name="connsiteX6" fmla="*/ 1030 w 9402"/>
                <a:gd name="connsiteY6" fmla="*/ 6680 h 10000"/>
                <a:gd name="connsiteX7" fmla="*/ 1259 w 9402"/>
                <a:gd name="connsiteY7" fmla="*/ 6755 h 10000"/>
                <a:gd name="connsiteX8" fmla="*/ 1981 w 9402"/>
                <a:gd name="connsiteY8" fmla="*/ 8153 h 10000"/>
                <a:gd name="connsiteX9" fmla="*/ 2653 w 9402"/>
                <a:gd name="connsiteY9" fmla="*/ 8939 h 10000"/>
                <a:gd name="connsiteX10" fmla="*/ 3346 w 9402"/>
                <a:gd name="connsiteY10" fmla="*/ 9517 h 10000"/>
                <a:gd name="connsiteX11" fmla="*/ 4656 w 9402"/>
                <a:gd name="connsiteY11" fmla="*/ 10000 h 10000"/>
                <a:gd name="connsiteX12" fmla="*/ 6019 w 9402"/>
                <a:gd name="connsiteY12" fmla="*/ 9392 h 10000"/>
                <a:gd name="connsiteX13" fmla="*/ 6798 w 9402"/>
                <a:gd name="connsiteY13" fmla="*/ 8752 h 10000"/>
                <a:gd name="connsiteX14" fmla="*/ 7430 w 9402"/>
                <a:gd name="connsiteY14" fmla="*/ 7853 h 10000"/>
                <a:gd name="connsiteX15" fmla="*/ 7709 w 9402"/>
                <a:gd name="connsiteY15" fmla="*/ 6209 h 10000"/>
                <a:gd name="connsiteX16" fmla="*/ 8243 w 9402"/>
                <a:gd name="connsiteY16" fmla="*/ 6068 h 10000"/>
                <a:gd name="connsiteX17" fmla="*/ 9366 w 9402"/>
                <a:gd name="connsiteY17" fmla="*/ 4503 h 10000"/>
                <a:gd name="connsiteX18" fmla="*/ 9040 w 9402"/>
                <a:gd name="connsiteY18" fmla="*/ 3487 h 10000"/>
                <a:gd name="connsiteX19" fmla="*/ 8332 w 9402"/>
                <a:gd name="connsiteY19" fmla="*/ 3914 h 10000"/>
                <a:gd name="connsiteX20" fmla="*/ 7890 w 9402"/>
                <a:gd name="connsiteY20" fmla="*/ 4915 h 10000"/>
                <a:gd name="connsiteX21" fmla="*/ 7890 w 9402"/>
                <a:gd name="connsiteY21" fmla="*/ 2285 h 10000"/>
                <a:gd name="connsiteX22" fmla="*/ 5223 w 9402"/>
                <a:gd name="connsiteY22" fmla="*/ 11 h 10000"/>
                <a:gd name="connsiteX23" fmla="*/ 1855 w 9402"/>
                <a:gd name="connsiteY23" fmla="*/ 445 h 10000"/>
                <a:gd name="connsiteX24" fmla="*/ 832 w 9402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419 w 10109"/>
                <a:gd name="connsiteY5" fmla="*/ 5985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13"/>
                <a:gd name="connsiteY0" fmla="*/ 445 h 10000"/>
                <a:gd name="connsiteX1" fmla="*/ 993 w 10113"/>
                <a:gd name="connsiteY1" fmla="*/ 4243 h 10000"/>
                <a:gd name="connsiteX2" fmla="*/ 972 w 10113"/>
                <a:gd name="connsiteY2" fmla="*/ 4180 h 10000"/>
                <a:gd name="connsiteX3" fmla="*/ 297 w 10113"/>
                <a:gd name="connsiteY3" fmla="*/ 4298 h 10000"/>
                <a:gd name="connsiteX4" fmla="*/ 153 w 10113"/>
                <a:gd name="connsiteY4" fmla="*/ 4963 h 10000"/>
                <a:gd name="connsiteX5" fmla="*/ 803 w 10113"/>
                <a:gd name="connsiteY5" fmla="*/ 6220 h 10000"/>
                <a:gd name="connsiteX6" fmla="*/ 1204 w 10113"/>
                <a:gd name="connsiteY6" fmla="*/ 6680 h 10000"/>
                <a:gd name="connsiteX7" fmla="*/ 1447 w 10113"/>
                <a:gd name="connsiteY7" fmla="*/ 6755 h 10000"/>
                <a:gd name="connsiteX8" fmla="*/ 2215 w 10113"/>
                <a:gd name="connsiteY8" fmla="*/ 8153 h 10000"/>
                <a:gd name="connsiteX9" fmla="*/ 2930 w 10113"/>
                <a:gd name="connsiteY9" fmla="*/ 8939 h 10000"/>
                <a:gd name="connsiteX10" fmla="*/ 3667 w 10113"/>
                <a:gd name="connsiteY10" fmla="*/ 9517 h 10000"/>
                <a:gd name="connsiteX11" fmla="*/ 5060 w 10113"/>
                <a:gd name="connsiteY11" fmla="*/ 10000 h 10000"/>
                <a:gd name="connsiteX12" fmla="*/ 6510 w 10113"/>
                <a:gd name="connsiteY12" fmla="*/ 9392 h 10000"/>
                <a:gd name="connsiteX13" fmla="*/ 7338 w 10113"/>
                <a:gd name="connsiteY13" fmla="*/ 8752 h 10000"/>
                <a:gd name="connsiteX14" fmla="*/ 8011 w 10113"/>
                <a:gd name="connsiteY14" fmla="*/ 7853 h 10000"/>
                <a:gd name="connsiteX15" fmla="*/ 8307 w 10113"/>
                <a:gd name="connsiteY15" fmla="*/ 6209 h 10000"/>
                <a:gd name="connsiteX16" fmla="*/ 8875 w 10113"/>
                <a:gd name="connsiteY16" fmla="*/ 6068 h 10000"/>
                <a:gd name="connsiteX17" fmla="*/ 10070 w 10113"/>
                <a:gd name="connsiteY17" fmla="*/ 4503 h 10000"/>
                <a:gd name="connsiteX18" fmla="*/ 9771 w 10113"/>
                <a:gd name="connsiteY18" fmla="*/ 4005 h 10000"/>
                <a:gd name="connsiteX19" fmla="*/ 8970 w 10113"/>
                <a:gd name="connsiteY19" fmla="*/ 3914 h 10000"/>
                <a:gd name="connsiteX20" fmla="*/ 8500 w 10113"/>
                <a:gd name="connsiteY20" fmla="*/ 4915 h 10000"/>
                <a:gd name="connsiteX21" fmla="*/ 8500 w 10113"/>
                <a:gd name="connsiteY21" fmla="*/ 2285 h 10000"/>
                <a:gd name="connsiteX22" fmla="*/ 5663 w 10113"/>
                <a:gd name="connsiteY22" fmla="*/ 11 h 10000"/>
                <a:gd name="connsiteX23" fmla="*/ 2081 w 10113"/>
                <a:gd name="connsiteY23" fmla="*/ 445 h 10000"/>
                <a:gd name="connsiteX0" fmla="*/ 2081 w 9950"/>
                <a:gd name="connsiteY0" fmla="*/ 445 h 10000"/>
                <a:gd name="connsiteX1" fmla="*/ 993 w 9950"/>
                <a:gd name="connsiteY1" fmla="*/ 4243 h 10000"/>
                <a:gd name="connsiteX2" fmla="*/ 972 w 9950"/>
                <a:gd name="connsiteY2" fmla="*/ 4180 h 10000"/>
                <a:gd name="connsiteX3" fmla="*/ 297 w 9950"/>
                <a:gd name="connsiteY3" fmla="*/ 4298 h 10000"/>
                <a:gd name="connsiteX4" fmla="*/ 153 w 9950"/>
                <a:gd name="connsiteY4" fmla="*/ 4963 h 10000"/>
                <a:gd name="connsiteX5" fmla="*/ 803 w 9950"/>
                <a:gd name="connsiteY5" fmla="*/ 6220 h 10000"/>
                <a:gd name="connsiteX6" fmla="*/ 1204 w 9950"/>
                <a:gd name="connsiteY6" fmla="*/ 6680 h 10000"/>
                <a:gd name="connsiteX7" fmla="*/ 1447 w 9950"/>
                <a:gd name="connsiteY7" fmla="*/ 6755 h 10000"/>
                <a:gd name="connsiteX8" fmla="*/ 2215 w 9950"/>
                <a:gd name="connsiteY8" fmla="*/ 8153 h 10000"/>
                <a:gd name="connsiteX9" fmla="*/ 2930 w 9950"/>
                <a:gd name="connsiteY9" fmla="*/ 8939 h 10000"/>
                <a:gd name="connsiteX10" fmla="*/ 3667 w 9950"/>
                <a:gd name="connsiteY10" fmla="*/ 9517 h 10000"/>
                <a:gd name="connsiteX11" fmla="*/ 5060 w 9950"/>
                <a:gd name="connsiteY11" fmla="*/ 10000 h 10000"/>
                <a:gd name="connsiteX12" fmla="*/ 6510 w 9950"/>
                <a:gd name="connsiteY12" fmla="*/ 9392 h 10000"/>
                <a:gd name="connsiteX13" fmla="*/ 7338 w 9950"/>
                <a:gd name="connsiteY13" fmla="*/ 8752 h 10000"/>
                <a:gd name="connsiteX14" fmla="*/ 8011 w 9950"/>
                <a:gd name="connsiteY14" fmla="*/ 7853 h 10000"/>
                <a:gd name="connsiteX15" fmla="*/ 8307 w 9950"/>
                <a:gd name="connsiteY15" fmla="*/ 6209 h 10000"/>
                <a:gd name="connsiteX16" fmla="*/ 8875 w 9950"/>
                <a:gd name="connsiteY16" fmla="*/ 6068 h 10000"/>
                <a:gd name="connsiteX17" fmla="*/ 9878 w 9950"/>
                <a:gd name="connsiteY17" fmla="*/ 4833 h 10000"/>
                <a:gd name="connsiteX18" fmla="*/ 9771 w 9950"/>
                <a:gd name="connsiteY18" fmla="*/ 4005 h 10000"/>
                <a:gd name="connsiteX19" fmla="*/ 8970 w 9950"/>
                <a:gd name="connsiteY19" fmla="*/ 3914 h 10000"/>
                <a:gd name="connsiteX20" fmla="*/ 8500 w 9950"/>
                <a:gd name="connsiteY20" fmla="*/ 4915 h 10000"/>
                <a:gd name="connsiteX21" fmla="*/ 8500 w 9950"/>
                <a:gd name="connsiteY21" fmla="*/ 2285 h 10000"/>
                <a:gd name="connsiteX22" fmla="*/ 5663 w 9950"/>
                <a:gd name="connsiteY22" fmla="*/ 11 h 10000"/>
                <a:gd name="connsiteX23" fmla="*/ 2081 w 9950"/>
                <a:gd name="connsiteY23" fmla="*/ 445 h 10000"/>
                <a:gd name="connsiteX0" fmla="*/ 2091 w 9847"/>
                <a:gd name="connsiteY0" fmla="*/ 445 h 10000"/>
                <a:gd name="connsiteX1" fmla="*/ 998 w 9847"/>
                <a:gd name="connsiteY1" fmla="*/ 4243 h 10000"/>
                <a:gd name="connsiteX2" fmla="*/ 977 w 9847"/>
                <a:gd name="connsiteY2" fmla="*/ 4180 h 10000"/>
                <a:gd name="connsiteX3" fmla="*/ 298 w 9847"/>
                <a:gd name="connsiteY3" fmla="*/ 4298 h 10000"/>
                <a:gd name="connsiteX4" fmla="*/ 154 w 9847"/>
                <a:gd name="connsiteY4" fmla="*/ 4963 h 10000"/>
                <a:gd name="connsiteX5" fmla="*/ 807 w 9847"/>
                <a:gd name="connsiteY5" fmla="*/ 6220 h 10000"/>
                <a:gd name="connsiteX6" fmla="*/ 1210 w 9847"/>
                <a:gd name="connsiteY6" fmla="*/ 6680 h 10000"/>
                <a:gd name="connsiteX7" fmla="*/ 1454 w 9847"/>
                <a:gd name="connsiteY7" fmla="*/ 6755 h 10000"/>
                <a:gd name="connsiteX8" fmla="*/ 2226 w 9847"/>
                <a:gd name="connsiteY8" fmla="*/ 8153 h 10000"/>
                <a:gd name="connsiteX9" fmla="*/ 2945 w 9847"/>
                <a:gd name="connsiteY9" fmla="*/ 8939 h 10000"/>
                <a:gd name="connsiteX10" fmla="*/ 3685 w 9847"/>
                <a:gd name="connsiteY10" fmla="*/ 9517 h 10000"/>
                <a:gd name="connsiteX11" fmla="*/ 5085 w 9847"/>
                <a:gd name="connsiteY11" fmla="*/ 10000 h 10000"/>
                <a:gd name="connsiteX12" fmla="*/ 6543 w 9847"/>
                <a:gd name="connsiteY12" fmla="*/ 9392 h 10000"/>
                <a:gd name="connsiteX13" fmla="*/ 7375 w 9847"/>
                <a:gd name="connsiteY13" fmla="*/ 8752 h 10000"/>
                <a:gd name="connsiteX14" fmla="*/ 8051 w 9847"/>
                <a:gd name="connsiteY14" fmla="*/ 7853 h 10000"/>
                <a:gd name="connsiteX15" fmla="*/ 8349 w 9847"/>
                <a:gd name="connsiteY15" fmla="*/ 6209 h 10000"/>
                <a:gd name="connsiteX16" fmla="*/ 8920 w 9847"/>
                <a:gd name="connsiteY16" fmla="*/ 6068 h 10000"/>
                <a:gd name="connsiteX17" fmla="*/ 9591 w 9847"/>
                <a:gd name="connsiteY17" fmla="*/ 5163 h 10000"/>
                <a:gd name="connsiteX18" fmla="*/ 9820 w 9847"/>
                <a:gd name="connsiteY18" fmla="*/ 4005 h 10000"/>
                <a:gd name="connsiteX19" fmla="*/ 9015 w 9847"/>
                <a:gd name="connsiteY19" fmla="*/ 3914 h 10000"/>
                <a:gd name="connsiteX20" fmla="*/ 8543 w 9847"/>
                <a:gd name="connsiteY20" fmla="*/ 4915 h 10000"/>
                <a:gd name="connsiteX21" fmla="*/ 8543 w 9847"/>
                <a:gd name="connsiteY21" fmla="*/ 2285 h 10000"/>
                <a:gd name="connsiteX22" fmla="*/ 5691 w 9847"/>
                <a:gd name="connsiteY22" fmla="*/ 11 h 10000"/>
                <a:gd name="connsiteX23" fmla="*/ 2091 w 9847"/>
                <a:gd name="connsiteY23" fmla="*/ 445 h 10000"/>
                <a:gd name="connsiteX0" fmla="*/ 2123 w 10091"/>
                <a:gd name="connsiteY0" fmla="*/ 445 h 10000"/>
                <a:gd name="connsiteX1" fmla="*/ 1014 w 10091"/>
                <a:gd name="connsiteY1" fmla="*/ 4243 h 10000"/>
                <a:gd name="connsiteX2" fmla="*/ 992 w 10091"/>
                <a:gd name="connsiteY2" fmla="*/ 4180 h 10000"/>
                <a:gd name="connsiteX3" fmla="*/ 303 w 10091"/>
                <a:gd name="connsiteY3" fmla="*/ 4298 h 10000"/>
                <a:gd name="connsiteX4" fmla="*/ 156 w 10091"/>
                <a:gd name="connsiteY4" fmla="*/ 4963 h 10000"/>
                <a:gd name="connsiteX5" fmla="*/ 820 w 10091"/>
                <a:gd name="connsiteY5" fmla="*/ 6220 h 10000"/>
                <a:gd name="connsiteX6" fmla="*/ 1229 w 10091"/>
                <a:gd name="connsiteY6" fmla="*/ 6680 h 10000"/>
                <a:gd name="connsiteX7" fmla="*/ 1477 w 10091"/>
                <a:gd name="connsiteY7" fmla="*/ 6755 h 10000"/>
                <a:gd name="connsiteX8" fmla="*/ 2261 w 10091"/>
                <a:gd name="connsiteY8" fmla="*/ 8153 h 10000"/>
                <a:gd name="connsiteX9" fmla="*/ 2991 w 10091"/>
                <a:gd name="connsiteY9" fmla="*/ 8939 h 10000"/>
                <a:gd name="connsiteX10" fmla="*/ 3742 w 10091"/>
                <a:gd name="connsiteY10" fmla="*/ 9517 h 10000"/>
                <a:gd name="connsiteX11" fmla="*/ 5164 w 10091"/>
                <a:gd name="connsiteY11" fmla="*/ 10000 h 10000"/>
                <a:gd name="connsiteX12" fmla="*/ 6645 w 10091"/>
                <a:gd name="connsiteY12" fmla="*/ 9392 h 10000"/>
                <a:gd name="connsiteX13" fmla="*/ 7490 w 10091"/>
                <a:gd name="connsiteY13" fmla="*/ 8752 h 10000"/>
                <a:gd name="connsiteX14" fmla="*/ 8176 w 10091"/>
                <a:gd name="connsiteY14" fmla="*/ 7853 h 10000"/>
                <a:gd name="connsiteX15" fmla="*/ 8479 w 10091"/>
                <a:gd name="connsiteY15" fmla="*/ 6209 h 10000"/>
                <a:gd name="connsiteX16" fmla="*/ 9059 w 10091"/>
                <a:gd name="connsiteY16" fmla="*/ 6068 h 10000"/>
                <a:gd name="connsiteX17" fmla="*/ 9740 w 10091"/>
                <a:gd name="connsiteY17" fmla="*/ 5163 h 10000"/>
                <a:gd name="connsiteX18" fmla="*/ 10071 w 10091"/>
                <a:gd name="connsiteY18" fmla="*/ 4523 h 10000"/>
                <a:gd name="connsiteX19" fmla="*/ 9155 w 10091"/>
                <a:gd name="connsiteY19" fmla="*/ 3914 h 10000"/>
                <a:gd name="connsiteX20" fmla="*/ 8676 w 10091"/>
                <a:gd name="connsiteY20" fmla="*/ 4915 h 10000"/>
                <a:gd name="connsiteX21" fmla="*/ 8676 w 10091"/>
                <a:gd name="connsiteY21" fmla="*/ 2285 h 10000"/>
                <a:gd name="connsiteX22" fmla="*/ 5779 w 10091"/>
                <a:gd name="connsiteY22" fmla="*/ 11 h 10000"/>
                <a:gd name="connsiteX23" fmla="*/ 2123 w 10091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9059 w 10086"/>
                <a:gd name="connsiteY16" fmla="*/ 606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577 w 10086"/>
                <a:gd name="connsiteY15" fmla="*/ 6492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477 w 10088"/>
                <a:gd name="connsiteY7" fmla="*/ 6755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722 w 10088"/>
                <a:gd name="connsiteY7" fmla="*/ 6802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13 w 10078"/>
                <a:gd name="connsiteY0" fmla="*/ 445 h 10000"/>
                <a:gd name="connsiteX1" fmla="*/ 1004 w 10078"/>
                <a:gd name="connsiteY1" fmla="*/ 4243 h 10000"/>
                <a:gd name="connsiteX2" fmla="*/ 633 w 10078"/>
                <a:gd name="connsiteY2" fmla="*/ 4278 h 10000"/>
                <a:gd name="connsiteX3" fmla="*/ 293 w 10078"/>
                <a:gd name="connsiteY3" fmla="*/ 4298 h 10000"/>
                <a:gd name="connsiteX4" fmla="*/ 146 w 10078"/>
                <a:gd name="connsiteY4" fmla="*/ 4963 h 10000"/>
                <a:gd name="connsiteX5" fmla="*/ 810 w 10078"/>
                <a:gd name="connsiteY5" fmla="*/ 6220 h 10000"/>
                <a:gd name="connsiteX6" fmla="*/ 1219 w 10078"/>
                <a:gd name="connsiteY6" fmla="*/ 6680 h 10000"/>
                <a:gd name="connsiteX7" fmla="*/ 1712 w 10078"/>
                <a:gd name="connsiteY7" fmla="*/ 6802 h 10000"/>
                <a:gd name="connsiteX8" fmla="*/ 2251 w 10078"/>
                <a:gd name="connsiteY8" fmla="*/ 8153 h 10000"/>
                <a:gd name="connsiteX9" fmla="*/ 2981 w 10078"/>
                <a:gd name="connsiteY9" fmla="*/ 8939 h 10000"/>
                <a:gd name="connsiteX10" fmla="*/ 3732 w 10078"/>
                <a:gd name="connsiteY10" fmla="*/ 9517 h 10000"/>
                <a:gd name="connsiteX11" fmla="*/ 5154 w 10078"/>
                <a:gd name="connsiteY11" fmla="*/ 10000 h 10000"/>
                <a:gd name="connsiteX12" fmla="*/ 6635 w 10078"/>
                <a:gd name="connsiteY12" fmla="*/ 9392 h 10000"/>
                <a:gd name="connsiteX13" fmla="*/ 7480 w 10078"/>
                <a:gd name="connsiteY13" fmla="*/ 8752 h 10000"/>
                <a:gd name="connsiteX14" fmla="*/ 8166 w 10078"/>
                <a:gd name="connsiteY14" fmla="*/ 7853 h 10000"/>
                <a:gd name="connsiteX15" fmla="*/ 8567 w 10078"/>
                <a:gd name="connsiteY15" fmla="*/ 6492 h 10000"/>
                <a:gd name="connsiteX16" fmla="*/ 8951 w 10078"/>
                <a:gd name="connsiteY16" fmla="*/ 6398 h 10000"/>
                <a:gd name="connsiteX17" fmla="*/ 9730 w 10078"/>
                <a:gd name="connsiteY17" fmla="*/ 5163 h 10000"/>
                <a:gd name="connsiteX18" fmla="*/ 10061 w 10078"/>
                <a:gd name="connsiteY18" fmla="*/ 4523 h 10000"/>
                <a:gd name="connsiteX19" fmla="*/ 9194 w 10078"/>
                <a:gd name="connsiteY19" fmla="*/ 4009 h 10000"/>
                <a:gd name="connsiteX20" fmla="*/ 8666 w 10078"/>
                <a:gd name="connsiteY20" fmla="*/ 4915 h 10000"/>
                <a:gd name="connsiteX21" fmla="*/ 8666 w 10078"/>
                <a:gd name="connsiteY21" fmla="*/ 2285 h 10000"/>
                <a:gd name="connsiteX22" fmla="*/ 5769 w 10078"/>
                <a:gd name="connsiteY22" fmla="*/ 11 h 10000"/>
                <a:gd name="connsiteX23" fmla="*/ 2113 w 1007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21 w 10086"/>
                <a:gd name="connsiteY0" fmla="*/ 445 h 10000"/>
                <a:gd name="connsiteX1" fmla="*/ 1012 w 10086"/>
                <a:gd name="connsiteY1" fmla="*/ 4243 h 10000"/>
                <a:gd name="connsiteX2" fmla="*/ 301 w 10086"/>
                <a:gd name="connsiteY2" fmla="*/ 4298 h 10000"/>
                <a:gd name="connsiteX3" fmla="*/ 154 w 10086"/>
                <a:gd name="connsiteY3" fmla="*/ 4963 h 10000"/>
                <a:gd name="connsiteX4" fmla="*/ 818 w 10086"/>
                <a:gd name="connsiteY4" fmla="*/ 6220 h 10000"/>
                <a:gd name="connsiteX5" fmla="*/ 1227 w 10086"/>
                <a:gd name="connsiteY5" fmla="*/ 6680 h 10000"/>
                <a:gd name="connsiteX6" fmla="*/ 1720 w 10086"/>
                <a:gd name="connsiteY6" fmla="*/ 6802 h 10000"/>
                <a:gd name="connsiteX7" fmla="*/ 2259 w 10086"/>
                <a:gd name="connsiteY7" fmla="*/ 8153 h 10000"/>
                <a:gd name="connsiteX8" fmla="*/ 2989 w 10086"/>
                <a:gd name="connsiteY8" fmla="*/ 8939 h 10000"/>
                <a:gd name="connsiteX9" fmla="*/ 3740 w 10086"/>
                <a:gd name="connsiteY9" fmla="*/ 9517 h 10000"/>
                <a:gd name="connsiteX10" fmla="*/ 5162 w 10086"/>
                <a:gd name="connsiteY10" fmla="*/ 10000 h 10000"/>
                <a:gd name="connsiteX11" fmla="*/ 6643 w 10086"/>
                <a:gd name="connsiteY11" fmla="*/ 9392 h 10000"/>
                <a:gd name="connsiteX12" fmla="*/ 7488 w 10086"/>
                <a:gd name="connsiteY12" fmla="*/ 8752 h 10000"/>
                <a:gd name="connsiteX13" fmla="*/ 8174 w 10086"/>
                <a:gd name="connsiteY13" fmla="*/ 7853 h 10000"/>
                <a:gd name="connsiteX14" fmla="*/ 8575 w 10086"/>
                <a:gd name="connsiteY14" fmla="*/ 6492 h 10000"/>
                <a:gd name="connsiteX15" fmla="*/ 8959 w 10086"/>
                <a:gd name="connsiteY15" fmla="*/ 6398 h 10000"/>
                <a:gd name="connsiteX16" fmla="*/ 9738 w 10086"/>
                <a:gd name="connsiteY16" fmla="*/ 5163 h 10000"/>
                <a:gd name="connsiteX17" fmla="*/ 10069 w 10086"/>
                <a:gd name="connsiteY17" fmla="*/ 4523 h 10000"/>
                <a:gd name="connsiteX18" fmla="*/ 9202 w 10086"/>
                <a:gd name="connsiteY18" fmla="*/ 4009 h 10000"/>
                <a:gd name="connsiteX19" fmla="*/ 8674 w 10086"/>
                <a:gd name="connsiteY19" fmla="*/ 4915 h 10000"/>
                <a:gd name="connsiteX20" fmla="*/ 8674 w 10086"/>
                <a:gd name="connsiteY20" fmla="*/ 2285 h 10000"/>
                <a:gd name="connsiteX21" fmla="*/ 5777 w 10086"/>
                <a:gd name="connsiteY21" fmla="*/ 11 h 10000"/>
                <a:gd name="connsiteX22" fmla="*/ 2121 w 10086"/>
                <a:gd name="connsiteY22" fmla="*/ 445 h 10000"/>
                <a:gd name="connsiteX0" fmla="*/ 2133 w 10098"/>
                <a:gd name="connsiteY0" fmla="*/ 445 h 10000"/>
                <a:gd name="connsiteX1" fmla="*/ 1024 w 10098"/>
                <a:gd name="connsiteY1" fmla="*/ 4243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382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114"/>
                <a:gd name="connsiteY0" fmla="*/ 445 h 10000"/>
                <a:gd name="connsiteX1" fmla="*/ 1269 w 10114"/>
                <a:gd name="connsiteY1" fmla="*/ 4384 h 10000"/>
                <a:gd name="connsiteX2" fmla="*/ 313 w 10114"/>
                <a:gd name="connsiteY2" fmla="*/ 4298 h 10000"/>
                <a:gd name="connsiteX3" fmla="*/ 166 w 10114"/>
                <a:gd name="connsiteY3" fmla="*/ 4963 h 10000"/>
                <a:gd name="connsiteX4" fmla="*/ 830 w 10114"/>
                <a:gd name="connsiteY4" fmla="*/ 6220 h 10000"/>
                <a:gd name="connsiteX5" fmla="*/ 1239 w 10114"/>
                <a:gd name="connsiteY5" fmla="*/ 6680 h 10000"/>
                <a:gd name="connsiteX6" fmla="*/ 1732 w 10114"/>
                <a:gd name="connsiteY6" fmla="*/ 6802 h 10000"/>
                <a:gd name="connsiteX7" fmla="*/ 2271 w 10114"/>
                <a:gd name="connsiteY7" fmla="*/ 8153 h 10000"/>
                <a:gd name="connsiteX8" fmla="*/ 3001 w 10114"/>
                <a:gd name="connsiteY8" fmla="*/ 8939 h 10000"/>
                <a:gd name="connsiteX9" fmla="*/ 3752 w 10114"/>
                <a:gd name="connsiteY9" fmla="*/ 9517 h 10000"/>
                <a:gd name="connsiteX10" fmla="*/ 5174 w 10114"/>
                <a:gd name="connsiteY10" fmla="*/ 10000 h 10000"/>
                <a:gd name="connsiteX11" fmla="*/ 6655 w 10114"/>
                <a:gd name="connsiteY11" fmla="*/ 9392 h 10000"/>
                <a:gd name="connsiteX12" fmla="*/ 7500 w 10114"/>
                <a:gd name="connsiteY12" fmla="*/ 8752 h 10000"/>
                <a:gd name="connsiteX13" fmla="*/ 8186 w 10114"/>
                <a:gd name="connsiteY13" fmla="*/ 7853 h 10000"/>
                <a:gd name="connsiteX14" fmla="*/ 8587 w 10114"/>
                <a:gd name="connsiteY14" fmla="*/ 6492 h 10000"/>
                <a:gd name="connsiteX15" fmla="*/ 8971 w 10114"/>
                <a:gd name="connsiteY15" fmla="*/ 6398 h 10000"/>
                <a:gd name="connsiteX16" fmla="*/ 9750 w 10114"/>
                <a:gd name="connsiteY16" fmla="*/ 5163 h 10000"/>
                <a:gd name="connsiteX17" fmla="*/ 10081 w 10114"/>
                <a:gd name="connsiteY17" fmla="*/ 4382 h 10000"/>
                <a:gd name="connsiteX18" fmla="*/ 8920 w 10114"/>
                <a:gd name="connsiteY18" fmla="*/ 4150 h 10000"/>
                <a:gd name="connsiteX19" fmla="*/ 8686 w 10114"/>
                <a:gd name="connsiteY19" fmla="*/ 4915 h 10000"/>
                <a:gd name="connsiteX20" fmla="*/ 8686 w 10114"/>
                <a:gd name="connsiteY20" fmla="*/ 2285 h 10000"/>
                <a:gd name="connsiteX21" fmla="*/ 5789 w 10114"/>
                <a:gd name="connsiteY21" fmla="*/ 11 h 10000"/>
                <a:gd name="connsiteX22" fmla="*/ 2133 w 10114"/>
                <a:gd name="connsiteY22" fmla="*/ 445 h 10000"/>
                <a:gd name="connsiteX0" fmla="*/ 2133 w 9945"/>
                <a:gd name="connsiteY0" fmla="*/ 445 h 10000"/>
                <a:gd name="connsiteX1" fmla="*/ 1269 w 9945"/>
                <a:gd name="connsiteY1" fmla="*/ 4384 h 10000"/>
                <a:gd name="connsiteX2" fmla="*/ 313 w 9945"/>
                <a:gd name="connsiteY2" fmla="*/ 4298 h 10000"/>
                <a:gd name="connsiteX3" fmla="*/ 166 w 9945"/>
                <a:gd name="connsiteY3" fmla="*/ 4963 h 10000"/>
                <a:gd name="connsiteX4" fmla="*/ 830 w 9945"/>
                <a:gd name="connsiteY4" fmla="*/ 6220 h 10000"/>
                <a:gd name="connsiteX5" fmla="*/ 1239 w 9945"/>
                <a:gd name="connsiteY5" fmla="*/ 6680 h 10000"/>
                <a:gd name="connsiteX6" fmla="*/ 1732 w 9945"/>
                <a:gd name="connsiteY6" fmla="*/ 6802 h 10000"/>
                <a:gd name="connsiteX7" fmla="*/ 2271 w 9945"/>
                <a:gd name="connsiteY7" fmla="*/ 8153 h 10000"/>
                <a:gd name="connsiteX8" fmla="*/ 3001 w 9945"/>
                <a:gd name="connsiteY8" fmla="*/ 8939 h 10000"/>
                <a:gd name="connsiteX9" fmla="*/ 3752 w 9945"/>
                <a:gd name="connsiteY9" fmla="*/ 9517 h 10000"/>
                <a:gd name="connsiteX10" fmla="*/ 5174 w 9945"/>
                <a:gd name="connsiteY10" fmla="*/ 10000 h 10000"/>
                <a:gd name="connsiteX11" fmla="*/ 6655 w 9945"/>
                <a:gd name="connsiteY11" fmla="*/ 9392 h 10000"/>
                <a:gd name="connsiteX12" fmla="*/ 7500 w 9945"/>
                <a:gd name="connsiteY12" fmla="*/ 8752 h 10000"/>
                <a:gd name="connsiteX13" fmla="*/ 8186 w 9945"/>
                <a:gd name="connsiteY13" fmla="*/ 7853 h 10000"/>
                <a:gd name="connsiteX14" fmla="*/ 8587 w 9945"/>
                <a:gd name="connsiteY14" fmla="*/ 6492 h 10000"/>
                <a:gd name="connsiteX15" fmla="*/ 8971 w 9945"/>
                <a:gd name="connsiteY15" fmla="*/ 6398 h 10000"/>
                <a:gd name="connsiteX16" fmla="*/ 9750 w 9945"/>
                <a:gd name="connsiteY16" fmla="*/ 5163 h 10000"/>
                <a:gd name="connsiteX17" fmla="*/ 9885 w 9945"/>
                <a:gd name="connsiteY17" fmla="*/ 4382 h 10000"/>
                <a:gd name="connsiteX18" fmla="*/ 8920 w 9945"/>
                <a:gd name="connsiteY18" fmla="*/ 4150 h 10000"/>
                <a:gd name="connsiteX19" fmla="*/ 8686 w 9945"/>
                <a:gd name="connsiteY19" fmla="*/ 4915 h 10000"/>
                <a:gd name="connsiteX20" fmla="*/ 8686 w 9945"/>
                <a:gd name="connsiteY20" fmla="*/ 2285 h 10000"/>
                <a:gd name="connsiteX21" fmla="*/ 5789 w 9945"/>
                <a:gd name="connsiteY21" fmla="*/ 11 h 10000"/>
                <a:gd name="connsiteX22" fmla="*/ 2133 w 9945"/>
                <a:gd name="connsiteY22" fmla="*/ 445 h 10000"/>
                <a:gd name="connsiteX0" fmla="*/ 2145 w 9993"/>
                <a:gd name="connsiteY0" fmla="*/ 445 h 10000"/>
                <a:gd name="connsiteX1" fmla="*/ 1276 w 9993"/>
                <a:gd name="connsiteY1" fmla="*/ 4384 h 10000"/>
                <a:gd name="connsiteX2" fmla="*/ 315 w 9993"/>
                <a:gd name="connsiteY2" fmla="*/ 4298 h 10000"/>
                <a:gd name="connsiteX3" fmla="*/ 167 w 9993"/>
                <a:gd name="connsiteY3" fmla="*/ 4963 h 10000"/>
                <a:gd name="connsiteX4" fmla="*/ 835 w 9993"/>
                <a:gd name="connsiteY4" fmla="*/ 6220 h 10000"/>
                <a:gd name="connsiteX5" fmla="*/ 1246 w 9993"/>
                <a:gd name="connsiteY5" fmla="*/ 6680 h 10000"/>
                <a:gd name="connsiteX6" fmla="*/ 1742 w 9993"/>
                <a:gd name="connsiteY6" fmla="*/ 6802 h 10000"/>
                <a:gd name="connsiteX7" fmla="*/ 2284 w 9993"/>
                <a:gd name="connsiteY7" fmla="*/ 8153 h 10000"/>
                <a:gd name="connsiteX8" fmla="*/ 3018 w 9993"/>
                <a:gd name="connsiteY8" fmla="*/ 8939 h 10000"/>
                <a:gd name="connsiteX9" fmla="*/ 3773 w 9993"/>
                <a:gd name="connsiteY9" fmla="*/ 9517 h 10000"/>
                <a:gd name="connsiteX10" fmla="*/ 5203 w 9993"/>
                <a:gd name="connsiteY10" fmla="*/ 10000 h 10000"/>
                <a:gd name="connsiteX11" fmla="*/ 6692 w 9993"/>
                <a:gd name="connsiteY11" fmla="*/ 9392 h 10000"/>
                <a:gd name="connsiteX12" fmla="*/ 7541 w 9993"/>
                <a:gd name="connsiteY12" fmla="*/ 8752 h 10000"/>
                <a:gd name="connsiteX13" fmla="*/ 8231 w 9993"/>
                <a:gd name="connsiteY13" fmla="*/ 7853 h 10000"/>
                <a:gd name="connsiteX14" fmla="*/ 8634 w 9993"/>
                <a:gd name="connsiteY14" fmla="*/ 6492 h 10000"/>
                <a:gd name="connsiteX15" fmla="*/ 9021 w 9993"/>
                <a:gd name="connsiteY15" fmla="*/ 6398 h 10000"/>
                <a:gd name="connsiteX16" fmla="*/ 9804 w 9993"/>
                <a:gd name="connsiteY16" fmla="*/ 5163 h 10000"/>
                <a:gd name="connsiteX17" fmla="*/ 9940 w 9993"/>
                <a:gd name="connsiteY17" fmla="*/ 4382 h 10000"/>
                <a:gd name="connsiteX18" fmla="*/ 9073 w 9993"/>
                <a:gd name="connsiteY18" fmla="*/ 4325 h 10000"/>
                <a:gd name="connsiteX19" fmla="*/ 8969 w 9993"/>
                <a:gd name="connsiteY19" fmla="*/ 4150 h 10000"/>
                <a:gd name="connsiteX20" fmla="*/ 8734 w 9993"/>
                <a:gd name="connsiteY20" fmla="*/ 4915 h 10000"/>
                <a:gd name="connsiteX21" fmla="*/ 8734 w 9993"/>
                <a:gd name="connsiteY21" fmla="*/ 2285 h 10000"/>
                <a:gd name="connsiteX22" fmla="*/ 5821 w 9993"/>
                <a:gd name="connsiteY22" fmla="*/ 11 h 10000"/>
                <a:gd name="connsiteX23" fmla="*/ 2145 w 9993"/>
                <a:gd name="connsiteY23" fmla="*/ 445 h 10000"/>
                <a:gd name="connsiteX0" fmla="*/ 2147 w 10000"/>
                <a:gd name="connsiteY0" fmla="*/ 445 h 10000"/>
                <a:gd name="connsiteX1" fmla="*/ 1277 w 10000"/>
                <a:gd name="connsiteY1" fmla="*/ 4384 h 10000"/>
                <a:gd name="connsiteX2" fmla="*/ 315 w 10000"/>
                <a:gd name="connsiteY2" fmla="*/ 4298 h 10000"/>
                <a:gd name="connsiteX3" fmla="*/ 167 w 10000"/>
                <a:gd name="connsiteY3" fmla="*/ 4963 h 10000"/>
                <a:gd name="connsiteX4" fmla="*/ 836 w 10000"/>
                <a:gd name="connsiteY4" fmla="*/ 6220 h 10000"/>
                <a:gd name="connsiteX5" fmla="*/ 1247 w 10000"/>
                <a:gd name="connsiteY5" fmla="*/ 6680 h 10000"/>
                <a:gd name="connsiteX6" fmla="*/ 1743 w 10000"/>
                <a:gd name="connsiteY6" fmla="*/ 6802 h 10000"/>
                <a:gd name="connsiteX7" fmla="*/ 2286 w 10000"/>
                <a:gd name="connsiteY7" fmla="*/ 8153 h 10000"/>
                <a:gd name="connsiteX8" fmla="*/ 3020 w 10000"/>
                <a:gd name="connsiteY8" fmla="*/ 8939 h 10000"/>
                <a:gd name="connsiteX9" fmla="*/ 3776 w 10000"/>
                <a:gd name="connsiteY9" fmla="*/ 9517 h 10000"/>
                <a:gd name="connsiteX10" fmla="*/ 5207 w 10000"/>
                <a:gd name="connsiteY10" fmla="*/ 10000 h 10000"/>
                <a:gd name="connsiteX11" fmla="*/ 6697 w 10000"/>
                <a:gd name="connsiteY11" fmla="*/ 9392 h 10000"/>
                <a:gd name="connsiteX12" fmla="*/ 7546 w 10000"/>
                <a:gd name="connsiteY12" fmla="*/ 8752 h 10000"/>
                <a:gd name="connsiteX13" fmla="*/ 8237 w 10000"/>
                <a:gd name="connsiteY13" fmla="*/ 7853 h 10000"/>
                <a:gd name="connsiteX14" fmla="*/ 8640 w 10000"/>
                <a:gd name="connsiteY14" fmla="*/ 6492 h 10000"/>
                <a:gd name="connsiteX15" fmla="*/ 9027 w 10000"/>
                <a:gd name="connsiteY15" fmla="*/ 6398 h 10000"/>
                <a:gd name="connsiteX16" fmla="*/ 9811 w 10000"/>
                <a:gd name="connsiteY16" fmla="*/ 5163 h 10000"/>
                <a:gd name="connsiteX17" fmla="*/ 9947 w 10000"/>
                <a:gd name="connsiteY17" fmla="*/ 4382 h 10000"/>
                <a:gd name="connsiteX18" fmla="*/ 9079 w 10000"/>
                <a:gd name="connsiteY18" fmla="*/ 4325 h 10000"/>
                <a:gd name="connsiteX19" fmla="*/ 8975 w 10000"/>
                <a:gd name="connsiteY19" fmla="*/ 4150 h 10000"/>
                <a:gd name="connsiteX20" fmla="*/ 8740 w 10000"/>
                <a:gd name="connsiteY20" fmla="*/ 4915 h 10000"/>
                <a:gd name="connsiteX21" fmla="*/ 8740 w 10000"/>
                <a:gd name="connsiteY21" fmla="*/ 2285 h 10000"/>
                <a:gd name="connsiteX22" fmla="*/ 7769 w 10000"/>
                <a:gd name="connsiteY22" fmla="*/ 564 h 10000"/>
                <a:gd name="connsiteX23" fmla="*/ 5825 w 10000"/>
                <a:gd name="connsiteY23" fmla="*/ 11 h 10000"/>
                <a:gd name="connsiteX24" fmla="*/ 2147 w 10000"/>
                <a:gd name="connsiteY24" fmla="*/ 445 h 10000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743 w 10000"/>
                <a:gd name="connsiteY6" fmla="*/ 7190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970 w 10000"/>
                <a:gd name="connsiteY6" fmla="*/ 7624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094 w 9947"/>
                <a:gd name="connsiteY0" fmla="*/ 833 h 10388"/>
                <a:gd name="connsiteX1" fmla="*/ 1224 w 9947"/>
                <a:gd name="connsiteY1" fmla="*/ 4772 h 10388"/>
                <a:gd name="connsiteX2" fmla="*/ 565 w 9947"/>
                <a:gd name="connsiteY2" fmla="*/ 4975 h 10388"/>
                <a:gd name="connsiteX3" fmla="*/ 114 w 9947"/>
                <a:gd name="connsiteY3" fmla="*/ 5351 h 10388"/>
                <a:gd name="connsiteX4" fmla="*/ 783 w 9947"/>
                <a:gd name="connsiteY4" fmla="*/ 6608 h 10388"/>
                <a:gd name="connsiteX5" fmla="*/ 1194 w 9947"/>
                <a:gd name="connsiteY5" fmla="*/ 7068 h 10388"/>
                <a:gd name="connsiteX6" fmla="*/ 1917 w 9947"/>
                <a:gd name="connsiteY6" fmla="*/ 7624 h 10388"/>
                <a:gd name="connsiteX7" fmla="*/ 2233 w 9947"/>
                <a:gd name="connsiteY7" fmla="*/ 8541 h 10388"/>
                <a:gd name="connsiteX8" fmla="*/ 2967 w 9947"/>
                <a:gd name="connsiteY8" fmla="*/ 9327 h 10388"/>
                <a:gd name="connsiteX9" fmla="*/ 3723 w 9947"/>
                <a:gd name="connsiteY9" fmla="*/ 9905 h 10388"/>
                <a:gd name="connsiteX10" fmla="*/ 5154 w 9947"/>
                <a:gd name="connsiteY10" fmla="*/ 10388 h 10388"/>
                <a:gd name="connsiteX11" fmla="*/ 6644 w 9947"/>
                <a:gd name="connsiteY11" fmla="*/ 9780 h 10388"/>
                <a:gd name="connsiteX12" fmla="*/ 7493 w 9947"/>
                <a:gd name="connsiteY12" fmla="*/ 9140 h 10388"/>
                <a:gd name="connsiteX13" fmla="*/ 8184 w 9947"/>
                <a:gd name="connsiteY13" fmla="*/ 8241 h 10388"/>
                <a:gd name="connsiteX14" fmla="*/ 8587 w 9947"/>
                <a:gd name="connsiteY14" fmla="*/ 6880 h 10388"/>
                <a:gd name="connsiteX15" fmla="*/ 8974 w 9947"/>
                <a:gd name="connsiteY15" fmla="*/ 6786 h 10388"/>
                <a:gd name="connsiteX16" fmla="*/ 9758 w 9947"/>
                <a:gd name="connsiteY16" fmla="*/ 5551 h 10388"/>
                <a:gd name="connsiteX17" fmla="*/ 9894 w 9947"/>
                <a:gd name="connsiteY17" fmla="*/ 4770 h 10388"/>
                <a:gd name="connsiteX18" fmla="*/ 9026 w 9947"/>
                <a:gd name="connsiteY18" fmla="*/ 4713 h 10388"/>
                <a:gd name="connsiteX19" fmla="*/ 8922 w 9947"/>
                <a:gd name="connsiteY19" fmla="*/ 4538 h 10388"/>
                <a:gd name="connsiteX20" fmla="*/ 8687 w 9947"/>
                <a:gd name="connsiteY20" fmla="*/ 5303 h 10388"/>
                <a:gd name="connsiteX21" fmla="*/ 8687 w 9947"/>
                <a:gd name="connsiteY21" fmla="*/ 2673 h 10388"/>
                <a:gd name="connsiteX22" fmla="*/ 7716 w 9947"/>
                <a:gd name="connsiteY22" fmla="*/ 952 h 10388"/>
                <a:gd name="connsiteX23" fmla="*/ 5696 w 9947"/>
                <a:gd name="connsiteY23" fmla="*/ 1 h 10388"/>
                <a:gd name="connsiteX24" fmla="*/ 2094 w 9947"/>
                <a:gd name="connsiteY24" fmla="*/ 833 h 10388"/>
                <a:gd name="connsiteX0" fmla="*/ 1875 w 9770"/>
                <a:gd name="connsiteY0" fmla="*/ 802 h 10000"/>
                <a:gd name="connsiteX1" fmla="*/ 1001 w 9770"/>
                <a:gd name="connsiteY1" fmla="*/ 4594 h 10000"/>
                <a:gd name="connsiteX2" fmla="*/ 338 w 9770"/>
                <a:gd name="connsiteY2" fmla="*/ 4789 h 10000"/>
                <a:gd name="connsiteX3" fmla="*/ 151 w 9770"/>
                <a:gd name="connsiteY3" fmla="*/ 5290 h 10000"/>
                <a:gd name="connsiteX4" fmla="*/ 557 w 9770"/>
                <a:gd name="connsiteY4" fmla="*/ 6361 h 10000"/>
                <a:gd name="connsiteX5" fmla="*/ 970 w 9770"/>
                <a:gd name="connsiteY5" fmla="*/ 6804 h 10000"/>
                <a:gd name="connsiteX6" fmla="*/ 1697 w 9770"/>
                <a:gd name="connsiteY6" fmla="*/ 7339 h 10000"/>
                <a:gd name="connsiteX7" fmla="*/ 2015 w 9770"/>
                <a:gd name="connsiteY7" fmla="*/ 8222 h 10000"/>
                <a:gd name="connsiteX8" fmla="*/ 2753 w 9770"/>
                <a:gd name="connsiteY8" fmla="*/ 8979 h 10000"/>
                <a:gd name="connsiteX9" fmla="*/ 3513 w 9770"/>
                <a:gd name="connsiteY9" fmla="*/ 9535 h 10000"/>
                <a:gd name="connsiteX10" fmla="*/ 4951 w 9770"/>
                <a:gd name="connsiteY10" fmla="*/ 10000 h 10000"/>
                <a:gd name="connsiteX11" fmla="*/ 6449 w 9770"/>
                <a:gd name="connsiteY11" fmla="*/ 9415 h 10000"/>
                <a:gd name="connsiteX12" fmla="*/ 7303 w 9770"/>
                <a:gd name="connsiteY12" fmla="*/ 8799 h 10000"/>
                <a:gd name="connsiteX13" fmla="*/ 7998 w 9770"/>
                <a:gd name="connsiteY13" fmla="*/ 7933 h 10000"/>
                <a:gd name="connsiteX14" fmla="*/ 8403 w 9770"/>
                <a:gd name="connsiteY14" fmla="*/ 6623 h 10000"/>
                <a:gd name="connsiteX15" fmla="*/ 8792 w 9770"/>
                <a:gd name="connsiteY15" fmla="*/ 6533 h 10000"/>
                <a:gd name="connsiteX16" fmla="*/ 9580 w 9770"/>
                <a:gd name="connsiteY16" fmla="*/ 5344 h 10000"/>
                <a:gd name="connsiteX17" fmla="*/ 9717 w 9770"/>
                <a:gd name="connsiteY17" fmla="*/ 4592 h 10000"/>
                <a:gd name="connsiteX18" fmla="*/ 8844 w 9770"/>
                <a:gd name="connsiteY18" fmla="*/ 4537 h 10000"/>
                <a:gd name="connsiteX19" fmla="*/ 8740 w 9770"/>
                <a:gd name="connsiteY19" fmla="*/ 4369 h 10000"/>
                <a:gd name="connsiteX20" fmla="*/ 8503 w 9770"/>
                <a:gd name="connsiteY20" fmla="*/ 5105 h 10000"/>
                <a:gd name="connsiteX21" fmla="*/ 8503 w 9770"/>
                <a:gd name="connsiteY21" fmla="*/ 2573 h 10000"/>
                <a:gd name="connsiteX22" fmla="*/ 7527 w 9770"/>
                <a:gd name="connsiteY22" fmla="*/ 916 h 10000"/>
                <a:gd name="connsiteX23" fmla="*/ 5496 w 9770"/>
                <a:gd name="connsiteY23" fmla="*/ 1 h 10000"/>
                <a:gd name="connsiteX24" fmla="*/ 1875 w 9770"/>
                <a:gd name="connsiteY24" fmla="*/ 802 h 10000"/>
                <a:gd name="connsiteX0" fmla="*/ 1764 w 9845"/>
                <a:gd name="connsiteY0" fmla="*/ 802 h 10000"/>
                <a:gd name="connsiteX1" fmla="*/ 870 w 9845"/>
                <a:gd name="connsiteY1" fmla="*/ 4594 h 10000"/>
                <a:gd name="connsiteX2" fmla="*/ 191 w 9845"/>
                <a:gd name="connsiteY2" fmla="*/ 4789 h 10000"/>
                <a:gd name="connsiteX3" fmla="*/ 0 w 9845"/>
                <a:gd name="connsiteY3" fmla="*/ 5290 h 10000"/>
                <a:gd name="connsiteX4" fmla="*/ 415 w 9845"/>
                <a:gd name="connsiteY4" fmla="*/ 6361 h 10000"/>
                <a:gd name="connsiteX5" fmla="*/ 838 w 9845"/>
                <a:gd name="connsiteY5" fmla="*/ 6804 h 10000"/>
                <a:gd name="connsiteX6" fmla="*/ 1582 w 9845"/>
                <a:gd name="connsiteY6" fmla="*/ 7339 h 10000"/>
                <a:gd name="connsiteX7" fmla="*/ 1907 w 9845"/>
                <a:gd name="connsiteY7" fmla="*/ 8222 h 10000"/>
                <a:gd name="connsiteX8" fmla="*/ 2663 w 9845"/>
                <a:gd name="connsiteY8" fmla="*/ 8979 h 10000"/>
                <a:gd name="connsiteX9" fmla="*/ 3441 w 9845"/>
                <a:gd name="connsiteY9" fmla="*/ 9535 h 10000"/>
                <a:gd name="connsiteX10" fmla="*/ 4913 w 9845"/>
                <a:gd name="connsiteY10" fmla="*/ 10000 h 10000"/>
                <a:gd name="connsiteX11" fmla="*/ 6446 w 9845"/>
                <a:gd name="connsiteY11" fmla="*/ 9415 h 10000"/>
                <a:gd name="connsiteX12" fmla="*/ 7320 w 9845"/>
                <a:gd name="connsiteY12" fmla="*/ 8799 h 10000"/>
                <a:gd name="connsiteX13" fmla="*/ 8031 w 9845"/>
                <a:gd name="connsiteY13" fmla="*/ 7933 h 10000"/>
                <a:gd name="connsiteX14" fmla="*/ 8446 w 9845"/>
                <a:gd name="connsiteY14" fmla="*/ 6623 h 10000"/>
                <a:gd name="connsiteX15" fmla="*/ 8844 w 9845"/>
                <a:gd name="connsiteY15" fmla="*/ 6533 h 10000"/>
                <a:gd name="connsiteX16" fmla="*/ 9651 w 9845"/>
                <a:gd name="connsiteY16" fmla="*/ 5344 h 10000"/>
                <a:gd name="connsiteX17" fmla="*/ 9791 w 9845"/>
                <a:gd name="connsiteY17" fmla="*/ 4592 h 10000"/>
                <a:gd name="connsiteX18" fmla="*/ 8897 w 9845"/>
                <a:gd name="connsiteY18" fmla="*/ 4537 h 10000"/>
                <a:gd name="connsiteX19" fmla="*/ 8791 w 9845"/>
                <a:gd name="connsiteY19" fmla="*/ 4369 h 10000"/>
                <a:gd name="connsiteX20" fmla="*/ 8548 w 9845"/>
                <a:gd name="connsiteY20" fmla="*/ 5105 h 10000"/>
                <a:gd name="connsiteX21" fmla="*/ 8548 w 9845"/>
                <a:gd name="connsiteY21" fmla="*/ 2573 h 10000"/>
                <a:gd name="connsiteX22" fmla="*/ 7549 w 9845"/>
                <a:gd name="connsiteY22" fmla="*/ 916 h 10000"/>
                <a:gd name="connsiteX23" fmla="*/ 5470 w 9845"/>
                <a:gd name="connsiteY23" fmla="*/ 1 h 10000"/>
                <a:gd name="connsiteX24" fmla="*/ 1764 w 9845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2573 h 10000"/>
                <a:gd name="connsiteX21" fmla="*/ 7668 w 10000"/>
                <a:gd name="connsiteY21" fmla="*/ 916 h 10000"/>
                <a:gd name="connsiteX22" fmla="*/ 5556 w 10000"/>
                <a:gd name="connsiteY22" fmla="*/ 1 h 10000"/>
                <a:gd name="connsiteX23" fmla="*/ 1792 w 10000"/>
                <a:gd name="connsiteY23" fmla="*/ 802 h 10000"/>
                <a:gd name="connsiteX0" fmla="*/ 1792 w 9970"/>
                <a:gd name="connsiteY0" fmla="*/ 802 h 10000"/>
                <a:gd name="connsiteX1" fmla="*/ 884 w 9970"/>
                <a:gd name="connsiteY1" fmla="*/ 4594 h 10000"/>
                <a:gd name="connsiteX2" fmla="*/ 194 w 9970"/>
                <a:gd name="connsiteY2" fmla="*/ 4789 h 10000"/>
                <a:gd name="connsiteX3" fmla="*/ 0 w 9970"/>
                <a:gd name="connsiteY3" fmla="*/ 5290 h 10000"/>
                <a:gd name="connsiteX4" fmla="*/ 264 w 9970"/>
                <a:gd name="connsiteY4" fmla="*/ 6187 h 10000"/>
                <a:gd name="connsiteX5" fmla="*/ 851 w 9970"/>
                <a:gd name="connsiteY5" fmla="*/ 6804 h 10000"/>
                <a:gd name="connsiteX6" fmla="*/ 1607 w 9970"/>
                <a:gd name="connsiteY6" fmla="*/ 7339 h 10000"/>
                <a:gd name="connsiteX7" fmla="*/ 1937 w 9970"/>
                <a:gd name="connsiteY7" fmla="*/ 8222 h 10000"/>
                <a:gd name="connsiteX8" fmla="*/ 2705 w 9970"/>
                <a:gd name="connsiteY8" fmla="*/ 8979 h 10000"/>
                <a:gd name="connsiteX9" fmla="*/ 3495 w 9970"/>
                <a:gd name="connsiteY9" fmla="*/ 9535 h 10000"/>
                <a:gd name="connsiteX10" fmla="*/ 4990 w 9970"/>
                <a:gd name="connsiteY10" fmla="*/ 10000 h 10000"/>
                <a:gd name="connsiteX11" fmla="*/ 6547 w 9970"/>
                <a:gd name="connsiteY11" fmla="*/ 9415 h 10000"/>
                <a:gd name="connsiteX12" fmla="*/ 7435 w 9970"/>
                <a:gd name="connsiteY12" fmla="*/ 8799 h 10000"/>
                <a:gd name="connsiteX13" fmla="*/ 8157 w 9970"/>
                <a:gd name="connsiteY13" fmla="*/ 7933 h 10000"/>
                <a:gd name="connsiteX14" fmla="*/ 8579 w 9970"/>
                <a:gd name="connsiteY14" fmla="*/ 6623 h 10000"/>
                <a:gd name="connsiteX15" fmla="*/ 8983 w 9970"/>
                <a:gd name="connsiteY15" fmla="*/ 6533 h 10000"/>
                <a:gd name="connsiteX16" fmla="*/ 9803 w 9970"/>
                <a:gd name="connsiteY16" fmla="*/ 5344 h 10000"/>
                <a:gd name="connsiteX17" fmla="*/ 9945 w 9970"/>
                <a:gd name="connsiteY17" fmla="*/ 4592 h 10000"/>
                <a:gd name="connsiteX18" fmla="*/ 9448 w 9970"/>
                <a:gd name="connsiteY18" fmla="*/ 4292 h 10000"/>
                <a:gd name="connsiteX19" fmla="*/ 9037 w 9970"/>
                <a:gd name="connsiteY19" fmla="*/ 4537 h 10000"/>
                <a:gd name="connsiteX20" fmla="*/ 8929 w 9970"/>
                <a:gd name="connsiteY20" fmla="*/ 4369 h 10000"/>
                <a:gd name="connsiteX21" fmla="*/ 8683 w 9970"/>
                <a:gd name="connsiteY21" fmla="*/ 2573 h 10000"/>
                <a:gd name="connsiteX22" fmla="*/ 7668 w 9970"/>
                <a:gd name="connsiteY22" fmla="*/ 916 h 10000"/>
                <a:gd name="connsiteX23" fmla="*/ 5556 w 9970"/>
                <a:gd name="connsiteY23" fmla="*/ 1 h 10000"/>
                <a:gd name="connsiteX24" fmla="*/ 1792 w 9970"/>
                <a:gd name="connsiteY24" fmla="*/ 802 h 10000"/>
                <a:gd name="connsiteX0" fmla="*/ 1797 w 9844"/>
                <a:gd name="connsiteY0" fmla="*/ 802 h 10000"/>
                <a:gd name="connsiteX1" fmla="*/ 887 w 9844"/>
                <a:gd name="connsiteY1" fmla="*/ 4594 h 10000"/>
                <a:gd name="connsiteX2" fmla="*/ 195 w 9844"/>
                <a:gd name="connsiteY2" fmla="*/ 4789 h 10000"/>
                <a:gd name="connsiteX3" fmla="*/ 0 w 9844"/>
                <a:gd name="connsiteY3" fmla="*/ 5290 h 10000"/>
                <a:gd name="connsiteX4" fmla="*/ 265 w 9844"/>
                <a:gd name="connsiteY4" fmla="*/ 6187 h 10000"/>
                <a:gd name="connsiteX5" fmla="*/ 854 w 9844"/>
                <a:gd name="connsiteY5" fmla="*/ 6804 h 10000"/>
                <a:gd name="connsiteX6" fmla="*/ 1612 w 9844"/>
                <a:gd name="connsiteY6" fmla="*/ 7339 h 10000"/>
                <a:gd name="connsiteX7" fmla="*/ 1943 w 9844"/>
                <a:gd name="connsiteY7" fmla="*/ 8222 h 10000"/>
                <a:gd name="connsiteX8" fmla="*/ 2713 w 9844"/>
                <a:gd name="connsiteY8" fmla="*/ 8979 h 10000"/>
                <a:gd name="connsiteX9" fmla="*/ 3506 w 9844"/>
                <a:gd name="connsiteY9" fmla="*/ 9535 h 10000"/>
                <a:gd name="connsiteX10" fmla="*/ 5005 w 9844"/>
                <a:gd name="connsiteY10" fmla="*/ 10000 h 10000"/>
                <a:gd name="connsiteX11" fmla="*/ 6567 w 9844"/>
                <a:gd name="connsiteY11" fmla="*/ 9415 h 10000"/>
                <a:gd name="connsiteX12" fmla="*/ 7457 w 9844"/>
                <a:gd name="connsiteY12" fmla="*/ 8799 h 10000"/>
                <a:gd name="connsiteX13" fmla="*/ 8182 w 9844"/>
                <a:gd name="connsiteY13" fmla="*/ 7933 h 10000"/>
                <a:gd name="connsiteX14" fmla="*/ 8605 w 9844"/>
                <a:gd name="connsiteY14" fmla="*/ 6623 h 10000"/>
                <a:gd name="connsiteX15" fmla="*/ 9010 w 9844"/>
                <a:gd name="connsiteY15" fmla="*/ 6533 h 10000"/>
                <a:gd name="connsiteX16" fmla="*/ 9832 w 9844"/>
                <a:gd name="connsiteY16" fmla="*/ 5344 h 10000"/>
                <a:gd name="connsiteX17" fmla="*/ 9476 w 9844"/>
                <a:gd name="connsiteY17" fmla="*/ 4292 h 10000"/>
                <a:gd name="connsiteX18" fmla="*/ 9064 w 9844"/>
                <a:gd name="connsiteY18" fmla="*/ 4537 h 10000"/>
                <a:gd name="connsiteX19" fmla="*/ 8956 w 9844"/>
                <a:gd name="connsiteY19" fmla="*/ 4369 h 10000"/>
                <a:gd name="connsiteX20" fmla="*/ 8709 w 9844"/>
                <a:gd name="connsiteY20" fmla="*/ 2573 h 10000"/>
                <a:gd name="connsiteX21" fmla="*/ 7691 w 9844"/>
                <a:gd name="connsiteY21" fmla="*/ 916 h 10000"/>
                <a:gd name="connsiteX22" fmla="*/ 5573 w 9844"/>
                <a:gd name="connsiteY22" fmla="*/ 1 h 10000"/>
                <a:gd name="connsiteX23" fmla="*/ 1797 w 9844"/>
                <a:gd name="connsiteY23" fmla="*/ 802 h 10000"/>
                <a:gd name="connsiteX0" fmla="*/ 1825 w 11841"/>
                <a:gd name="connsiteY0" fmla="*/ 802 h 10000"/>
                <a:gd name="connsiteX1" fmla="*/ 901 w 11841"/>
                <a:gd name="connsiteY1" fmla="*/ 4594 h 10000"/>
                <a:gd name="connsiteX2" fmla="*/ 198 w 11841"/>
                <a:gd name="connsiteY2" fmla="*/ 4789 h 10000"/>
                <a:gd name="connsiteX3" fmla="*/ 0 w 11841"/>
                <a:gd name="connsiteY3" fmla="*/ 5290 h 10000"/>
                <a:gd name="connsiteX4" fmla="*/ 269 w 11841"/>
                <a:gd name="connsiteY4" fmla="*/ 6187 h 10000"/>
                <a:gd name="connsiteX5" fmla="*/ 868 w 11841"/>
                <a:gd name="connsiteY5" fmla="*/ 6804 h 10000"/>
                <a:gd name="connsiteX6" fmla="*/ 1638 w 11841"/>
                <a:gd name="connsiteY6" fmla="*/ 7339 h 10000"/>
                <a:gd name="connsiteX7" fmla="*/ 1974 w 11841"/>
                <a:gd name="connsiteY7" fmla="*/ 8222 h 10000"/>
                <a:gd name="connsiteX8" fmla="*/ 2756 w 11841"/>
                <a:gd name="connsiteY8" fmla="*/ 8979 h 10000"/>
                <a:gd name="connsiteX9" fmla="*/ 3562 w 11841"/>
                <a:gd name="connsiteY9" fmla="*/ 9535 h 10000"/>
                <a:gd name="connsiteX10" fmla="*/ 5084 w 11841"/>
                <a:gd name="connsiteY10" fmla="*/ 10000 h 10000"/>
                <a:gd name="connsiteX11" fmla="*/ 6671 w 11841"/>
                <a:gd name="connsiteY11" fmla="*/ 9415 h 10000"/>
                <a:gd name="connsiteX12" fmla="*/ 7575 w 11841"/>
                <a:gd name="connsiteY12" fmla="*/ 8799 h 10000"/>
                <a:gd name="connsiteX13" fmla="*/ 8312 w 11841"/>
                <a:gd name="connsiteY13" fmla="*/ 7933 h 10000"/>
                <a:gd name="connsiteX14" fmla="*/ 8741 w 11841"/>
                <a:gd name="connsiteY14" fmla="*/ 6623 h 10000"/>
                <a:gd name="connsiteX15" fmla="*/ 9153 w 11841"/>
                <a:gd name="connsiteY15" fmla="*/ 6533 h 10000"/>
                <a:gd name="connsiteX16" fmla="*/ 11839 w 11841"/>
                <a:gd name="connsiteY16" fmla="*/ 5623 h 10000"/>
                <a:gd name="connsiteX17" fmla="*/ 9626 w 11841"/>
                <a:gd name="connsiteY17" fmla="*/ 4292 h 10000"/>
                <a:gd name="connsiteX18" fmla="*/ 9208 w 11841"/>
                <a:gd name="connsiteY18" fmla="*/ 4537 h 10000"/>
                <a:gd name="connsiteX19" fmla="*/ 9098 w 11841"/>
                <a:gd name="connsiteY19" fmla="*/ 4369 h 10000"/>
                <a:gd name="connsiteX20" fmla="*/ 8847 w 11841"/>
                <a:gd name="connsiteY20" fmla="*/ 2573 h 10000"/>
                <a:gd name="connsiteX21" fmla="*/ 7813 w 11841"/>
                <a:gd name="connsiteY21" fmla="*/ 916 h 10000"/>
                <a:gd name="connsiteX22" fmla="*/ 5661 w 11841"/>
                <a:gd name="connsiteY22" fmla="*/ 1 h 10000"/>
                <a:gd name="connsiteX23" fmla="*/ 1825 w 11841"/>
                <a:gd name="connsiteY23" fmla="*/ 802 h 10000"/>
                <a:gd name="connsiteX0" fmla="*/ 1825 w 9749"/>
                <a:gd name="connsiteY0" fmla="*/ 802 h 10000"/>
                <a:gd name="connsiteX1" fmla="*/ 901 w 9749"/>
                <a:gd name="connsiteY1" fmla="*/ 4594 h 10000"/>
                <a:gd name="connsiteX2" fmla="*/ 198 w 9749"/>
                <a:gd name="connsiteY2" fmla="*/ 4789 h 10000"/>
                <a:gd name="connsiteX3" fmla="*/ 0 w 9749"/>
                <a:gd name="connsiteY3" fmla="*/ 5290 h 10000"/>
                <a:gd name="connsiteX4" fmla="*/ 269 w 9749"/>
                <a:gd name="connsiteY4" fmla="*/ 6187 h 10000"/>
                <a:gd name="connsiteX5" fmla="*/ 868 w 9749"/>
                <a:gd name="connsiteY5" fmla="*/ 6804 h 10000"/>
                <a:gd name="connsiteX6" fmla="*/ 1638 w 9749"/>
                <a:gd name="connsiteY6" fmla="*/ 7339 h 10000"/>
                <a:gd name="connsiteX7" fmla="*/ 1974 w 9749"/>
                <a:gd name="connsiteY7" fmla="*/ 8222 h 10000"/>
                <a:gd name="connsiteX8" fmla="*/ 2756 w 9749"/>
                <a:gd name="connsiteY8" fmla="*/ 8979 h 10000"/>
                <a:gd name="connsiteX9" fmla="*/ 3562 w 9749"/>
                <a:gd name="connsiteY9" fmla="*/ 9535 h 10000"/>
                <a:gd name="connsiteX10" fmla="*/ 5084 w 9749"/>
                <a:gd name="connsiteY10" fmla="*/ 10000 h 10000"/>
                <a:gd name="connsiteX11" fmla="*/ 6671 w 9749"/>
                <a:gd name="connsiteY11" fmla="*/ 9415 h 10000"/>
                <a:gd name="connsiteX12" fmla="*/ 7575 w 9749"/>
                <a:gd name="connsiteY12" fmla="*/ 8799 h 10000"/>
                <a:gd name="connsiteX13" fmla="*/ 8312 w 9749"/>
                <a:gd name="connsiteY13" fmla="*/ 7933 h 10000"/>
                <a:gd name="connsiteX14" fmla="*/ 8741 w 9749"/>
                <a:gd name="connsiteY14" fmla="*/ 6623 h 10000"/>
                <a:gd name="connsiteX15" fmla="*/ 9153 w 9749"/>
                <a:gd name="connsiteY15" fmla="*/ 6533 h 10000"/>
                <a:gd name="connsiteX16" fmla="*/ 9706 w 9749"/>
                <a:gd name="connsiteY16" fmla="*/ 5623 h 10000"/>
                <a:gd name="connsiteX17" fmla="*/ 9626 w 9749"/>
                <a:gd name="connsiteY17" fmla="*/ 4292 h 10000"/>
                <a:gd name="connsiteX18" fmla="*/ 9208 w 9749"/>
                <a:gd name="connsiteY18" fmla="*/ 4537 h 10000"/>
                <a:gd name="connsiteX19" fmla="*/ 9098 w 9749"/>
                <a:gd name="connsiteY19" fmla="*/ 4369 h 10000"/>
                <a:gd name="connsiteX20" fmla="*/ 8847 w 9749"/>
                <a:gd name="connsiteY20" fmla="*/ 2573 h 10000"/>
                <a:gd name="connsiteX21" fmla="*/ 7813 w 9749"/>
                <a:gd name="connsiteY21" fmla="*/ 916 h 10000"/>
                <a:gd name="connsiteX22" fmla="*/ 5661 w 9749"/>
                <a:gd name="connsiteY22" fmla="*/ 1 h 10000"/>
                <a:gd name="connsiteX23" fmla="*/ 1825 w 9749"/>
                <a:gd name="connsiteY23" fmla="*/ 802 h 10000"/>
                <a:gd name="connsiteX0" fmla="*/ 1872 w 10202"/>
                <a:gd name="connsiteY0" fmla="*/ 802 h 10000"/>
                <a:gd name="connsiteX1" fmla="*/ 924 w 10202"/>
                <a:gd name="connsiteY1" fmla="*/ 4594 h 10000"/>
                <a:gd name="connsiteX2" fmla="*/ 203 w 10202"/>
                <a:gd name="connsiteY2" fmla="*/ 4789 h 10000"/>
                <a:gd name="connsiteX3" fmla="*/ 0 w 10202"/>
                <a:gd name="connsiteY3" fmla="*/ 5290 h 10000"/>
                <a:gd name="connsiteX4" fmla="*/ 276 w 10202"/>
                <a:gd name="connsiteY4" fmla="*/ 6187 h 10000"/>
                <a:gd name="connsiteX5" fmla="*/ 890 w 10202"/>
                <a:gd name="connsiteY5" fmla="*/ 6804 h 10000"/>
                <a:gd name="connsiteX6" fmla="*/ 1680 w 10202"/>
                <a:gd name="connsiteY6" fmla="*/ 7339 h 10000"/>
                <a:gd name="connsiteX7" fmla="*/ 2025 w 10202"/>
                <a:gd name="connsiteY7" fmla="*/ 8222 h 10000"/>
                <a:gd name="connsiteX8" fmla="*/ 2827 w 10202"/>
                <a:gd name="connsiteY8" fmla="*/ 8979 h 10000"/>
                <a:gd name="connsiteX9" fmla="*/ 3654 w 10202"/>
                <a:gd name="connsiteY9" fmla="*/ 9535 h 10000"/>
                <a:gd name="connsiteX10" fmla="*/ 5215 w 10202"/>
                <a:gd name="connsiteY10" fmla="*/ 10000 h 10000"/>
                <a:gd name="connsiteX11" fmla="*/ 6843 w 10202"/>
                <a:gd name="connsiteY11" fmla="*/ 9415 h 10000"/>
                <a:gd name="connsiteX12" fmla="*/ 7770 w 10202"/>
                <a:gd name="connsiteY12" fmla="*/ 8799 h 10000"/>
                <a:gd name="connsiteX13" fmla="*/ 8526 w 10202"/>
                <a:gd name="connsiteY13" fmla="*/ 7933 h 10000"/>
                <a:gd name="connsiteX14" fmla="*/ 8966 w 10202"/>
                <a:gd name="connsiteY14" fmla="*/ 6623 h 10000"/>
                <a:gd name="connsiteX15" fmla="*/ 9389 w 10202"/>
                <a:gd name="connsiteY15" fmla="*/ 6533 h 10000"/>
                <a:gd name="connsiteX16" fmla="*/ 9956 w 10202"/>
                <a:gd name="connsiteY16" fmla="*/ 5623 h 10000"/>
                <a:gd name="connsiteX17" fmla="*/ 10202 w 10202"/>
                <a:gd name="connsiteY17" fmla="*/ 4779 h 10000"/>
                <a:gd name="connsiteX18" fmla="*/ 9874 w 10202"/>
                <a:gd name="connsiteY18" fmla="*/ 4292 h 10000"/>
                <a:gd name="connsiteX19" fmla="*/ 9445 w 10202"/>
                <a:gd name="connsiteY19" fmla="*/ 4537 h 10000"/>
                <a:gd name="connsiteX20" fmla="*/ 9332 w 10202"/>
                <a:gd name="connsiteY20" fmla="*/ 4369 h 10000"/>
                <a:gd name="connsiteX21" fmla="*/ 9075 w 10202"/>
                <a:gd name="connsiteY21" fmla="*/ 2573 h 10000"/>
                <a:gd name="connsiteX22" fmla="*/ 8014 w 10202"/>
                <a:gd name="connsiteY22" fmla="*/ 916 h 10000"/>
                <a:gd name="connsiteX23" fmla="*/ 5807 w 10202"/>
                <a:gd name="connsiteY23" fmla="*/ 1 h 10000"/>
                <a:gd name="connsiteX24" fmla="*/ 1872 w 10202"/>
                <a:gd name="connsiteY24" fmla="*/ 802 h 10000"/>
                <a:gd name="connsiteX0" fmla="*/ 1872 w 10272"/>
                <a:gd name="connsiteY0" fmla="*/ 802 h 10000"/>
                <a:gd name="connsiteX1" fmla="*/ 924 w 10272"/>
                <a:gd name="connsiteY1" fmla="*/ 4594 h 10000"/>
                <a:gd name="connsiteX2" fmla="*/ 203 w 10272"/>
                <a:gd name="connsiteY2" fmla="*/ 4789 h 10000"/>
                <a:gd name="connsiteX3" fmla="*/ 0 w 10272"/>
                <a:gd name="connsiteY3" fmla="*/ 5290 h 10000"/>
                <a:gd name="connsiteX4" fmla="*/ 276 w 10272"/>
                <a:gd name="connsiteY4" fmla="*/ 6187 h 10000"/>
                <a:gd name="connsiteX5" fmla="*/ 890 w 10272"/>
                <a:gd name="connsiteY5" fmla="*/ 6804 h 10000"/>
                <a:gd name="connsiteX6" fmla="*/ 1680 w 10272"/>
                <a:gd name="connsiteY6" fmla="*/ 7339 h 10000"/>
                <a:gd name="connsiteX7" fmla="*/ 2025 w 10272"/>
                <a:gd name="connsiteY7" fmla="*/ 8222 h 10000"/>
                <a:gd name="connsiteX8" fmla="*/ 2827 w 10272"/>
                <a:gd name="connsiteY8" fmla="*/ 8979 h 10000"/>
                <a:gd name="connsiteX9" fmla="*/ 3654 w 10272"/>
                <a:gd name="connsiteY9" fmla="*/ 9535 h 10000"/>
                <a:gd name="connsiteX10" fmla="*/ 5215 w 10272"/>
                <a:gd name="connsiteY10" fmla="*/ 10000 h 10000"/>
                <a:gd name="connsiteX11" fmla="*/ 6843 w 10272"/>
                <a:gd name="connsiteY11" fmla="*/ 9415 h 10000"/>
                <a:gd name="connsiteX12" fmla="*/ 7770 w 10272"/>
                <a:gd name="connsiteY12" fmla="*/ 8799 h 10000"/>
                <a:gd name="connsiteX13" fmla="*/ 8526 w 10272"/>
                <a:gd name="connsiteY13" fmla="*/ 7933 h 10000"/>
                <a:gd name="connsiteX14" fmla="*/ 8966 w 10272"/>
                <a:gd name="connsiteY14" fmla="*/ 6623 h 10000"/>
                <a:gd name="connsiteX15" fmla="*/ 9389 w 10272"/>
                <a:gd name="connsiteY15" fmla="*/ 6533 h 10000"/>
                <a:gd name="connsiteX16" fmla="*/ 9956 w 10272"/>
                <a:gd name="connsiteY16" fmla="*/ 5623 h 10000"/>
                <a:gd name="connsiteX17" fmla="*/ 10202 w 10272"/>
                <a:gd name="connsiteY17" fmla="*/ 4779 h 10000"/>
                <a:gd name="connsiteX18" fmla="*/ 10245 w 10272"/>
                <a:gd name="connsiteY18" fmla="*/ 4292 h 10000"/>
                <a:gd name="connsiteX19" fmla="*/ 9445 w 10272"/>
                <a:gd name="connsiteY19" fmla="*/ 4537 h 10000"/>
                <a:gd name="connsiteX20" fmla="*/ 9332 w 10272"/>
                <a:gd name="connsiteY20" fmla="*/ 4369 h 10000"/>
                <a:gd name="connsiteX21" fmla="*/ 9075 w 10272"/>
                <a:gd name="connsiteY21" fmla="*/ 2573 h 10000"/>
                <a:gd name="connsiteX22" fmla="*/ 8014 w 10272"/>
                <a:gd name="connsiteY22" fmla="*/ 916 h 10000"/>
                <a:gd name="connsiteX23" fmla="*/ 5807 w 10272"/>
                <a:gd name="connsiteY23" fmla="*/ 1 h 10000"/>
                <a:gd name="connsiteX24" fmla="*/ 1872 w 10272"/>
                <a:gd name="connsiteY24" fmla="*/ 802 h 10000"/>
                <a:gd name="connsiteX0" fmla="*/ 1872 w 10263"/>
                <a:gd name="connsiteY0" fmla="*/ 802 h 10000"/>
                <a:gd name="connsiteX1" fmla="*/ 924 w 10263"/>
                <a:gd name="connsiteY1" fmla="*/ 4594 h 10000"/>
                <a:gd name="connsiteX2" fmla="*/ 203 w 10263"/>
                <a:gd name="connsiteY2" fmla="*/ 4789 h 10000"/>
                <a:gd name="connsiteX3" fmla="*/ 0 w 10263"/>
                <a:gd name="connsiteY3" fmla="*/ 5290 h 10000"/>
                <a:gd name="connsiteX4" fmla="*/ 276 w 10263"/>
                <a:gd name="connsiteY4" fmla="*/ 6187 h 10000"/>
                <a:gd name="connsiteX5" fmla="*/ 890 w 10263"/>
                <a:gd name="connsiteY5" fmla="*/ 6804 h 10000"/>
                <a:gd name="connsiteX6" fmla="*/ 1680 w 10263"/>
                <a:gd name="connsiteY6" fmla="*/ 7339 h 10000"/>
                <a:gd name="connsiteX7" fmla="*/ 2025 w 10263"/>
                <a:gd name="connsiteY7" fmla="*/ 8222 h 10000"/>
                <a:gd name="connsiteX8" fmla="*/ 2827 w 10263"/>
                <a:gd name="connsiteY8" fmla="*/ 8979 h 10000"/>
                <a:gd name="connsiteX9" fmla="*/ 3654 w 10263"/>
                <a:gd name="connsiteY9" fmla="*/ 9535 h 10000"/>
                <a:gd name="connsiteX10" fmla="*/ 5215 w 10263"/>
                <a:gd name="connsiteY10" fmla="*/ 10000 h 10000"/>
                <a:gd name="connsiteX11" fmla="*/ 6843 w 10263"/>
                <a:gd name="connsiteY11" fmla="*/ 9415 h 10000"/>
                <a:gd name="connsiteX12" fmla="*/ 7770 w 10263"/>
                <a:gd name="connsiteY12" fmla="*/ 8799 h 10000"/>
                <a:gd name="connsiteX13" fmla="*/ 8526 w 10263"/>
                <a:gd name="connsiteY13" fmla="*/ 7933 h 10000"/>
                <a:gd name="connsiteX14" fmla="*/ 8966 w 10263"/>
                <a:gd name="connsiteY14" fmla="*/ 6623 h 10000"/>
                <a:gd name="connsiteX15" fmla="*/ 9389 w 10263"/>
                <a:gd name="connsiteY15" fmla="*/ 6533 h 10000"/>
                <a:gd name="connsiteX16" fmla="*/ 9956 w 10263"/>
                <a:gd name="connsiteY16" fmla="*/ 5623 h 10000"/>
                <a:gd name="connsiteX17" fmla="*/ 10202 w 10263"/>
                <a:gd name="connsiteY17" fmla="*/ 4779 h 10000"/>
                <a:gd name="connsiteX18" fmla="*/ 10245 w 10263"/>
                <a:gd name="connsiteY18" fmla="*/ 4292 h 10000"/>
                <a:gd name="connsiteX19" fmla="*/ 9660 w 10263"/>
                <a:gd name="connsiteY19" fmla="*/ 4152 h 10000"/>
                <a:gd name="connsiteX20" fmla="*/ 9445 w 10263"/>
                <a:gd name="connsiteY20" fmla="*/ 4537 h 10000"/>
                <a:gd name="connsiteX21" fmla="*/ 9332 w 10263"/>
                <a:gd name="connsiteY21" fmla="*/ 4369 h 10000"/>
                <a:gd name="connsiteX22" fmla="*/ 9075 w 10263"/>
                <a:gd name="connsiteY22" fmla="*/ 2573 h 10000"/>
                <a:gd name="connsiteX23" fmla="*/ 8014 w 10263"/>
                <a:gd name="connsiteY23" fmla="*/ 916 h 10000"/>
                <a:gd name="connsiteX24" fmla="*/ 5807 w 10263"/>
                <a:gd name="connsiteY24" fmla="*/ 1 h 10000"/>
                <a:gd name="connsiteX25" fmla="*/ 1872 w 10263"/>
                <a:gd name="connsiteY25" fmla="*/ 802 h 10000"/>
                <a:gd name="connsiteX0" fmla="*/ 1872 w 13132"/>
                <a:gd name="connsiteY0" fmla="*/ 802 h 10000"/>
                <a:gd name="connsiteX1" fmla="*/ 924 w 13132"/>
                <a:gd name="connsiteY1" fmla="*/ 4594 h 10000"/>
                <a:gd name="connsiteX2" fmla="*/ 203 w 13132"/>
                <a:gd name="connsiteY2" fmla="*/ 4789 h 10000"/>
                <a:gd name="connsiteX3" fmla="*/ 0 w 13132"/>
                <a:gd name="connsiteY3" fmla="*/ 5290 h 10000"/>
                <a:gd name="connsiteX4" fmla="*/ 276 w 13132"/>
                <a:gd name="connsiteY4" fmla="*/ 6187 h 10000"/>
                <a:gd name="connsiteX5" fmla="*/ 890 w 13132"/>
                <a:gd name="connsiteY5" fmla="*/ 6804 h 10000"/>
                <a:gd name="connsiteX6" fmla="*/ 1680 w 13132"/>
                <a:gd name="connsiteY6" fmla="*/ 7339 h 10000"/>
                <a:gd name="connsiteX7" fmla="*/ 2025 w 13132"/>
                <a:gd name="connsiteY7" fmla="*/ 8222 h 10000"/>
                <a:gd name="connsiteX8" fmla="*/ 2827 w 13132"/>
                <a:gd name="connsiteY8" fmla="*/ 8979 h 10000"/>
                <a:gd name="connsiteX9" fmla="*/ 3654 w 13132"/>
                <a:gd name="connsiteY9" fmla="*/ 9535 h 10000"/>
                <a:gd name="connsiteX10" fmla="*/ 5215 w 13132"/>
                <a:gd name="connsiteY10" fmla="*/ 10000 h 10000"/>
                <a:gd name="connsiteX11" fmla="*/ 6843 w 13132"/>
                <a:gd name="connsiteY11" fmla="*/ 9415 h 10000"/>
                <a:gd name="connsiteX12" fmla="*/ 7770 w 13132"/>
                <a:gd name="connsiteY12" fmla="*/ 8799 h 10000"/>
                <a:gd name="connsiteX13" fmla="*/ 8526 w 13132"/>
                <a:gd name="connsiteY13" fmla="*/ 7933 h 10000"/>
                <a:gd name="connsiteX14" fmla="*/ 8966 w 13132"/>
                <a:gd name="connsiteY14" fmla="*/ 6623 h 10000"/>
                <a:gd name="connsiteX15" fmla="*/ 9389 w 13132"/>
                <a:gd name="connsiteY15" fmla="*/ 6533 h 10000"/>
                <a:gd name="connsiteX16" fmla="*/ 9956 w 13132"/>
                <a:gd name="connsiteY16" fmla="*/ 5623 h 10000"/>
                <a:gd name="connsiteX17" fmla="*/ 13132 w 13132"/>
                <a:gd name="connsiteY17" fmla="*/ 5650 h 10000"/>
                <a:gd name="connsiteX18" fmla="*/ 10245 w 13132"/>
                <a:gd name="connsiteY18" fmla="*/ 4292 h 10000"/>
                <a:gd name="connsiteX19" fmla="*/ 9660 w 13132"/>
                <a:gd name="connsiteY19" fmla="*/ 4152 h 10000"/>
                <a:gd name="connsiteX20" fmla="*/ 9445 w 13132"/>
                <a:gd name="connsiteY20" fmla="*/ 4537 h 10000"/>
                <a:gd name="connsiteX21" fmla="*/ 9332 w 13132"/>
                <a:gd name="connsiteY21" fmla="*/ 4369 h 10000"/>
                <a:gd name="connsiteX22" fmla="*/ 9075 w 13132"/>
                <a:gd name="connsiteY22" fmla="*/ 2573 h 10000"/>
                <a:gd name="connsiteX23" fmla="*/ 8014 w 13132"/>
                <a:gd name="connsiteY23" fmla="*/ 916 h 10000"/>
                <a:gd name="connsiteX24" fmla="*/ 5807 w 13132"/>
                <a:gd name="connsiteY24" fmla="*/ 1 h 10000"/>
                <a:gd name="connsiteX25" fmla="*/ 1872 w 13132"/>
                <a:gd name="connsiteY25" fmla="*/ 802 h 10000"/>
                <a:gd name="connsiteX0" fmla="*/ 1872 w 10325"/>
                <a:gd name="connsiteY0" fmla="*/ 802 h 10000"/>
                <a:gd name="connsiteX1" fmla="*/ 924 w 10325"/>
                <a:gd name="connsiteY1" fmla="*/ 4594 h 10000"/>
                <a:gd name="connsiteX2" fmla="*/ 203 w 10325"/>
                <a:gd name="connsiteY2" fmla="*/ 4789 h 10000"/>
                <a:gd name="connsiteX3" fmla="*/ 0 w 10325"/>
                <a:gd name="connsiteY3" fmla="*/ 5290 h 10000"/>
                <a:gd name="connsiteX4" fmla="*/ 276 w 10325"/>
                <a:gd name="connsiteY4" fmla="*/ 6187 h 10000"/>
                <a:gd name="connsiteX5" fmla="*/ 890 w 10325"/>
                <a:gd name="connsiteY5" fmla="*/ 6804 h 10000"/>
                <a:gd name="connsiteX6" fmla="*/ 1680 w 10325"/>
                <a:gd name="connsiteY6" fmla="*/ 7339 h 10000"/>
                <a:gd name="connsiteX7" fmla="*/ 2025 w 10325"/>
                <a:gd name="connsiteY7" fmla="*/ 8222 h 10000"/>
                <a:gd name="connsiteX8" fmla="*/ 2827 w 10325"/>
                <a:gd name="connsiteY8" fmla="*/ 8979 h 10000"/>
                <a:gd name="connsiteX9" fmla="*/ 3654 w 10325"/>
                <a:gd name="connsiteY9" fmla="*/ 9535 h 10000"/>
                <a:gd name="connsiteX10" fmla="*/ 5215 w 10325"/>
                <a:gd name="connsiteY10" fmla="*/ 10000 h 10000"/>
                <a:gd name="connsiteX11" fmla="*/ 6843 w 10325"/>
                <a:gd name="connsiteY11" fmla="*/ 9415 h 10000"/>
                <a:gd name="connsiteX12" fmla="*/ 7770 w 10325"/>
                <a:gd name="connsiteY12" fmla="*/ 8799 h 10000"/>
                <a:gd name="connsiteX13" fmla="*/ 8526 w 10325"/>
                <a:gd name="connsiteY13" fmla="*/ 7933 h 10000"/>
                <a:gd name="connsiteX14" fmla="*/ 8966 w 10325"/>
                <a:gd name="connsiteY14" fmla="*/ 6623 h 10000"/>
                <a:gd name="connsiteX15" fmla="*/ 9389 w 10325"/>
                <a:gd name="connsiteY15" fmla="*/ 6533 h 10000"/>
                <a:gd name="connsiteX16" fmla="*/ 9956 w 10325"/>
                <a:gd name="connsiteY16" fmla="*/ 5623 h 10000"/>
                <a:gd name="connsiteX17" fmla="*/ 10325 w 10325"/>
                <a:gd name="connsiteY17" fmla="*/ 4988 h 10000"/>
                <a:gd name="connsiteX18" fmla="*/ 10245 w 10325"/>
                <a:gd name="connsiteY18" fmla="*/ 4292 h 10000"/>
                <a:gd name="connsiteX19" fmla="*/ 9660 w 10325"/>
                <a:gd name="connsiteY19" fmla="*/ 4152 h 10000"/>
                <a:gd name="connsiteX20" fmla="*/ 9445 w 10325"/>
                <a:gd name="connsiteY20" fmla="*/ 4537 h 10000"/>
                <a:gd name="connsiteX21" fmla="*/ 9332 w 10325"/>
                <a:gd name="connsiteY21" fmla="*/ 4369 h 10000"/>
                <a:gd name="connsiteX22" fmla="*/ 9075 w 10325"/>
                <a:gd name="connsiteY22" fmla="*/ 2573 h 10000"/>
                <a:gd name="connsiteX23" fmla="*/ 8014 w 10325"/>
                <a:gd name="connsiteY23" fmla="*/ 916 h 10000"/>
                <a:gd name="connsiteX24" fmla="*/ 5807 w 10325"/>
                <a:gd name="connsiteY24" fmla="*/ 1 h 10000"/>
                <a:gd name="connsiteX25" fmla="*/ 1872 w 10325"/>
                <a:gd name="connsiteY25" fmla="*/ 802 h 10000"/>
                <a:gd name="connsiteX0" fmla="*/ 1872 w 12804"/>
                <a:gd name="connsiteY0" fmla="*/ 802 h 10000"/>
                <a:gd name="connsiteX1" fmla="*/ 924 w 12804"/>
                <a:gd name="connsiteY1" fmla="*/ 4594 h 10000"/>
                <a:gd name="connsiteX2" fmla="*/ 203 w 12804"/>
                <a:gd name="connsiteY2" fmla="*/ 4789 h 10000"/>
                <a:gd name="connsiteX3" fmla="*/ 0 w 12804"/>
                <a:gd name="connsiteY3" fmla="*/ 5290 h 10000"/>
                <a:gd name="connsiteX4" fmla="*/ 276 w 12804"/>
                <a:gd name="connsiteY4" fmla="*/ 6187 h 10000"/>
                <a:gd name="connsiteX5" fmla="*/ 890 w 12804"/>
                <a:gd name="connsiteY5" fmla="*/ 6804 h 10000"/>
                <a:gd name="connsiteX6" fmla="*/ 1680 w 12804"/>
                <a:gd name="connsiteY6" fmla="*/ 7339 h 10000"/>
                <a:gd name="connsiteX7" fmla="*/ 2025 w 12804"/>
                <a:gd name="connsiteY7" fmla="*/ 8222 h 10000"/>
                <a:gd name="connsiteX8" fmla="*/ 2827 w 12804"/>
                <a:gd name="connsiteY8" fmla="*/ 8979 h 10000"/>
                <a:gd name="connsiteX9" fmla="*/ 3654 w 12804"/>
                <a:gd name="connsiteY9" fmla="*/ 9535 h 10000"/>
                <a:gd name="connsiteX10" fmla="*/ 5215 w 12804"/>
                <a:gd name="connsiteY10" fmla="*/ 10000 h 10000"/>
                <a:gd name="connsiteX11" fmla="*/ 6843 w 12804"/>
                <a:gd name="connsiteY11" fmla="*/ 9415 h 10000"/>
                <a:gd name="connsiteX12" fmla="*/ 7770 w 12804"/>
                <a:gd name="connsiteY12" fmla="*/ 8799 h 10000"/>
                <a:gd name="connsiteX13" fmla="*/ 8526 w 12804"/>
                <a:gd name="connsiteY13" fmla="*/ 7933 h 10000"/>
                <a:gd name="connsiteX14" fmla="*/ 8966 w 12804"/>
                <a:gd name="connsiteY14" fmla="*/ 6623 h 10000"/>
                <a:gd name="connsiteX15" fmla="*/ 9389 w 12804"/>
                <a:gd name="connsiteY15" fmla="*/ 6533 h 10000"/>
                <a:gd name="connsiteX16" fmla="*/ 9956 w 12804"/>
                <a:gd name="connsiteY16" fmla="*/ 5623 h 10000"/>
                <a:gd name="connsiteX17" fmla="*/ 10325 w 12804"/>
                <a:gd name="connsiteY17" fmla="*/ 4988 h 10000"/>
                <a:gd name="connsiteX18" fmla="*/ 12803 w 12804"/>
                <a:gd name="connsiteY18" fmla="*/ 3108 h 10000"/>
                <a:gd name="connsiteX19" fmla="*/ 9660 w 12804"/>
                <a:gd name="connsiteY19" fmla="*/ 4152 h 10000"/>
                <a:gd name="connsiteX20" fmla="*/ 9445 w 12804"/>
                <a:gd name="connsiteY20" fmla="*/ 4537 h 10000"/>
                <a:gd name="connsiteX21" fmla="*/ 9332 w 12804"/>
                <a:gd name="connsiteY21" fmla="*/ 4369 h 10000"/>
                <a:gd name="connsiteX22" fmla="*/ 9075 w 12804"/>
                <a:gd name="connsiteY22" fmla="*/ 2573 h 10000"/>
                <a:gd name="connsiteX23" fmla="*/ 8014 w 12804"/>
                <a:gd name="connsiteY23" fmla="*/ 916 h 10000"/>
                <a:gd name="connsiteX24" fmla="*/ 5807 w 12804"/>
                <a:gd name="connsiteY24" fmla="*/ 1 h 10000"/>
                <a:gd name="connsiteX25" fmla="*/ 1872 w 12804"/>
                <a:gd name="connsiteY25" fmla="*/ 802 h 10000"/>
                <a:gd name="connsiteX0" fmla="*/ 1872 w 10424"/>
                <a:gd name="connsiteY0" fmla="*/ 802 h 10000"/>
                <a:gd name="connsiteX1" fmla="*/ 924 w 10424"/>
                <a:gd name="connsiteY1" fmla="*/ 4594 h 10000"/>
                <a:gd name="connsiteX2" fmla="*/ 203 w 10424"/>
                <a:gd name="connsiteY2" fmla="*/ 4789 h 10000"/>
                <a:gd name="connsiteX3" fmla="*/ 0 w 10424"/>
                <a:gd name="connsiteY3" fmla="*/ 5290 h 10000"/>
                <a:gd name="connsiteX4" fmla="*/ 276 w 10424"/>
                <a:gd name="connsiteY4" fmla="*/ 6187 h 10000"/>
                <a:gd name="connsiteX5" fmla="*/ 890 w 10424"/>
                <a:gd name="connsiteY5" fmla="*/ 6804 h 10000"/>
                <a:gd name="connsiteX6" fmla="*/ 1680 w 10424"/>
                <a:gd name="connsiteY6" fmla="*/ 7339 h 10000"/>
                <a:gd name="connsiteX7" fmla="*/ 2025 w 10424"/>
                <a:gd name="connsiteY7" fmla="*/ 8222 h 10000"/>
                <a:gd name="connsiteX8" fmla="*/ 2827 w 10424"/>
                <a:gd name="connsiteY8" fmla="*/ 8979 h 10000"/>
                <a:gd name="connsiteX9" fmla="*/ 3654 w 10424"/>
                <a:gd name="connsiteY9" fmla="*/ 9535 h 10000"/>
                <a:gd name="connsiteX10" fmla="*/ 5215 w 10424"/>
                <a:gd name="connsiteY10" fmla="*/ 10000 h 10000"/>
                <a:gd name="connsiteX11" fmla="*/ 6843 w 10424"/>
                <a:gd name="connsiteY11" fmla="*/ 9415 h 10000"/>
                <a:gd name="connsiteX12" fmla="*/ 7770 w 10424"/>
                <a:gd name="connsiteY12" fmla="*/ 8799 h 10000"/>
                <a:gd name="connsiteX13" fmla="*/ 8526 w 10424"/>
                <a:gd name="connsiteY13" fmla="*/ 7933 h 10000"/>
                <a:gd name="connsiteX14" fmla="*/ 8966 w 10424"/>
                <a:gd name="connsiteY14" fmla="*/ 6623 h 10000"/>
                <a:gd name="connsiteX15" fmla="*/ 9389 w 10424"/>
                <a:gd name="connsiteY15" fmla="*/ 6533 h 10000"/>
                <a:gd name="connsiteX16" fmla="*/ 9956 w 10424"/>
                <a:gd name="connsiteY16" fmla="*/ 5623 h 10000"/>
                <a:gd name="connsiteX17" fmla="*/ 10325 w 10424"/>
                <a:gd name="connsiteY17" fmla="*/ 4988 h 10000"/>
                <a:gd name="connsiteX18" fmla="*/ 10410 w 10424"/>
                <a:gd name="connsiteY18" fmla="*/ 4327 h 10000"/>
                <a:gd name="connsiteX19" fmla="*/ 9660 w 10424"/>
                <a:gd name="connsiteY19" fmla="*/ 4152 h 10000"/>
                <a:gd name="connsiteX20" fmla="*/ 9445 w 10424"/>
                <a:gd name="connsiteY20" fmla="*/ 4537 h 10000"/>
                <a:gd name="connsiteX21" fmla="*/ 9332 w 10424"/>
                <a:gd name="connsiteY21" fmla="*/ 4369 h 10000"/>
                <a:gd name="connsiteX22" fmla="*/ 9075 w 10424"/>
                <a:gd name="connsiteY22" fmla="*/ 2573 h 10000"/>
                <a:gd name="connsiteX23" fmla="*/ 8014 w 10424"/>
                <a:gd name="connsiteY23" fmla="*/ 916 h 10000"/>
                <a:gd name="connsiteX24" fmla="*/ 5807 w 10424"/>
                <a:gd name="connsiteY24" fmla="*/ 1 h 10000"/>
                <a:gd name="connsiteX25" fmla="*/ 1872 w 1042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93 w 10548"/>
                <a:gd name="connsiteY2" fmla="*/ 2898 h 10000"/>
                <a:gd name="connsiteX3" fmla="*/ 368 w 10548"/>
                <a:gd name="connsiteY3" fmla="*/ 4684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2389 w 10941"/>
                <a:gd name="connsiteY0" fmla="*/ 802 h 10000"/>
                <a:gd name="connsiteX1" fmla="*/ 1441 w 10941"/>
                <a:gd name="connsiteY1" fmla="*/ 4594 h 10000"/>
                <a:gd name="connsiteX2" fmla="*/ 686 w 10941"/>
                <a:gd name="connsiteY2" fmla="*/ 2898 h 10000"/>
                <a:gd name="connsiteX3" fmla="*/ 18 w 10941"/>
                <a:gd name="connsiteY3" fmla="*/ 4440 h 10000"/>
                <a:gd name="connsiteX4" fmla="*/ 393 w 10941"/>
                <a:gd name="connsiteY4" fmla="*/ 5290 h 10000"/>
                <a:gd name="connsiteX5" fmla="*/ 793 w 10941"/>
                <a:gd name="connsiteY5" fmla="*/ 6187 h 10000"/>
                <a:gd name="connsiteX6" fmla="*/ 1407 w 10941"/>
                <a:gd name="connsiteY6" fmla="*/ 6804 h 10000"/>
                <a:gd name="connsiteX7" fmla="*/ 2197 w 10941"/>
                <a:gd name="connsiteY7" fmla="*/ 7339 h 10000"/>
                <a:gd name="connsiteX8" fmla="*/ 2542 w 10941"/>
                <a:gd name="connsiteY8" fmla="*/ 8222 h 10000"/>
                <a:gd name="connsiteX9" fmla="*/ 3344 w 10941"/>
                <a:gd name="connsiteY9" fmla="*/ 8979 h 10000"/>
                <a:gd name="connsiteX10" fmla="*/ 4171 w 10941"/>
                <a:gd name="connsiteY10" fmla="*/ 9535 h 10000"/>
                <a:gd name="connsiteX11" fmla="*/ 5732 w 10941"/>
                <a:gd name="connsiteY11" fmla="*/ 10000 h 10000"/>
                <a:gd name="connsiteX12" fmla="*/ 7360 w 10941"/>
                <a:gd name="connsiteY12" fmla="*/ 9415 h 10000"/>
                <a:gd name="connsiteX13" fmla="*/ 8287 w 10941"/>
                <a:gd name="connsiteY13" fmla="*/ 8799 h 10000"/>
                <a:gd name="connsiteX14" fmla="*/ 9043 w 10941"/>
                <a:gd name="connsiteY14" fmla="*/ 7933 h 10000"/>
                <a:gd name="connsiteX15" fmla="*/ 9483 w 10941"/>
                <a:gd name="connsiteY15" fmla="*/ 6623 h 10000"/>
                <a:gd name="connsiteX16" fmla="*/ 9906 w 10941"/>
                <a:gd name="connsiteY16" fmla="*/ 6533 h 10000"/>
                <a:gd name="connsiteX17" fmla="*/ 10473 w 10941"/>
                <a:gd name="connsiteY17" fmla="*/ 5623 h 10000"/>
                <a:gd name="connsiteX18" fmla="*/ 10842 w 10941"/>
                <a:gd name="connsiteY18" fmla="*/ 4988 h 10000"/>
                <a:gd name="connsiteX19" fmla="*/ 10927 w 10941"/>
                <a:gd name="connsiteY19" fmla="*/ 4327 h 10000"/>
                <a:gd name="connsiteX20" fmla="*/ 10177 w 10941"/>
                <a:gd name="connsiteY20" fmla="*/ 4152 h 10000"/>
                <a:gd name="connsiteX21" fmla="*/ 9962 w 10941"/>
                <a:gd name="connsiteY21" fmla="*/ 4537 h 10000"/>
                <a:gd name="connsiteX22" fmla="*/ 9849 w 10941"/>
                <a:gd name="connsiteY22" fmla="*/ 4369 h 10000"/>
                <a:gd name="connsiteX23" fmla="*/ 9592 w 10941"/>
                <a:gd name="connsiteY23" fmla="*/ 2573 h 10000"/>
                <a:gd name="connsiteX24" fmla="*/ 8531 w 10941"/>
                <a:gd name="connsiteY24" fmla="*/ 916 h 10000"/>
                <a:gd name="connsiteX25" fmla="*/ 6324 w 10941"/>
                <a:gd name="connsiteY25" fmla="*/ 1 h 10000"/>
                <a:gd name="connsiteX26" fmla="*/ 2389 w 10941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743 w 10998"/>
                <a:gd name="connsiteY2" fmla="*/ 2898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214 w 10766"/>
                <a:gd name="connsiteY0" fmla="*/ 802 h 10000"/>
                <a:gd name="connsiteX1" fmla="*/ 1266 w 10766"/>
                <a:gd name="connsiteY1" fmla="*/ 4594 h 10000"/>
                <a:gd name="connsiteX2" fmla="*/ 635 w 10766"/>
                <a:gd name="connsiteY2" fmla="*/ 4779 h 10000"/>
                <a:gd name="connsiteX3" fmla="*/ 338 w 10766"/>
                <a:gd name="connsiteY3" fmla="*/ 4893 h 10000"/>
                <a:gd name="connsiteX4" fmla="*/ 218 w 10766"/>
                <a:gd name="connsiteY4" fmla="*/ 5290 h 10000"/>
                <a:gd name="connsiteX5" fmla="*/ 618 w 10766"/>
                <a:gd name="connsiteY5" fmla="*/ 6187 h 10000"/>
                <a:gd name="connsiteX6" fmla="*/ 1232 w 10766"/>
                <a:gd name="connsiteY6" fmla="*/ 6804 h 10000"/>
                <a:gd name="connsiteX7" fmla="*/ 2022 w 10766"/>
                <a:gd name="connsiteY7" fmla="*/ 7339 h 10000"/>
                <a:gd name="connsiteX8" fmla="*/ 2367 w 10766"/>
                <a:gd name="connsiteY8" fmla="*/ 8222 h 10000"/>
                <a:gd name="connsiteX9" fmla="*/ 3169 w 10766"/>
                <a:gd name="connsiteY9" fmla="*/ 8979 h 10000"/>
                <a:gd name="connsiteX10" fmla="*/ 3996 w 10766"/>
                <a:gd name="connsiteY10" fmla="*/ 9535 h 10000"/>
                <a:gd name="connsiteX11" fmla="*/ 5557 w 10766"/>
                <a:gd name="connsiteY11" fmla="*/ 10000 h 10000"/>
                <a:gd name="connsiteX12" fmla="*/ 7185 w 10766"/>
                <a:gd name="connsiteY12" fmla="*/ 9415 h 10000"/>
                <a:gd name="connsiteX13" fmla="*/ 8112 w 10766"/>
                <a:gd name="connsiteY13" fmla="*/ 8799 h 10000"/>
                <a:gd name="connsiteX14" fmla="*/ 8868 w 10766"/>
                <a:gd name="connsiteY14" fmla="*/ 7933 h 10000"/>
                <a:gd name="connsiteX15" fmla="*/ 9308 w 10766"/>
                <a:gd name="connsiteY15" fmla="*/ 6623 h 10000"/>
                <a:gd name="connsiteX16" fmla="*/ 9731 w 10766"/>
                <a:gd name="connsiteY16" fmla="*/ 6533 h 10000"/>
                <a:gd name="connsiteX17" fmla="*/ 10298 w 10766"/>
                <a:gd name="connsiteY17" fmla="*/ 5623 h 10000"/>
                <a:gd name="connsiteX18" fmla="*/ 10667 w 10766"/>
                <a:gd name="connsiteY18" fmla="*/ 4988 h 10000"/>
                <a:gd name="connsiteX19" fmla="*/ 10752 w 10766"/>
                <a:gd name="connsiteY19" fmla="*/ 4327 h 10000"/>
                <a:gd name="connsiteX20" fmla="*/ 10002 w 10766"/>
                <a:gd name="connsiteY20" fmla="*/ 4152 h 10000"/>
                <a:gd name="connsiteX21" fmla="*/ 9787 w 10766"/>
                <a:gd name="connsiteY21" fmla="*/ 4537 h 10000"/>
                <a:gd name="connsiteX22" fmla="*/ 9674 w 10766"/>
                <a:gd name="connsiteY22" fmla="*/ 4369 h 10000"/>
                <a:gd name="connsiteX23" fmla="*/ 9417 w 10766"/>
                <a:gd name="connsiteY23" fmla="*/ 2573 h 10000"/>
                <a:gd name="connsiteX24" fmla="*/ 8356 w 10766"/>
                <a:gd name="connsiteY24" fmla="*/ 916 h 10000"/>
                <a:gd name="connsiteX25" fmla="*/ 6149 w 10766"/>
                <a:gd name="connsiteY25" fmla="*/ 1 h 10000"/>
                <a:gd name="connsiteX26" fmla="*/ 2214 w 10766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17 w 10548"/>
                <a:gd name="connsiteY2" fmla="*/ 4779 h 10000"/>
                <a:gd name="connsiteX3" fmla="*/ 120 w 10548"/>
                <a:gd name="connsiteY3" fmla="*/ 4893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85 w 10548"/>
                <a:gd name="connsiteY2" fmla="*/ 4615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6 w 11738"/>
                <a:gd name="connsiteY0" fmla="*/ 802 h 10000"/>
                <a:gd name="connsiteX1" fmla="*/ 2238 w 11738"/>
                <a:gd name="connsiteY1" fmla="*/ 4594 h 10000"/>
                <a:gd name="connsiteX2" fmla="*/ 31 w 11738"/>
                <a:gd name="connsiteY2" fmla="*/ 3744 h 10000"/>
                <a:gd name="connsiteX3" fmla="*/ 1066 w 11738"/>
                <a:gd name="connsiteY3" fmla="*/ 5220 h 10000"/>
                <a:gd name="connsiteX4" fmla="*/ 1590 w 11738"/>
                <a:gd name="connsiteY4" fmla="*/ 6187 h 10000"/>
                <a:gd name="connsiteX5" fmla="*/ 2204 w 11738"/>
                <a:gd name="connsiteY5" fmla="*/ 6804 h 10000"/>
                <a:gd name="connsiteX6" fmla="*/ 2994 w 11738"/>
                <a:gd name="connsiteY6" fmla="*/ 7339 h 10000"/>
                <a:gd name="connsiteX7" fmla="*/ 3339 w 11738"/>
                <a:gd name="connsiteY7" fmla="*/ 8222 h 10000"/>
                <a:gd name="connsiteX8" fmla="*/ 4141 w 11738"/>
                <a:gd name="connsiteY8" fmla="*/ 8979 h 10000"/>
                <a:gd name="connsiteX9" fmla="*/ 4968 w 11738"/>
                <a:gd name="connsiteY9" fmla="*/ 9535 h 10000"/>
                <a:gd name="connsiteX10" fmla="*/ 6529 w 11738"/>
                <a:gd name="connsiteY10" fmla="*/ 10000 h 10000"/>
                <a:gd name="connsiteX11" fmla="*/ 8157 w 11738"/>
                <a:gd name="connsiteY11" fmla="*/ 9415 h 10000"/>
                <a:gd name="connsiteX12" fmla="*/ 9084 w 11738"/>
                <a:gd name="connsiteY12" fmla="*/ 8799 h 10000"/>
                <a:gd name="connsiteX13" fmla="*/ 9840 w 11738"/>
                <a:gd name="connsiteY13" fmla="*/ 7933 h 10000"/>
                <a:gd name="connsiteX14" fmla="*/ 10280 w 11738"/>
                <a:gd name="connsiteY14" fmla="*/ 6623 h 10000"/>
                <a:gd name="connsiteX15" fmla="*/ 10703 w 11738"/>
                <a:gd name="connsiteY15" fmla="*/ 6533 h 10000"/>
                <a:gd name="connsiteX16" fmla="*/ 11270 w 11738"/>
                <a:gd name="connsiteY16" fmla="*/ 5623 h 10000"/>
                <a:gd name="connsiteX17" fmla="*/ 11639 w 11738"/>
                <a:gd name="connsiteY17" fmla="*/ 4988 h 10000"/>
                <a:gd name="connsiteX18" fmla="*/ 11724 w 11738"/>
                <a:gd name="connsiteY18" fmla="*/ 4327 h 10000"/>
                <a:gd name="connsiteX19" fmla="*/ 10974 w 11738"/>
                <a:gd name="connsiteY19" fmla="*/ 4152 h 10000"/>
                <a:gd name="connsiteX20" fmla="*/ 10759 w 11738"/>
                <a:gd name="connsiteY20" fmla="*/ 4537 h 10000"/>
                <a:gd name="connsiteX21" fmla="*/ 10646 w 11738"/>
                <a:gd name="connsiteY21" fmla="*/ 4369 h 10000"/>
                <a:gd name="connsiteX22" fmla="*/ 10389 w 11738"/>
                <a:gd name="connsiteY22" fmla="*/ 2573 h 10000"/>
                <a:gd name="connsiteX23" fmla="*/ 9328 w 11738"/>
                <a:gd name="connsiteY23" fmla="*/ 916 h 10000"/>
                <a:gd name="connsiteX24" fmla="*/ 7121 w 11738"/>
                <a:gd name="connsiteY24" fmla="*/ 1 h 10000"/>
                <a:gd name="connsiteX25" fmla="*/ 3186 w 11738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314 w 10672"/>
                <a:gd name="connsiteY6" fmla="*/ 8396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649 w 10672"/>
                <a:gd name="connsiteY5" fmla="*/ 7827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45 w 10672"/>
                <a:gd name="connsiteY16" fmla="*/ 5762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637 w 10738"/>
                <a:gd name="connsiteY15" fmla="*/ 6533 h 10000"/>
                <a:gd name="connsiteX16" fmla="*/ 10245 w 10738"/>
                <a:gd name="connsiteY16" fmla="*/ 5762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9637 w 10739"/>
                <a:gd name="connsiteY15" fmla="*/ 6533 h 10000"/>
                <a:gd name="connsiteX16" fmla="*/ 10245 w 10739"/>
                <a:gd name="connsiteY16" fmla="*/ 5762 h 10000"/>
                <a:gd name="connsiteX17" fmla="*/ 10738 w 10739"/>
                <a:gd name="connsiteY17" fmla="*/ 4988 h 10000"/>
                <a:gd name="connsiteX18" fmla="*/ 10658 w 10739"/>
                <a:gd name="connsiteY18" fmla="*/ 4327 h 10000"/>
                <a:gd name="connsiteX19" fmla="*/ 9908 w 10739"/>
                <a:gd name="connsiteY19" fmla="*/ 4152 h 10000"/>
                <a:gd name="connsiteX20" fmla="*/ 9693 w 10739"/>
                <a:gd name="connsiteY20" fmla="*/ 4537 h 10000"/>
                <a:gd name="connsiteX21" fmla="*/ 9580 w 10739"/>
                <a:gd name="connsiteY21" fmla="*/ 4369 h 10000"/>
                <a:gd name="connsiteX22" fmla="*/ 9323 w 10739"/>
                <a:gd name="connsiteY22" fmla="*/ 2573 h 10000"/>
                <a:gd name="connsiteX23" fmla="*/ 8262 w 10739"/>
                <a:gd name="connsiteY23" fmla="*/ 916 h 10000"/>
                <a:gd name="connsiteX24" fmla="*/ 6055 w 10739"/>
                <a:gd name="connsiteY24" fmla="*/ 1 h 10000"/>
                <a:gd name="connsiteX25" fmla="*/ 2120 w 10739"/>
                <a:gd name="connsiteY25" fmla="*/ 802 h 10000"/>
                <a:gd name="connsiteX0" fmla="*/ 2120 w 10742"/>
                <a:gd name="connsiteY0" fmla="*/ 802 h 10000"/>
                <a:gd name="connsiteX1" fmla="*/ 1172 w 10742"/>
                <a:gd name="connsiteY1" fmla="*/ 4594 h 10000"/>
                <a:gd name="connsiteX2" fmla="*/ 0 w 10742"/>
                <a:gd name="connsiteY2" fmla="*/ 5220 h 10000"/>
                <a:gd name="connsiteX3" fmla="*/ 524 w 10742"/>
                <a:gd name="connsiteY3" fmla="*/ 6187 h 10000"/>
                <a:gd name="connsiteX4" fmla="*/ 1138 w 10742"/>
                <a:gd name="connsiteY4" fmla="*/ 6804 h 10000"/>
                <a:gd name="connsiteX5" fmla="*/ 1598 w 10742"/>
                <a:gd name="connsiteY5" fmla="*/ 7165 h 10000"/>
                <a:gd name="connsiteX6" fmla="*/ 1904 w 10742"/>
                <a:gd name="connsiteY6" fmla="*/ 7322 h 10000"/>
                <a:gd name="connsiteX7" fmla="*/ 2449 w 10742"/>
                <a:gd name="connsiteY7" fmla="*/ 8396 h 10000"/>
                <a:gd name="connsiteX8" fmla="*/ 3075 w 10742"/>
                <a:gd name="connsiteY8" fmla="*/ 8979 h 10000"/>
                <a:gd name="connsiteX9" fmla="*/ 3902 w 10742"/>
                <a:gd name="connsiteY9" fmla="*/ 9535 h 10000"/>
                <a:gd name="connsiteX10" fmla="*/ 5463 w 10742"/>
                <a:gd name="connsiteY10" fmla="*/ 10000 h 10000"/>
                <a:gd name="connsiteX11" fmla="*/ 7091 w 10742"/>
                <a:gd name="connsiteY11" fmla="*/ 9415 h 10000"/>
                <a:gd name="connsiteX12" fmla="*/ 8018 w 10742"/>
                <a:gd name="connsiteY12" fmla="*/ 8799 h 10000"/>
                <a:gd name="connsiteX13" fmla="*/ 8774 w 10742"/>
                <a:gd name="connsiteY13" fmla="*/ 7933 h 10000"/>
                <a:gd name="connsiteX14" fmla="*/ 9214 w 10742"/>
                <a:gd name="connsiteY14" fmla="*/ 6623 h 10000"/>
                <a:gd name="connsiteX15" fmla="*/ 9637 w 10742"/>
                <a:gd name="connsiteY15" fmla="*/ 6533 h 10000"/>
                <a:gd name="connsiteX16" fmla="*/ 10369 w 10742"/>
                <a:gd name="connsiteY16" fmla="*/ 5901 h 10000"/>
                <a:gd name="connsiteX17" fmla="*/ 10738 w 10742"/>
                <a:gd name="connsiteY17" fmla="*/ 4988 h 10000"/>
                <a:gd name="connsiteX18" fmla="*/ 10658 w 10742"/>
                <a:gd name="connsiteY18" fmla="*/ 4327 h 10000"/>
                <a:gd name="connsiteX19" fmla="*/ 9908 w 10742"/>
                <a:gd name="connsiteY19" fmla="*/ 4152 h 10000"/>
                <a:gd name="connsiteX20" fmla="*/ 9693 w 10742"/>
                <a:gd name="connsiteY20" fmla="*/ 4537 h 10000"/>
                <a:gd name="connsiteX21" fmla="*/ 9580 w 10742"/>
                <a:gd name="connsiteY21" fmla="*/ 4369 h 10000"/>
                <a:gd name="connsiteX22" fmla="*/ 9323 w 10742"/>
                <a:gd name="connsiteY22" fmla="*/ 2573 h 10000"/>
                <a:gd name="connsiteX23" fmla="*/ 8262 w 10742"/>
                <a:gd name="connsiteY23" fmla="*/ 916 h 10000"/>
                <a:gd name="connsiteX24" fmla="*/ 6055 w 10742"/>
                <a:gd name="connsiteY24" fmla="*/ 1 h 10000"/>
                <a:gd name="connsiteX25" fmla="*/ 2120 w 10742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10369 w 10739"/>
                <a:gd name="connsiteY15" fmla="*/ 5901 h 10000"/>
                <a:gd name="connsiteX16" fmla="*/ 10738 w 10739"/>
                <a:gd name="connsiteY16" fmla="*/ 4988 h 10000"/>
                <a:gd name="connsiteX17" fmla="*/ 10658 w 10739"/>
                <a:gd name="connsiteY17" fmla="*/ 4327 h 10000"/>
                <a:gd name="connsiteX18" fmla="*/ 9908 w 10739"/>
                <a:gd name="connsiteY18" fmla="*/ 4152 h 10000"/>
                <a:gd name="connsiteX19" fmla="*/ 9693 w 10739"/>
                <a:gd name="connsiteY19" fmla="*/ 4537 h 10000"/>
                <a:gd name="connsiteX20" fmla="*/ 9580 w 10739"/>
                <a:gd name="connsiteY20" fmla="*/ 4369 h 10000"/>
                <a:gd name="connsiteX21" fmla="*/ 9323 w 10739"/>
                <a:gd name="connsiteY21" fmla="*/ 2573 h 10000"/>
                <a:gd name="connsiteX22" fmla="*/ 8262 w 10739"/>
                <a:gd name="connsiteY22" fmla="*/ 916 h 10000"/>
                <a:gd name="connsiteX23" fmla="*/ 6055 w 10739"/>
                <a:gd name="connsiteY23" fmla="*/ 1 h 10000"/>
                <a:gd name="connsiteX24" fmla="*/ 2120 w 10739"/>
                <a:gd name="connsiteY24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717 w 10738"/>
                <a:gd name="connsiteY15" fmla="*/ 6570 h 10000"/>
                <a:gd name="connsiteX16" fmla="*/ 10369 w 10738"/>
                <a:gd name="connsiteY16" fmla="*/ 5901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8"/>
                <a:gd name="connsiteY0" fmla="*/ 802 h 9864"/>
                <a:gd name="connsiteX1" fmla="*/ 1172 w 10738"/>
                <a:gd name="connsiteY1" fmla="*/ 4594 h 9864"/>
                <a:gd name="connsiteX2" fmla="*/ 0 w 10738"/>
                <a:gd name="connsiteY2" fmla="*/ 5220 h 9864"/>
                <a:gd name="connsiteX3" fmla="*/ 524 w 10738"/>
                <a:gd name="connsiteY3" fmla="*/ 6187 h 9864"/>
                <a:gd name="connsiteX4" fmla="*/ 1138 w 10738"/>
                <a:gd name="connsiteY4" fmla="*/ 6804 h 9864"/>
                <a:gd name="connsiteX5" fmla="*/ 1598 w 10738"/>
                <a:gd name="connsiteY5" fmla="*/ 7165 h 9864"/>
                <a:gd name="connsiteX6" fmla="*/ 1904 w 10738"/>
                <a:gd name="connsiteY6" fmla="*/ 7322 h 9864"/>
                <a:gd name="connsiteX7" fmla="*/ 2449 w 10738"/>
                <a:gd name="connsiteY7" fmla="*/ 8396 h 9864"/>
                <a:gd name="connsiteX8" fmla="*/ 3075 w 10738"/>
                <a:gd name="connsiteY8" fmla="*/ 8979 h 9864"/>
                <a:gd name="connsiteX9" fmla="*/ 3902 w 10738"/>
                <a:gd name="connsiteY9" fmla="*/ 9535 h 9864"/>
                <a:gd name="connsiteX10" fmla="*/ 4926 w 10738"/>
                <a:gd name="connsiteY10" fmla="*/ 9864 h 9864"/>
                <a:gd name="connsiteX11" fmla="*/ 7091 w 10738"/>
                <a:gd name="connsiteY11" fmla="*/ 9415 h 9864"/>
                <a:gd name="connsiteX12" fmla="*/ 8018 w 10738"/>
                <a:gd name="connsiteY12" fmla="*/ 8799 h 9864"/>
                <a:gd name="connsiteX13" fmla="*/ 8774 w 10738"/>
                <a:gd name="connsiteY13" fmla="*/ 7933 h 9864"/>
                <a:gd name="connsiteX14" fmla="*/ 9214 w 10738"/>
                <a:gd name="connsiteY14" fmla="*/ 6623 h 9864"/>
                <a:gd name="connsiteX15" fmla="*/ 9717 w 10738"/>
                <a:gd name="connsiteY15" fmla="*/ 6570 h 9864"/>
                <a:gd name="connsiteX16" fmla="*/ 10369 w 10738"/>
                <a:gd name="connsiteY16" fmla="*/ 5901 h 9864"/>
                <a:gd name="connsiteX17" fmla="*/ 10738 w 10738"/>
                <a:gd name="connsiteY17" fmla="*/ 4988 h 9864"/>
                <a:gd name="connsiteX18" fmla="*/ 10658 w 10738"/>
                <a:gd name="connsiteY18" fmla="*/ 4327 h 9864"/>
                <a:gd name="connsiteX19" fmla="*/ 9908 w 10738"/>
                <a:gd name="connsiteY19" fmla="*/ 4152 h 9864"/>
                <a:gd name="connsiteX20" fmla="*/ 9693 w 10738"/>
                <a:gd name="connsiteY20" fmla="*/ 4537 h 9864"/>
                <a:gd name="connsiteX21" fmla="*/ 9580 w 10738"/>
                <a:gd name="connsiteY21" fmla="*/ 4369 h 9864"/>
                <a:gd name="connsiteX22" fmla="*/ 9323 w 10738"/>
                <a:gd name="connsiteY22" fmla="*/ 2573 h 9864"/>
                <a:gd name="connsiteX23" fmla="*/ 8262 w 10738"/>
                <a:gd name="connsiteY23" fmla="*/ 916 h 9864"/>
                <a:gd name="connsiteX24" fmla="*/ 6055 w 10738"/>
                <a:gd name="connsiteY24" fmla="*/ 1 h 9864"/>
                <a:gd name="connsiteX25" fmla="*/ 2120 w 10738"/>
                <a:gd name="connsiteY25" fmla="*/ 802 h 986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79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177 w 10000"/>
                <a:gd name="connsiteY20" fmla="*/ 4347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18"/>
                <a:gd name="connsiteY0" fmla="*/ 813 h 10034"/>
                <a:gd name="connsiteX1" fmla="*/ 1091 w 10018"/>
                <a:gd name="connsiteY1" fmla="*/ 4657 h 10034"/>
                <a:gd name="connsiteX2" fmla="*/ 0 w 10018"/>
                <a:gd name="connsiteY2" fmla="*/ 5292 h 10034"/>
                <a:gd name="connsiteX3" fmla="*/ 488 w 10018"/>
                <a:gd name="connsiteY3" fmla="*/ 6272 h 10034"/>
                <a:gd name="connsiteX4" fmla="*/ 1060 w 10018"/>
                <a:gd name="connsiteY4" fmla="*/ 6898 h 10034"/>
                <a:gd name="connsiteX5" fmla="*/ 1488 w 10018"/>
                <a:gd name="connsiteY5" fmla="*/ 7264 h 10034"/>
                <a:gd name="connsiteX6" fmla="*/ 1773 w 10018"/>
                <a:gd name="connsiteY6" fmla="*/ 7423 h 10034"/>
                <a:gd name="connsiteX7" fmla="*/ 2281 w 10018"/>
                <a:gd name="connsiteY7" fmla="*/ 8512 h 10034"/>
                <a:gd name="connsiteX8" fmla="*/ 2864 w 10018"/>
                <a:gd name="connsiteY8" fmla="*/ 9103 h 10034"/>
                <a:gd name="connsiteX9" fmla="*/ 3634 w 10018"/>
                <a:gd name="connsiteY9" fmla="*/ 9666 h 10034"/>
                <a:gd name="connsiteX10" fmla="*/ 4587 w 10018"/>
                <a:gd name="connsiteY10" fmla="*/ 10000 h 10034"/>
                <a:gd name="connsiteX11" fmla="*/ 5945 w 10018"/>
                <a:gd name="connsiteY11" fmla="*/ 9973 h 10034"/>
                <a:gd name="connsiteX12" fmla="*/ 6604 w 10018"/>
                <a:gd name="connsiteY12" fmla="*/ 9545 h 10034"/>
                <a:gd name="connsiteX13" fmla="*/ 7467 w 10018"/>
                <a:gd name="connsiteY13" fmla="*/ 8920 h 10034"/>
                <a:gd name="connsiteX14" fmla="*/ 8171 w 10018"/>
                <a:gd name="connsiteY14" fmla="*/ 8042 h 10034"/>
                <a:gd name="connsiteX15" fmla="*/ 8581 w 10018"/>
                <a:gd name="connsiteY15" fmla="*/ 6714 h 10034"/>
                <a:gd name="connsiteX16" fmla="*/ 9049 w 10018"/>
                <a:gd name="connsiteY16" fmla="*/ 6661 h 10034"/>
                <a:gd name="connsiteX17" fmla="*/ 9656 w 10018"/>
                <a:gd name="connsiteY17" fmla="*/ 5982 h 10034"/>
                <a:gd name="connsiteX18" fmla="*/ 10000 w 10018"/>
                <a:gd name="connsiteY18" fmla="*/ 5057 h 10034"/>
                <a:gd name="connsiteX19" fmla="*/ 9925 w 10018"/>
                <a:gd name="connsiteY19" fmla="*/ 4387 h 10034"/>
                <a:gd name="connsiteX20" fmla="*/ 9027 w 10018"/>
                <a:gd name="connsiteY20" fmla="*/ 4600 h 10034"/>
                <a:gd name="connsiteX21" fmla="*/ 8922 w 10018"/>
                <a:gd name="connsiteY21" fmla="*/ 4429 h 10034"/>
                <a:gd name="connsiteX22" fmla="*/ 8682 w 10018"/>
                <a:gd name="connsiteY22" fmla="*/ 2608 h 10034"/>
                <a:gd name="connsiteX23" fmla="*/ 7694 w 10018"/>
                <a:gd name="connsiteY23" fmla="*/ 929 h 10034"/>
                <a:gd name="connsiteX24" fmla="*/ 5639 w 10018"/>
                <a:gd name="connsiteY24" fmla="*/ 1 h 10034"/>
                <a:gd name="connsiteX25" fmla="*/ 1974 w 10018"/>
                <a:gd name="connsiteY25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241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9049 w 10098"/>
                <a:gd name="connsiteY16" fmla="*/ 6661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30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8949 w 10098"/>
                <a:gd name="connsiteY16" fmla="*/ 6845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9149 w 10098"/>
                <a:gd name="connsiteY16" fmla="*/ 6799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9104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8171 w 10164"/>
                <a:gd name="connsiteY13" fmla="*/ 8272 h 10031"/>
                <a:gd name="connsiteX14" fmla="*/ 8581 w 10164"/>
                <a:gd name="connsiteY14" fmla="*/ 7128 h 10031"/>
                <a:gd name="connsiteX15" fmla="*/ 9099 w 10164"/>
                <a:gd name="connsiteY15" fmla="*/ 7121 h 10031"/>
                <a:gd name="connsiteX16" fmla="*/ 9856 w 10164"/>
                <a:gd name="connsiteY16" fmla="*/ 6028 h 10031"/>
                <a:gd name="connsiteX17" fmla="*/ 10150 w 10164"/>
                <a:gd name="connsiteY17" fmla="*/ 5287 h 10031"/>
                <a:gd name="connsiteX18" fmla="*/ 10097 w 10164"/>
                <a:gd name="connsiteY18" fmla="*/ 4777 h 10031"/>
                <a:gd name="connsiteX19" fmla="*/ 9925 w 10164"/>
                <a:gd name="connsiteY19" fmla="*/ 4387 h 10031"/>
                <a:gd name="connsiteX20" fmla="*/ 9347 w 10164"/>
                <a:gd name="connsiteY20" fmla="*/ 4364 h 10031"/>
                <a:gd name="connsiteX21" fmla="*/ 9027 w 10164"/>
                <a:gd name="connsiteY21" fmla="*/ 4600 h 10031"/>
                <a:gd name="connsiteX22" fmla="*/ 8922 w 10164"/>
                <a:gd name="connsiteY22" fmla="*/ 4429 h 10031"/>
                <a:gd name="connsiteX23" fmla="*/ 8682 w 10164"/>
                <a:gd name="connsiteY23" fmla="*/ 2608 h 10031"/>
                <a:gd name="connsiteX24" fmla="*/ 7694 w 10164"/>
                <a:gd name="connsiteY24" fmla="*/ 929 h 10031"/>
                <a:gd name="connsiteX25" fmla="*/ 5639 w 10164"/>
                <a:gd name="connsiteY25" fmla="*/ 1 h 10031"/>
                <a:gd name="connsiteX26" fmla="*/ 1974 w 10164"/>
                <a:gd name="connsiteY26" fmla="*/ 813 h 10031"/>
                <a:gd name="connsiteX0" fmla="*/ 2161 w 10351"/>
                <a:gd name="connsiteY0" fmla="*/ 813 h 10031"/>
                <a:gd name="connsiteX1" fmla="*/ 1278 w 10351"/>
                <a:gd name="connsiteY1" fmla="*/ 4657 h 10031"/>
                <a:gd name="connsiteX2" fmla="*/ 0 w 10351"/>
                <a:gd name="connsiteY2" fmla="*/ 5292 h 10031"/>
                <a:gd name="connsiteX3" fmla="*/ 675 w 10351"/>
                <a:gd name="connsiteY3" fmla="*/ 6272 h 10031"/>
                <a:gd name="connsiteX4" fmla="*/ 1397 w 10351"/>
                <a:gd name="connsiteY4" fmla="*/ 6898 h 10031"/>
                <a:gd name="connsiteX5" fmla="*/ 1675 w 10351"/>
                <a:gd name="connsiteY5" fmla="*/ 7264 h 10031"/>
                <a:gd name="connsiteX6" fmla="*/ 1960 w 10351"/>
                <a:gd name="connsiteY6" fmla="*/ 7423 h 10031"/>
                <a:gd name="connsiteX7" fmla="*/ 2468 w 10351"/>
                <a:gd name="connsiteY7" fmla="*/ 8512 h 10031"/>
                <a:gd name="connsiteX8" fmla="*/ 3251 w 10351"/>
                <a:gd name="connsiteY8" fmla="*/ 9103 h 10031"/>
                <a:gd name="connsiteX9" fmla="*/ 4021 w 10351"/>
                <a:gd name="connsiteY9" fmla="*/ 9712 h 10031"/>
                <a:gd name="connsiteX10" fmla="*/ 4774 w 10351"/>
                <a:gd name="connsiteY10" fmla="*/ 10000 h 10031"/>
                <a:gd name="connsiteX11" fmla="*/ 6132 w 10351"/>
                <a:gd name="connsiteY11" fmla="*/ 9973 h 10031"/>
                <a:gd name="connsiteX12" fmla="*/ 6791 w 10351"/>
                <a:gd name="connsiteY12" fmla="*/ 9545 h 10031"/>
                <a:gd name="connsiteX13" fmla="*/ 8358 w 10351"/>
                <a:gd name="connsiteY13" fmla="*/ 8272 h 10031"/>
                <a:gd name="connsiteX14" fmla="*/ 8768 w 10351"/>
                <a:gd name="connsiteY14" fmla="*/ 7128 h 10031"/>
                <a:gd name="connsiteX15" fmla="*/ 9286 w 10351"/>
                <a:gd name="connsiteY15" fmla="*/ 7121 h 10031"/>
                <a:gd name="connsiteX16" fmla="*/ 10043 w 10351"/>
                <a:gd name="connsiteY16" fmla="*/ 6028 h 10031"/>
                <a:gd name="connsiteX17" fmla="*/ 10337 w 10351"/>
                <a:gd name="connsiteY17" fmla="*/ 5287 h 10031"/>
                <a:gd name="connsiteX18" fmla="*/ 10284 w 10351"/>
                <a:gd name="connsiteY18" fmla="*/ 4777 h 10031"/>
                <a:gd name="connsiteX19" fmla="*/ 10112 w 10351"/>
                <a:gd name="connsiteY19" fmla="*/ 4387 h 10031"/>
                <a:gd name="connsiteX20" fmla="*/ 9534 w 10351"/>
                <a:gd name="connsiteY20" fmla="*/ 4364 h 10031"/>
                <a:gd name="connsiteX21" fmla="*/ 9214 w 10351"/>
                <a:gd name="connsiteY21" fmla="*/ 4600 h 10031"/>
                <a:gd name="connsiteX22" fmla="*/ 9109 w 10351"/>
                <a:gd name="connsiteY22" fmla="*/ 4429 h 10031"/>
                <a:gd name="connsiteX23" fmla="*/ 8869 w 10351"/>
                <a:gd name="connsiteY23" fmla="*/ 2608 h 10031"/>
                <a:gd name="connsiteX24" fmla="*/ 7881 w 10351"/>
                <a:gd name="connsiteY24" fmla="*/ 929 h 10031"/>
                <a:gd name="connsiteX25" fmla="*/ 5826 w 10351"/>
                <a:gd name="connsiteY25" fmla="*/ 1 h 10031"/>
                <a:gd name="connsiteX26" fmla="*/ 2161 w 10351"/>
                <a:gd name="connsiteY26" fmla="*/ 813 h 10031"/>
                <a:gd name="connsiteX0" fmla="*/ 2161 w 10472"/>
                <a:gd name="connsiteY0" fmla="*/ 813 h 10031"/>
                <a:gd name="connsiteX1" fmla="*/ 1278 w 10472"/>
                <a:gd name="connsiteY1" fmla="*/ 4657 h 10031"/>
                <a:gd name="connsiteX2" fmla="*/ 0 w 10472"/>
                <a:gd name="connsiteY2" fmla="*/ 5292 h 10031"/>
                <a:gd name="connsiteX3" fmla="*/ 675 w 10472"/>
                <a:gd name="connsiteY3" fmla="*/ 6272 h 10031"/>
                <a:gd name="connsiteX4" fmla="*/ 1397 w 10472"/>
                <a:gd name="connsiteY4" fmla="*/ 6898 h 10031"/>
                <a:gd name="connsiteX5" fmla="*/ 1675 w 10472"/>
                <a:gd name="connsiteY5" fmla="*/ 7264 h 10031"/>
                <a:gd name="connsiteX6" fmla="*/ 1960 w 10472"/>
                <a:gd name="connsiteY6" fmla="*/ 7423 h 10031"/>
                <a:gd name="connsiteX7" fmla="*/ 2468 w 10472"/>
                <a:gd name="connsiteY7" fmla="*/ 8512 h 10031"/>
                <a:gd name="connsiteX8" fmla="*/ 3251 w 10472"/>
                <a:gd name="connsiteY8" fmla="*/ 9103 h 10031"/>
                <a:gd name="connsiteX9" fmla="*/ 4021 w 10472"/>
                <a:gd name="connsiteY9" fmla="*/ 9712 h 10031"/>
                <a:gd name="connsiteX10" fmla="*/ 4774 w 10472"/>
                <a:gd name="connsiteY10" fmla="*/ 10000 h 10031"/>
                <a:gd name="connsiteX11" fmla="*/ 6132 w 10472"/>
                <a:gd name="connsiteY11" fmla="*/ 9973 h 10031"/>
                <a:gd name="connsiteX12" fmla="*/ 6791 w 10472"/>
                <a:gd name="connsiteY12" fmla="*/ 9545 h 10031"/>
                <a:gd name="connsiteX13" fmla="*/ 8358 w 10472"/>
                <a:gd name="connsiteY13" fmla="*/ 8272 h 10031"/>
                <a:gd name="connsiteX14" fmla="*/ 8768 w 10472"/>
                <a:gd name="connsiteY14" fmla="*/ 7128 h 10031"/>
                <a:gd name="connsiteX15" fmla="*/ 9286 w 10472"/>
                <a:gd name="connsiteY15" fmla="*/ 7121 h 10031"/>
                <a:gd name="connsiteX16" fmla="*/ 10043 w 10472"/>
                <a:gd name="connsiteY16" fmla="*/ 6028 h 10031"/>
                <a:gd name="connsiteX17" fmla="*/ 10337 w 10472"/>
                <a:gd name="connsiteY17" fmla="*/ 5287 h 10031"/>
                <a:gd name="connsiteX18" fmla="*/ 10471 w 10472"/>
                <a:gd name="connsiteY18" fmla="*/ 4834 h 10031"/>
                <a:gd name="connsiteX19" fmla="*/ 10112 w 10472"/>
                <a:gd name="connsiteY19" fmla="*/ 4387 h 10031"/>
                <a:gd name="connsiteX20" fmla="*/ 9534 w 10472"/>
                <a:gd name="connsiteY20" fmla="*/ 4364 h 10031"/>
                <a:gd name="connsiteX21" fmla="*/ 9214 w 10472"/>
                <a:gd name="connsiteY21" fmla="*/ 4600 h 10031"/>
                <a:gd name="connsiteX22" fmla="*/ 9109 w 10472"/>
                <a:gd name="connsiteY22" fmla="*/ 4429 h 10031"/>
                <a:gd name="connsiteX23" fmla="*/ 8869 w 10472"/>
                <a:gd name="connsiteY23" fmla="*/ 2608 h 10031"/>
                <a:gd name="connsiteX24" fmla="*/ 7881 w 10472"/>
                <a:gd name="connsiteY24" fmla="*/ 929 h 10031"/>
                <a:gd name="connsiteX25" fmla="*/ 5826 w 10472"/>
                <a:gd name="connsiteY25" fmla="*/ 1 h 10031"/>
                <a:gd name="connsiteX26" fmla="*/ 2161 w 10472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043 w 10595"/>
                <a:gd name="connsiteY16" fmla="*/ 6028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230 w 10595"/>
                <a:gd name="connsiteY16" fmla="*/ 6200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501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652"/>
                <a:gd name="connsiteY0" fmla="*/ 813 h 10031"/>
                <a:gd name="connsiteX1" fmla="*/ 1278 w 10652"/>
                <a:gd name="connsiteY1" fmla="*/ 4657 h 10031"/>
                <a:gd name="connsiteX2" fmla="*/ 0 w 10652"/>
                <a:gd name="connsiteY2" fmla="*/ 5292 h 10031"/>
                <a:gd name="connsiteX3" fmla="*/ 675 w 10652"/>
                <a:gd name="connsiteY3" fmla="*/ 6501 h 10031"/>
                <a:gd name="connsiteX4" fmla="*/ 1675 w 10652"/>
                <a:gd name="connsiteY4" fmla="*/ 7264 h 10031"/>
                <a:gd name="connsiteX5" fmla="*/ 1960 w 10652"/>
                <a:gd name="connsiteY5" fmla="*/ 7423 h 10031"/>
                <a:gd name="connsiteX6" fmla="*/ 2468 w 10652"/>
                <a:gd name="connsiteY6" fmla="*/ 8512 h 10031"/>
                <a:gd name="connsiteX7" fmla="*/ 3251 w 10652"/>
                <a:gd name="connsiteY7" fmla="*/ 9103 h 10031"/>
                <a:gd name="connsiteX8" fmla="*/ 4021 w 10652"/>
                <a:gd name="connsiteY8" fmla="*/ 9712 h 10031"/>
                <a:gd name="connsiteX9" fmla="*/ 4774 w 10652"/>
                <a:gd name="connsiteY9" fmla="*/ 10000 h 10031"/>
                <a:gd name="connsiteX10" fmla="*/ 6132 w 10652"/>
                <a:gd name="connsiteY10" fmla="*/ 9973 h 10031"/>
                <a:gd name="connsiteX11" fmla="*/ 6791 w 10652"/>
                <a:gd name="connsiteY11" fmla="*/ 9545 h 10031"/>
                <a:gd name="connsiteX12" fmla="*/ 8358 w 10652"/>
                <a:gd name="connsiteY12" fmla="*/ 8272 h 10031"/>
                <a:gd name="connsiteX13" fmla="*/ 8768 w 10652"/>
                <a:gd name="connsiteY13" fmla="*/ 7128 h 10031"/>
                <a:gd name="connsiteX14" fmla="*/ 9286 w 10652"/>
                <a:gd name="connsiteY14" fmla="*/ 7121 h 10031"/>
                <a:gd name="connsiteX15" fmla="*/ 10586 w 10652"/>
                <a:gd name="connsiteY15" fmla="*/ 5459 h 10031"/>
                <a:gd name="connsiteX16" fmla="*/ 10471 w 10652"/>
                <a:gd name="connsiteY16" fmla="*/ 4834 h 10031"/>
                <a:gd name="connsiteX17" fmla="*/ 10112 w 10652"/>
                <a:gd name="connsiteY17" fmla="*/ 4387 h 10031"/>
                <a:gd name="connsiteX18" fmla="*/ 9534 w 10652"/>
                <a:gd name="connsiteY18" fmla="*/ 4364 h 10031"/>
                <a:gd name="connsiteX19" fmla="*/ 9214 w 10652"/>
                <a:gd name="connsiteY19" fmla="*/ 4600 h 10031"/>
                <a:gd name="connsiteX20" fmla="*/ 9109 w 10652"/>
                <a:gd name="connsiteY20" fmla="*/ 4429 h 10031"/>
                <a:gd name="connsiteX21" fmla="*/ 8869 w 10652"/>
                <a:gd name="connsiteY21" fmla="*/ 2608 h 10031"/>
                <a:gd name="connsiteX22" fmla="*/ 7881 w 10652"/>
                <a:gd name="connsiteY22" fmla="*/ 929 h 10031"/>
                <a:gd name="connsiteX23" fmla="*/ 5826 w 10652"/>
                <a:gd name="connsiteY23" fmla="*/ 1 h 10031"/>
                <a:gd name="connsiteX24" fmla="*/ 2161 w 10652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2468 w 10514"/>
                <a:gd name="connsiteY6" fmla="*/ 8512 h 10031"/>
                <a:gd name="connsiteX7" fmla="*/ 3251 w 10514"/>
                <a:gd name="connsiteY7" fmla="*/ 9103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768 w 10514"/>
                <a:gd name="connsiteY13" fmla="*/ 7128 h 10031"/>
                <a:gd name="connsiteX14" fmla="*/ 9286 w 10514"/>
                <a:gd name="connsiteY14" fmla="*/ 7121 h 10031"/>
                <a:gd name="connsiteX15" fmla="*/ 10399 w 10514"/>
                <a:gd name="connsiteY15" fmla="*/ 5860 h 10031"/>
                <a:gd name="connsiteX16" fmla="*/ 10471 w 10514"/>
                <a:gd name="connsiteY16" fmla="*/ 4834 h 10031"/>
                <a:gd name="connsiteX17" fmla="*/ 10112 w 10514"/>
                <a:gd name="connsiteY17" fmla="*/ 4387 h 10031"/>
                <a:gd name="connsiteX18" fmla="*/ 9534 w 10514"/>
                <a:gd name="connsiteY18" fmla="*/ 4364 h 10031"/>
                <a:gd name="connsiteX19" fmla="*/ 9214 w 10514"/>
                <a:gd name="connsiteY19" fmla="*/ 4600 h 10031"/>
                <a:gd name="connsiteX20" fmla="*/ 9109 w 10514"/>
                <a:gd name="connsiteY20" fmla="*/ 4429 h 10031"/>
                <a:gd name="connsiteX21" fmla="*/ 8869 w 10514"/>
                <a:gd name="connsiteY21" fmla="*/ 2608 h 10031"/>
                <a:gd name="connsiteX22" fmla="*/ 7881 w 10514"/>
                <a:gd name="connsiteY22" fmla="*/ 929 h 10031"/>
                <a:gd name="connsiteX23" fmla="*/ 5826 w 10514"/>
                <a:gd name="connsiteY23" fmla="*/ 1 h 10031"/>
                <a:gd name="connsiteX24" fmla="*/ 2161 w 10514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7352 w 10514"/>
                <a:gd name="connsiteY11" fmla="*/ 9086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514" h="10031">
                  <a:moveTo>
                    <a:pt x="2161" y="813"/>
                  </a:moveTo>
                  <a:cubicBezTo>
                    <a:pt x="1349" y="1501"/>
                    <a:pt x="1469" y="4049"/>
                    <a:pt x="1278" y="4657"/>
                  </a:cubicBezTo>
                  <a:cubicBezTo>
                    <a:pt x="-50" y="4309"/>
                    <a:pt x="101" y="5022"/>
                    <a:pt x="0" y="5292"/>
                  </a:cubicBezTo>
                  <a:cubicBezTo>
                    <a:pt x="272" y="6055"/>
                    <a:pt x="338" y="5972"/>
                    <a:pt x="675" y="6501"/>
                  </a:cubicBezTo>
                  <a:cubicBezTo>
                    <a:pt x="954" y="6830"/>
                    <a:pt x="1336" y="7282"/>
                    <a:pt x="1550" y="7436"/>
                  </a:cubicBezTo>
                  <a:cubicBezTo>
                    <a:pt x="1764" y="7590"/>
                    <a:pt x="1890" y="7316"/>
                    <a:pt x="1960" y="7423"/>
                  </a:cubicBezTo>
                  <a:cubicBezTo>
                    <a:pt x="2030" y="7530"/>
                    <a:pt x="1700" y="6464"/>
                    <a:pt x="1785" y="6645"/>
                  </a:cubicBezTo>
                  <a:cubicBezTo>
                    <a:pt x="1870" y="6827"/>
                    <a:pt x="2095" y="8001"/>
                    <a:pt x="2468" y="8512"/>
                  </a:cubicBezTo>
                  <a:cubicBezTo>
                    <a:pt x="2841" y="9023"/>
                    <a:pt x="3637" y="9464"/>
                    <a:pt x="4021" y="9712"/>
                  </a:cubicBezTo>
                  <a:cubicBezTo>
                    <a:pt x="4405" y="9960"/>
                    <a:pt x="4422" y="9957"/>
                    <a:pt x="4774" y="10000"/>
                  </a:cubicBezTo>
                  <a:cubicBezTo>
                    <a:pt x="5126" y="10043"/>
                    <a:pt x="5796" y="10049"/>
                    <a:pt x="6132" y="9973"/>
                  </a:cubicBezTo>
                  <a:cubicBezTo>
                    <a:pt x="6468" y="9897"/>
                    <a:pt x="6981" y="9369"/>
                    <a:pt x="7352" y="9086"/>
                  </a:cubicBezTo>
                  <a:cubicBezTo>
                    <a:pt x="7723" y="8803"/>
                    <a:pt x="8070" y="8574"/>
                    <a:pt x="8358" y="8272"/>
                  </a:cubicBezTo>
                  <a:cubicBezTo>
                    <a:pt x="8646" y="7970"/>
                    <a:pt x="8827" y="6664"/>
                    <a:pt x="8895" y="6473"/>
                  </a:cubicBezTo>
                  <a:cubicBezTo>
                    <a:pt x="8963" y="6282"/>
                    <a:pt x="8703" y="7020"/>
                    <a:pt x="8768" y="7128"/>
                  </a:cubicBezTo>
                  <a:cubicBezTo>
                    <a:pt x="8833" y="7236"/>
                    <a:pt x="8857" y="7288"/>
                    <a:pt x="9286" y="7121"/>
                  </a:cubicBezTo>
                  <a:cubicBezTo>
                    <a:pt x="9589" y="6843"/>
                    <a:pt x="10202" y="6241"/>
                    <a:pt x="10399" y="5860"/>
                  </a:cubicBezTo>
                  <a:cubicBezTo>
                    <a:pt x="10596" y="5479"/>
                    <a:pt x="10483" y="4976"/>
                    <a:pt x="10471" y="4834"/>
                  </a:cubicBezTo>
                  <a:cubicBezTo>
                    <a:pt x="10459" y="4692"/>
                    <a:pt x="10212" y="4456"/>
                    <a:pt x="10112" y="4387"/>
                  </a:cubicBezTo>
                  <a:cubicBezTo>
                    <a:pt x="10012" y="4318"/>
                    <a:pt x="9684" y="4329"/>
                    <a:pt x="9534" y="4364"/>
                  </a:cubicBezTo>
                  <a:cubicBezTo>
                    <a:pt x="9384" y="4399"/>
                    <a:pt x="9310" y="4612"/>
                    <a:pt x="9214" y="4600"/>
                  </a:cubicBezTo>
                  <a:cubicBezTo>
                    <a:pt x="9137" y="4595"/>
                    <a:pt x="9208" y="4310"/>
                    <a:pt x="9109" y="4429"/>
                  </a:cubicBezTo>
                  <a:cubicBezTo>
                    <a:pt x="9052" y="4098"/>
                    <a:pt x="9073" y="3192"/>
                    <a:pt x="8869" y="2608"/>
                  </a:cubicBezTo>
                  <a:cubicBezTo>
                    <a:pt x="8703" y="1901"/>
                    <a:pt x="8378" y="1299"/>
                    <a:pt x="7881" y="929"/>
                  </a:cubicBezTo>
                  <a:cubicBezTo>
                    <a:pt x="7389" y="560"/>
                    <a:pt x="6741" y="62"/>
                    <a:pt x="5826" y="1"/>
                  </a:cubicBezTo>
                  <a:cubicBezTo>
                    <a:pt x="4388" y="-33"/>
                    <a:pt x="2802" y="389"/>
                    <a:pt x="2161" y="813"/>
                  </a:cubicBezTo>
                  <a:close/>
                </a:path>
              </a:pathLst>
            </a:custGeom>
            <a:solidFill>
              <a:srgbClr val="F9B6A1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222" name="Freeform 40"/>
            <p:cNvSpPr>
              <a:spLocks/>
            </p:cNvSpPr>
            <p:nvPr/>
          </p:nvSpPr>
          <p:spPr bwMode="auto">
            <a:xfrm>
              <a:off x="-2136814" y="1886849"/>
              <a:ext cx="481013" cy="154245"/>
            </a:xfrm>
            <a:custGeom>
              <a:avLst/>
              <a:gdLst>
                <a:gd name="T0" fmla="*/ 244 w 244"/>
                <a:gd name="T1" fmla="*/ 104 h 158"/>
                <a:gd name="T2" fmla="*/ 244 w 244"/>
                <a:gd name="T3" fmla="*/ 104 h 158"/>
                <a:gd name="T4" fmla="*/ 0 w 244"/>
                <a:gd name="T5" fmla="*/ 158 h 158"/>
                <a:gd name="connsiteX0" fmla="*/ 10000 w 12202"/>
                <a:gd name="connsiteY0" fmla="*/ 1388 h 4806"/>
                <a:gd name="connsiteX1" fmla="*/ 12202 w 12202"/>
                <a:gd name="connsiteY1" fmla="*/ 3516 h 4806"/>
                <a:gd name="connsiteX2" fmla="*/ 0 w 12202"/>
                <a:gd name="connsiteY2" fmla="*/ 4806 h 4806"/>
                <a:gd name="connsiteX0" fmla="*/ 10000 w 10000"/>
                <a:gd name="connsiteY0" fmla="*/ 7315 h 9999"/>
                <a:gd name="connsiteX1" fmla="*/ 0 w 10000"/>
                <a:gd name="connsiteY1" fmla="*/ 9999 h 9999"/>
                <a:gd name="connsiteX0" fmla="*/ 10000 w 10000"/>
                <a:gd name="connsiteY0" fmla="*/ 9621 h 12305"/>
                <a:gd name="connsiteX1" fmla="*/ 6654 w 10000"/>
                <a:gd name="connsiteY1" fmla="*/ 246 h 12305"/>
                <a:gd name="connsiteX2" fmla="*/ 0 w 10000"/>
                <a:gd name="connsiteY2" fmla="*/ 12305 h 12305"/>
                <a:gd name="connsiteX0" fmla="*/ 10000 w 14141"/>
                <a:gd name="connsiteY0" fmla="*/ 10968 h 13652"/>
                <a:gd name="connsiteX1" fmla="*/ 14098 w 14141"/>
                <a:gd name="connsiteY1" fmla="*/ 761 h 13652"/>
                <a:gd name="connsiteX2" fmla="*/ 6654 w 14141"/>
                <a:gd name="connsiteY2" fmla="*/ 1593 h 13652"/>
                <a:gd name="connsiteX3" fmla="*/ 0 w 14141"/>
                <a:gd name="connsiteY3" fmla="*/ 13652 h 13652"/>
                <a:gd name="connsiteX0" fmla="*/ 10000 w 14141"/>
                <a:gd name="connsiteY0" fmla="*/ 28132 h 30816"/>
                <a:gd name="connsiteX1" fmla="*/ 14098 w 14141"/>
                <a:gd name="connsiteY1" fmla="*/ 17925 h 30816"/>
                <a:gd name="connsiteX2" fmla="*/ 6654 w 14141"/>
                <a:gd name="connsiteY2" fmla="*/ 18757 h 30816"/>
                <a:gd name="connsiteX3" fmla="*/ 0 w 14141"/>
                <a:gd name="connsiteY3" fmla="*/ 30816 h 30816"/>
                <a:gd name="connsiteX0" fmla="*/ 10000 w 14141"/>
                <a:gd name="connsiteY0" fmla="*/ 10797 h 13481"/>
                <a:gd name="connsiteX1" fmla="*/ 14098 w 14141"/>
                <a:gd name="connsiteY1" fmla="*/ 590 h 13481"/>
                <a:gd name="connsiteX2" fmla="*/ 6654 w 14141"/>
                <a:gd name="connsiteY2" fmla="*/ 1422 h 13481"/>
                <a:gd name="connsiteX3" fmla="*/ 0 w 14141"/>
                <a:gd name="connsiteY3" fmla="*/ 13481 h 13481"/>
                <a:gd name="connsiteX0" fmla="*/ 10000 w 14141"/>
                <a:gd name="connsiteY0" fmla="*/ 11328 h 14012"/>
                <a:gd name="connsiteX1" fmla="*/ 14098 w 14141"/>
                <a:gd name="connsiteY1" fmla="*/ 1121 h 14012"/>
                <a:gd name="connsiteX2" fmla="*/ 6654 w 14141"/>
                <a:gd name="connsiteY2" fmla="*/ 1953 h 14012"/>
                <a:gd name="connsiteX3" fmla="*/ 0 w 14141"/>
                <a:gd name="connsiteY3" fmla="*/ 14012 h 14012"/>
                <a:gd name="connsiteX0" fmla="*/ 10000 w 10000"/>
                <a:gd name="connsiteY0" fmla="*/ 11328 h 14012"/>
                <a:gd name="connsiteX1" fmla="*/ 6654 w 10000"/>
                <a:gd name="connsiteY1" fmla="*/ 1953 h 14012"/>
                <a:gd name="connsiteX2" fmla="*/ 0 w 10000"/>
                <a:gd name="connsiteY2" fmla="*/ 14012 h 14012"/>
                <a:gd name="connsiteX0" fmla="*/ 10000 w 12109"/>
                <a:gd name="connsiteY0" fmla="*/ 8494 h 11178"/>
                <a:gd name="connsiteX1" fmla="*/ 10940 w 12109"/>
                <a:gd name="connsiteY1" fmla="*/ 5249 h 11178"/>
                <a:gd name="connsiteX2" fmla="*/ 0 w 12109"/>
                <a:gd name="connsiteY2" fmla="*/ 11178 h 11178"/>
                <a:gd name="connsiteX0" fmla="*/ 10000 w 11415"/>
                <a:gd name="connsiteY0" fmla="*/ 9900 h 12584"/>
                <a:gd name="connsiteX1" fmla="*/ 10940 w 11415"/>
                <a:gd name="connsiteY1" fmla="*/ 6655 h 12584"/>
                <a:gd name="connsiteX2" fmla="*/ 0 w 11415"/>
                <a:gd name="connsiteY2" fmla="*/ 12584 h 12584"/>
                <a:gd name="connsiteX0" fmla="*/ 10940 w 10940"/>
                <a:gd name="connsiteY0" fmla="*/ 6655 h 12584"/>
                <a:gd name="connsiteX1" fmla="*/ 0 w 10940"/>
                <a:gd name="connsiteY1" fmla="*/ 12584 h 12584"/>
                <a:gd name="connsiteX0" fmla="*/ 10263 w 10263"/>
                <a:gd name="connsiteY0" fmla="*/ 8196 h 11521"/>
                <a:gd name="connsiteX1" fmla="*/ 0 w 10263"/>
                <a:gd name="connsiteY1" fmla="*/ 11521 h 11521"/>
                <a:gd name="connsiteX0" fmla="*/ 10263 w 10263"/>
                <a:gd name="connsiteY0" fmla="*/ 9583 h 12908"/>
                <a:gd name="connsiteX1" fmla="*/ 9044 w 10263"/>
                <a:gd name="connsiteY1" fmla="*/ 2027 h 12908"/>
                <a:gd name="connsiteX2" fmla="*/ 0 w 10263"/>
                <a:gd name="connsiteY2" fmla="*/ 12908 h 12908"/>
                <a:gd name="connsiteX0" fmla="*/ 10263 w 10263"/>
                <a:gd name="connsiteY0" fmla="*/ 9134 h 12459"/>
                <a:gd name="connsiteX1" fmla="*/ 9044 w 10263"/>
                <a:gd name="connsiteY1" fmla="*/ 1578 h 12459"/>
                <a:gd name="connsiteX2" fmla="*/ 4367 w 10263"/>
                <a:gd name="connsiteY2" fmla="*/ 962 h 12459"/>
                <a:gd name="connsiteX3" fmla="*/ 0 w 10263"/>
                <a:gd name="connsiteY3" fmla="*/ 12459 h 12459"/>
                <a:gd name="connsiteX0" fmla="*/ 10263 w 10263"/>
                <a:gd name="connsiteY0" fmla="*/ 8827 h 12152"/>
                <a:gd name="connsiteX1" fmla="*/ 7658 w 10263"/>
                <a:gd name="connsiteY1" fmla="*/ 2591 h 12152"/>
                <a:gd name="connsiteX2" fmla="*/ 4367 w 10263"/>
                <a:gd name="connsiteY2" fmla="*/ 655 h 12152"/>
                <a:gd name="connsiteX3" fmla="*/ 0 w 10263"/>
                <a:gd name="connsiteY3" fmla="*/ 12152 h 12152"/>
                <a:gd name="connsiteX0" fmla="*/ 10956 w 10956"/>
                <a:gd name="connsiteY0" fmla="*/ 8827 h 12152"/>
                <a:gd name="connsiteX1" fmla="*/ 8351 w 10956"/>
                <a:gd name="connsiteY1" fmla="*/ 2591 h 12152"/>
                <a:gd name="connsiteX2" fmla="*/ 5060 w 10956"/>
                <a:gd name="connsiteY2" fmla="*/ 655 h 12152"/>
                <a:gd name="connsiteX3" fmla="*/ 0 w 10956"/>
                <a:gd name="connsiteY3" fmla="*/ 12152 h 12152"/>
                <a:gd name="connsiteX0" fmla="*/ 10956 w 10956"/>
                <a:gd name="connsiteY0" fmla="*/ 7412 h 10737"/>
                <a:gd name="connsiteX1" fmla="*/ 8351 w 10956"/>
                <a:gd name="connsiteY1" fmla="*/ 1176 h 10737"/>
                <a:gd name="connsiteX2" fmla="*/ 3846 w 10956"/>
                <a:gd name="connsiteY2" fmla="*/ 1216 h 10737"/>
                <a:gd name="connsiteX3" fmla="*/ 0 w 10956"/>
                <a:gd name="connsiteY3" fmla="*/ 10737 h 10737"/>
                <a:gd name="connsiteX0" fmla="*/ 10956 w 10956"/>
                <a:gd name="connsiteY0" fmla="*/ 8730 h 12055"/>
                <a:gd name="connsiteX1" fmla="*/ 8524 w 10956"/>
                <a:gd name="connsiteY1" fmla="*/ 515 h 12055"/>
                <a:gd name="connsiteX2" fmla="*/ 3846 w 10956"/>
                <a:gd name="connsiteY2" fmla="*/ 2534 h 12055"/>
                <a:gd name="connsiteX3" fmla="*/ 0 w 10956"/>
                <a:gd name="connsiteY3" fmla="*/ 12055 h 12055"/>
                <a:gd name="connsiteX0" fmla="*/ 10956 w 10956"/>
                <a:gd name="connsiteY0" fmla="*/ 9392 h 12717"/>
                <a:gd name="connsiteX1" fmla="*/ 8524 w 10956"/>
                <a:gd name="connsiteY1" fmla="*/ 1177 h 12717"/>
                <a:gd name="connsiteX2" fmla="*/ 4713 w 10956"/>
                <a:gd name="connsiteY2" fmla="*/ 1212 h 12717"/>
                <a:gd name="connsiteX3" fmla="*/ 0 w 10956"/>
                <a:gd name="connsiteY3" fmla="*/ 12717 h 12717"/>
                <a:gd name="connsiteX0" fmla="*/ 10956 w 10956"/>
                <a:gd name="connsiteY0" fmla="*/ 9063 h 12388"/>
                <a:gd name="connsiteX1" fmla="*/ 8524 w 10956"/>
                <a:gd name="connsiteY1" fmla="*/ 848 h 12388"/>
                <a:gd name="connsiteX2" fmla="*/ 4336 w 10956"/>
                <a:gd name="connsiteY2" fmla="*/ 1599 h 12388"/>
                <a:gd name="connsiteX3" fmla="*/ 0 w 10956"/>
                <a:gd name="connsiteY3" fmla="*/ 12388 h 12388"/>
                <a:gd name="connsiteX0" fmla="*/ 11408 w 11408"/>
                <a:gd name="connsiteY0" fmla="*/ 9063 h 12388"/>
                <a:gd name="connsiteX1" fmla="*/ 8524 w 11408"/>
                <a:gd name="connsiteY1" fmla="*/ 848 h 12388"/>
                <a:gd name="connsiteX2" fmla="*/ 4336 w 11408"/>
                <a:gd name="connsiteY2" fmla="*/ 1599 h 12388"/>
                <a:gd name="connsiteX3" fmla="*/ 0 w 11408"/>
                <a:gd name="connsiteY3" fmla="*/ 12388 h 12388"/>
                <a:gd name="connsiteX0" fmla="*/ 11408 w 11408"/>
                <a:gd name="connsiteY0" fmla="*/ 10702 h 14027"/>
                <a:gd name="connsiteX1" fmla="*/ 8524 w 11408"/>
                <a:gd name="connsiteY1" fmla="*/ 2487 h 14027"/>
                <a:gd name="connsiteX2" fmla="*/ 4110 w 11408"/>
                <a:gd name="connsiteY2" fmla="*/ 675 h 14027"/>
                <a:gd name="connsiteX3" fmla="*/ 0 w 11408"/>
                <a:gd name="connsiteY3" fmla="*/ 14027 h 14027"/>
                <a:gd name="connsiteX0" fmla="*/ 11408 w 11408"/>
                <a:gd name="connsiteY0" fmla="*/ 11179 h 14504"/>
                <a:gd name="connsiteX1" fmla="*/ 9202 w 11408"/>
                <a:gd name="connsiteY1" fmla="*/ 1255 h 14504"/>
                <a:gd name="connsiteX2" fmla="*/ 4110 w 11408"/>
                <a:gd name="connsiteY2" fmla="*/ 1152 h 14504"/>
                <a:gd name="connsiteX3" fmla="*/ 0 w 11408"/>
                <a:gd name="connsiteY3" fmla="*/ 14504 h 1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8" h="14504">
                  <a:moveTo>
                    <a:pt x="11408" y="11179"/>
                  </a:moveTo>
                  <a:cubicBezTo>
                    <a:pt x="11032" y="10252"/>
                    <a:pt x="9672" y="2414"/>
                    <a:pt x="9202" y="1255"/>
                  </a:cubicBezTo>
                  <a:cubicBezTo>
                    <a:pt x="8277" y="-107"/>
                    <a:pt x="5617" y="-662"/>
                    <a:pt x="4110" y="1152"/>
                  </a:cubicBezTo>
                  <a:cubicBezTo>
                    <a:pt x="2603" y="2966"/>
                    <a:pt x="785" y="12588"/>
                    <a:pt x="0" y="14504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3" name="Freeform 41"/>
            <p:cNvSpPr>
              <a:spLocks/>
            </p:cNvSpPr>
            <p:nvPr/>
          </p:nvSpPr>
          <p:spPr bwMode="auto">
            <a:xfrm>
              <a:off x="-1516101" y="1863456"/>
              <a:ext cx="484188" cy="151895"/>
            </a:xfrm>
            <a:custGeom>
              <a:avLst/>
              <a:gdLst>
                <a:gd name="T0" fmla="*/ 0 w 249"/>
                <a:gd name="T1" fmla="*/ 116 h 187"/>
                <a:gd name="T2" fmla="*/ 0 w 249"/>
                <a:gd name="T3" fmla="*/ 116 h 187"/>
                <a:gd name="T4" fmla="*/ 249 w 249"/>
                <a:gd name="T5" fmla="*/ 187 h 187"/>
                <a:gd name="connsiteX0" fmla="*/ 1900 w 11900"/>
                <a:gd name="connsiteY0" fmla="*/ 1117 h 4914"/>
                <a:gd name="connsiteX1" fmla="*/ 0 w 11900"/>
                <a:gd name="connsiteY1" fmla="*/ 3273 h 4914"/>
                <a:gd name="connsiteX2" fmla="*/ 11900 w 11900"/>
                <a:gd name="connsiteY2" fmla="*/ 4914 h 4914"/>
                <a:gd name="connsiteX0" fmla="*/ 0 w 10000"/>
                <a:gd name="connsiteY0" fmla="*/ 6661 h 10000"/>
                <a:gd name="connsiteX1" fmla="*/ 10000 w 10000"/>
                <a:gd name="connsiteY1" fmla="*/ 10000 h 10000"/>
                <a:gd name="connsiteX0" fmla="*/ 0 w 10000"/>
                <a:gd name="connsiteY0" fmla="*/ 7837 h 11176"/>
                <a:gd name="connsiteX1" fmla="*/ 7816 w 10000"/>
                <a:gd name="connsiteY1" fmla="*/ 1125 h 11176"/>
                <a:gd name="connsiteX2" fmla="*/ 10000 w 10000"/>
                <a:gd name="connsiteY2" fmla="*/ 11176 h 11176"/>
                <a:gd name="connsiteX0" fmla="*/ 0 w 10000"/>
                <a:gd name="connsiteY0" fmla="*/ 7879 h 11218"/>
                <a:gd name="connsiteX1" fmla="*/ 3150 w 10000"/>
                <a:gd name="connsiteY1" fmla="*/ 583 h 11218"/>
                <a:gd name="connsiteX2" fmla="*/ 7816 w 10000"/>
                <a:gd name="connsiteY2" fmla="*/ 1167 h 11218"/>
                <a:gd name="connsiteX3" fmla="*/ 10000 w 10000"/>
                <a:gd name="connsiteY3" fmla="*/ 11218 h 11218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7774 h 11113"/>
                <a:gd name="connsiteX1" fmla="*/ 3150 w 10000"/>
                <a:gd name="connsiteY1" fmla="*/ 478 h 11113"/>
                <a:gd name="connsiteX2" fmla="*/ 7525 w 10000"/>
                <a:gd name="connsiteY2" fmla="*/ 1072 h 11113"/>
                <a:gd name="connsiteX3" fmla="*/ 10000 w 10000"/>
                <a:gd name="connsiteY3" fmla="*/ 11113 h 11113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8565 h 11904"/>
                <a:gd name="connsiteX1" fmla="*/ 5337 w 10000"/>
                <a:gd name="connsiteY1" fmla="*/ 25 h 11904"/>
                <a:gd name="connsiteX2" fmla="*/ 10000 w 10000"/>
                <a:gd name="connsiteY2" fmla="*/ 11904 h 11904"/>
                <a:gd name="connsiteX0" fmla="*/ 0 w 10000"/>
                <a:gd name="connsiteY0" fmla="*/ 7323 h 10662"/>
                <a:gd name="connsiteX1" fmla="*/ 3879 w 10000"/>
                <a:gd name="connsiteY1" fmla="*/ 30 h 10662"/>
                <a:gd name="connsiteX2" fmla="*/ 10000 w 10000"/>
                <a:gd name="connsiteY2" fmla="*/ 10662 h 10662"/>
                <a:gd name="connsiteX0" fmla="*/ 0 w 10000"/>
                <a:gd name="connsiteY0" fmla="*/ 8194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000"/>
                <a:gd name="connsiteY0" fmla="*/ 11320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292"/>
                <a:gd name="connsiteY0" fmla="*/ 11320 h 11320"/>
                <a:gd name="connsiteX1" fmla="*/ 3879 w 10292"/>
                <a:gd name="connsiteY1" fmla="*/ 901 h 11320"/>
                <a:gd name="connsiteX2" fmla="*/ 7087 w 10292"/>
                <a:gd name="connsiteY2" fmla="*/ 873 h 11320"/>
                <a:gd name="connsiteX3" fmla="*/ 10292 w 10292"/>
                <a:gd name="connsiteY3" fmla="*/ 9657 h 11320"/>
                <a:gd name="connsiteX0" fmla="*/ 0 w 9658"/>
                <a:gd name="connsiteY0" fmla="*/ 11320 h 11320"/>
                <a:gd name="connsiteX1" fmla="*/ 3245 w 9658"/>
                <a:gd name="connsiteY1" fmla="*/ 901 h 11320"/>
                <a:gd name="connsiteX2" fmla="*/ 6453 w 9658"/>
                <a:gd name="connsiteY2" fmla="*/ 873 h 11320"/>
                <a:gd name="connsiteX3" fmla="*/ 9658 w 9658"/>
                <a:gd name="connsiteY3" fmla="*/ 9657 h 11320"/>
                <a:gd name="connsiteX0" fmla="*/ 0 w 10000"/>
                <a:gd name="connsiteY0" fmla="*/ 9399 h 9399"/>
                <a:gd name="connsiteX1" fmla="*/ 3360 w 10000"/>
                <a:gd name="connsiteY1" fmla="*/ 195 h 9399"/>
                <a:gd name="connsiteX2" fmla="*/ 7175 w 10000"/>
                <a:gd name="connsiteY2" fmla="*/ 1377 h 9399"/>
                <a:gd name="connsiteX3" fmla="*/ 10000 w 10000"/>
                <a:gd name="connsiteY3" fmla="*/ 7930 h 9399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9672 h 9672"/>
                <a:gd name="connsiteX1" fmla="*/ 4016 w 10000"/>
                <a:gd name="connsiteY1" fmla="*/ 392 h 9672"/>
                <a:gd name="connsiteX2" fmla="*/ 7175 w 10000"/>
                <a:gd name="connsiteY2" fmla="*/ 1137 h 9672"/>
                <a:gd name="connsiteX3" fmla="*/ 10000 w 10000"/>
                <a:gd name="connsiteY3" fmla="*/ 8109 h 9672"/>
                <a:gd name="connsiteX0" fmla="*/ 0 w 10000"/>
                <a:gd name="connsiteY0" fmla="*/ 10781 h 10781"/>
                <a:gd name="connsiteX1" fmla="*/ 4409 w 10000"/>
                <a:gd name="connsiteY1" fmla="*/ 119 h 10781"/>
                <a:gd name="connsiteX2" fmla="*/ 7175 w 10000"/>
                <a:gd name="connsiteY2" fmla="*/ 1957 h 10781"/>
                <a:gd name="connsiteX3" fmla="*/ 10000 w 10000"/>
                <a:gd name="connsiteY3" fmla="*/ 9165 h 10781"/>
                <a:gd name="connsiteX0" fmla="*/ 0 w 10000"/>
                <a:gd name="connsiteY0" fmla="*/ 13091 h 13091"/>
                <a:gd name="connsiteX1" fmla="*/ 3622 w 10000"/>
                <a:gd name="connsiteY1" fmla="*/ 33 h 13091"/>
                <a:gd name="connsiteX2" fmla="*/ 7175 w 10000"/>
                <a:gd name="connsiteY2" fmla="*/ 4267 h 13091"/>
                <a:gd name="connsiteX3" fmla="*/ 10000 w 10000"/>
                <a:gd name="connsiteY3" fmla="*/ 11475 h 13091"/>
                <a:gd name="connsiteX0" fmla="*/ 0 w 10000"/>
                <a:gd name="connsiteY0" fmla="*/ 13102 h 13102"/>
                <a:gd name="connsiteX1" fmla="*/ 3622 w 10000"/>
                <a:gd name="connsiteY1" fmla="*/ 44 h 13102"/>
                <a:gd name="connsiteX2" fmla="*/ 7765 w 10000"/>
                <a:gd name="connsiteY2" fmla="*/ 3479 h 13102"/>
                <a:gd name="connsiteX3" fmla="*/ 10000 w 10000"/>
                <a:gd name="connsiteY3" fmla="*/ 11486 h 13102"/>
                <a:gd name="connsiteX0" fmla="*/ 0 w 10000"/>
                <a:gd name="connsiteY0" fmla="*/ 13351 h 13351"/>
                <a:gd name="connsiteX1" fmla="*/ 3622 w 10000"/>
                <a:gd name="connsiteY1" fmla="*/ 293 h 13351"/>
                <a:gd name="connsiteX2" fmla="*/ 7568 w 10000"/>
                <a:gd name="connsiteY2" fmla="*/ 1332 h 13351"/>
                <a:gd name="connsiteX3" fmla="*/ 10000 w 10000"/>
                <a:gd name="connsiteY3" fmla="*/ 11735 h 1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3351">
                  <a:moveTo>
                    <a:pt x="0" y="13351"/>
                  </a:moveTo>
                  <a:cubicBezTo>
                    <a:pt x="1063" y="5979"/>
                    <a:pt x="1896" y="-246"/>
                    <a:pt x="3622" y="293"/>
                  </a:cubicBezTo>
                  <a:cubicBezTo>
                    <a:pt x="4769" y="-86"/>
                    <a:pt x="6511" y="-390"/>
                    <a:pt x="7568" y="1332"/>
                  </a:cubicBezTo>
                  <a:cubicBezTo>
                    <a:pt x="8624" y="3054"/>
                    <a:pt x="9422" y="10815"/>
                    <a:pt x="10000" y="11735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4" name="Freeform 42"/>
            <p:cNvSpPr>
              <a:spLocks/>
            </p:cNvSpPr>
            <p:nvPr/>
          </p:nvSpPr>
          <p:spPr bwMode="auto">
            <a:xfrm>
              <a:off x="-2454886" y="987721"/>
              <a:ext cx="1740474" cy="1299552"/>
            </a:xfrm>
            <a:custGeom>
              <a:avLst/>
              <a:gdLst>
                <a:gd name="T0" fmla="*/ 883 w 1223"/>
                <a:gd name="T1" fmla="*/ 277 h 968"/>
                <a:gd name="T2" fmla="*/ 883 w 1223"/>
                <a:gd name="T3" fmla="*/ 277 h 968"/>
                <a:gd name="T4" fmla="*/ 743 w 1223"/>
                <a:gd name="T5" fmla="*/ 333 h 968"/>
                <a:gd name="T6" fmla="*/ 472 w 1223"/>
                <a:gd name="T7" fmla="*/ 271 h 968"/>
                <a:gd name="T8" fmla="*/ 183 w 1223"/>
                <a:gd name="T9" fmla="*/ 440 h 968"/>
                <a:gd name="T10" fmla="*/ 150 w 1223"/>
                <a:gd name="T11" fmla="*/ 587 h 968"/>
                <a:gd name="T12" fmla="*/ 175 w 1223"/>
                <a:gd name="T13" fmla="*/ 774 h 968"/>
                <a:gd name="T14" fmla="*/ 128 w 1223"/>
                <a:gd name="T15" fmla="*/ 968 h 968"/>
                <a:gd name="T16" fmla="*/ 21 w 1223"/>
                <a:gd name="T17" fmla="*/ 629 h 968"/>
                <a:gd name="T18" fmla="*/ 103 w 1223"/>
                <a:gd name="T19" fmla="*/ 276 h 968"/>
                <a:gd name="T20" fmla="*/ 392 w 1223"/>
                <a:gd name="T21" fmla="*/ 45 h 968"/>
                <a:gd name="T22" fmla="*/ 690 w 1223"/>
                <a:gd name="T23" fmla="*/ 27 h 968"/>
                <a:gd name="T24" fmla="*/ 885 w 1223"/>
                <a:gd name="T25" fmla="*/ 98 h 968"/>
                <a:gd name="T26" fmla="*/ 950 w 1223"/>
                <a:gd name="T27" fmla="*/ 145 h 968"/>
                <a:gd name="T28" fmla="*/ 1090 w 1223"/>
                <a:gd name="T29" fmla="*/ 218 h 968"/>
                <a:gd name="T30" fmla="*/ 1161 w 1223"/>
                <a:gd name="T31" fmla="*/ 333 h 968"/>
                <a:gd name="T32" fmla="*/ 1199 w 1223"/>
                <a:gd name="T33" fmla="*/ 505 h 968"/>
                <a:gd name="T34" fmla="*/ 1181 w 1223"/>
                <a:gd name="T35" fmla="*/ 787 h 968"/>
                <a:gd name="T36" fmla="*/ 1119 w 1223"/>
                <a:gd name="T37" fmla="*/ 781 h 968"/>
                <a:gd name="T38" fmla="*/ 1043 w 1223"/>
                <a:gd name="T39" fmla="*/ 596 h 968"/>
                <a:gd name="T40" fmla="*/ 1016 w 1223"/>
                <a:gd name="T41" fmla="*/ 505 h 968"/>
                <a:gd name="T42" fmla="*/ 883 w 1223"/>
                <a:gd name="T43" fmla="*/ 277 h 968"/>
                <a:gd name="connsiteX0" fmla="*/ 7101 w 9714"/>
                <a:gd name="connsiteY0" fmla="*/ 2743 h 9881"/>
                <a:gd name="connsiteX1" fmla="*/ 7101 w 9714"/>
                <a:gd name="connsiteY1" fmla="*/ 2743 h 9881"/>
                <a:gd name="connsiteX2" fmla="*/ 5901 w 9714"/>
                <a:gd name="connsiteY2" fmla="*/ 2695 h 9881"/>
                <a:gd name="connsiteX3" fmla="*/ 3740 w 9714"/>
                <a:gd name="connsiteY3" fmla="*/ 2681 h 9881"/>
                <a:gd name="connsiteX4" fmla="*/ 1377 w 9714"/>
                <a:gd name="connsiteY4" fmla="*/ 4426 h 9881"/>
                <a:gd name="connsiteX5" fmla="*/ 1107 w 9714"/>
                <a:gd name="connsiteY5" fmla="*/ 5945 h 9881"/>
                <a:gd name="connsiteX6" fmla="*/ 1312 w 9714"/>
                <a:gd name="connsiteY6" fmla="*/ 7877 h 9881"/>
                <a:gd name="connsiteX7" fmla="*/ 928 w 9714"/>
                <a:gd name="connsiteY7" fmla="*/ 9881 h 9881"/>
                <a:gd name="connsiteX8" fmla="*/ 53 w 9714"/>
                <a:gd name="connsiteY8" fmla="*/ 6379 h 9881"/>
                <a:gd name="connsiteX9" fmla="*/ 723 w 9714"/>
                <a:gd name="connsiteY9" fmla="*/ 2732 h 9881"/>
                <a:gd name="connsiteX10" fmla="*/ 3086 w 9714"/>
                <a:gd name="connsiteY10" fmla="*/ 346 h 9881"/>
                <a:gd name="connsiteX11" fmla="*/ 5523 w 9714"/>
                <a:gd name="connsiteY11" fmla="*/ 160 h 9881"/>
                <a:gd name="connsiteX12" fmla="*/ 7117 w 9714"/>
                <a:gd name="connsiteY12" fmla="*/ 893 h 9881"/>
                <a:gd name="connsiteX13" fmla="*/ 7649 w 9714"/>
                <a:gd name="connsiteY13" fmla="*/ 1379 h 9881"/>
                <a:gd name="connsiteX14" fmla="*/ 8794 w 9714"/>
                <a:gd name="connsiteY14" fmla="*/ 2133 h 9881"/>
                <a:gd name="connsiteX15" fmla="*/ 9374 w 9714"/>
                <a:gd name="connsiteY15" fmla="*/ 3321 h 9881"/>
                <a:gd name="connsiteX16" fmla="*/ 9685 w 9714"/>
                <a:gd name="connsiteY16" fmla="*/ 5098 h 9881"/>
                <a:gd name="connsiteX17" fmla="*/ 9538 w 9714"/>
                <a:gd name="connsiteY17" fmla="*/ 8011 h 9881"/>
                <a:gd name="connsiteX18" fmla="*/ 9031 w 9714"/>
                <a:gd name="connsiteY18" fmla="*/ 7949 h 9881"/>
                <a:gd name="connsiteX19" fmla="*/ 8409 w 9714"/>
                <a:gd name="connsiteY19" fmla="*/ 6038 h 9881"/>
                <a:gd name="connsiteX20" fmla="*/ 8188 w 9714"/>
                <a:gd name="connsiteY20" fmla="*/ 5098 h 9881"/>
                <a:gd name="connsiteX21" fmla="*/ 7101 w 9714"/>
                <a:gd name="connsiteY21" fmla="*/ 2743 h 9881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1418 w 10000"/>
                <a:gd name="connsiteY4" fmla="*/ 4479 h 10000"/>
                <a:gd name="connsiteX5" fmla="*/ 1140 w 10000"/>
                <a:gd name="connsiteY5" fmla="*/ 6017 h 10000"/>
                <a:gd name="connsiteX6" fmla="*/ 1351 w 10000"/>
                <a:gd name="connsiteY6" fmla="*/ 7972 h 10000"/>
                <a:gd name="connsiteX7" fmla="*/ 955 w 10000"/>
                <a:gd name="connsiteY7" fmla="*/ 10000 h 10000"/>
                <a:gd name="connsiteX8" fmla="*/ 55 w 10000"/>
                <a:gd name="connsiteY8" fmla="*/ 6456 h 10000"/>
                <a:gd name="connsiteX9" fmla="*/ 744 w 10000"/>
                <a:gd name="connsiteY9" fmla="*/ 2765 h 10000"/>
                <a:gd name="connsiteX10" fmla="*/ 3177 w 10000"/>
                <a:gd name="connsiteY10" fmla="*/ 350 h 10000"/>
                <a:gd name="connsiteX11" fmla="*/ 5686 w 10000"/>
                <a:gd name="connsiteY11" fmla="*/ 162 h 10000"/>
                <a:gd name="connsiteX12" fmla="*/ 7327 w 10000"/>
                <a:gd name="connsiteY12" fmla="*/ 904 h 10000"/>
                <a:gd name="connsiteX13" fmla="*/ 7874 w 10000"/>
                <a:gd name="connsiteY13" fmla="*/ 1396 h 10000"/>
                <a:gd name="connsiteX14" fmla="*/ 9053 w 10000"/>
                <a:gd name="connsiteY14" fmla="*/ 2159 h 10000"/>
                <a:gd name="connsiteX15" fmla="*/ 9650 w 10000"/>
                <a:gd name="connsiteY15" fmla="*/ 3361 h 10000"/>
                <a:gd name="connsiteX16" fmla="*/ 9970 w 10000"/>
                <a:gd name="connsiteY16" fmla="*/ 5159 h 10000"/>
                <a:gd name="connsiteX17" fmla="*/ 9819 w 10000"/>
                <a:gd name="connsiteY17" fmla="*/ 8107 h 10000"/>
                <a:gd name="connsiteX18" fmla="*/ 9297 w 10000"/>
                <a:gd name="connsiteY18" fmla="*/ 8045 h 10000"/>
                <a:gd name="connsiteX19" fmla="*/ 8657 w 10000"/>
                <a:gd name="connsiteY19" fmla="*/ 6111 h 10000"/>
                <a:gd name="connsiteX20" fmla="*/ 8429 w 10000"/>
                <a:gd name="connsiteY20" fmla="*/ 5159 h 10000"/>
                <a:gd name="connsiteX21" fmla="*/ 7310 w 10000"/>
                <a:gd name="connsiteY21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3680 w 10000"/>
                <a:gd name="connsiteY4" fmla="*/ 2643 h 10000"/>
                <a:gd name="connsiteX5" fmla="*/ 2469 w 10000"/>
                <a:gd name="connsiteY5" fmla="*/ 3013 h 10000"/>
                <a:gd name="connsiteX6" fmla="*/ 1418 w 10000"/>
                <a:gd name="connsiteY6" fmla="*/ 4479 h 10000"/>
                <a:gd name="connsiteX7" fmla="*/ 1140 w 10000"/>
                <a:gd name="connsiteY7" fmla="*/ 6017 h 10000"/>
                <a:gd name="connsiteX8" fmla="*/ 1351 w 10000"/>
                <a:gd name="connsiteY8" fmla="*/ 7972 h 10000"/>
                <a:gd name="connsiteX9" fmla="*/ 955 w 10000"/>
                <a:gd name="connsiteY9" fmla="*/ 10000 h 10000"/>
                <a:gd name="connsiteX10" fmla="*/ 55 w 10000"/>
                <a:gd name="connsiteY10" fmla="*/ 6456 h 10000"/>
                <a:gd name="connsiteX11" fmla="*/ 744 w 10000"/>
                <a:gd name="connsiteY11" fmla="*/ 2765 h 10000"/>
                <a:gd name="connsiteX12" fmla="*/ 3177 w 10000"/>
                <a:gd name="connsiteY12" fmla="*/ 350 h 10000"/>
                <a:gd name="connsiteX13" fmla="*/ 5686 w 10000"/>
                <a:gd name="connsiteY13" fmla="*/ 162 h 10000"/>
                <a:gd name="connsiteX14" fmla="*/ 7327 w 10000"/>
                <a:gd name="connsiteY14" fmla="*/ 904 h 10000"/>
                <a:gd name="connsiteX15" fmla="*/ 7874 w 10000"/>
                <a:gd name="connsiteY15" fmla="*/ 1396 h 10000"/>
                <a:gd name="connsiteX16" fmla="*/ 9053 w 10000"/>
                <a:gd name="connsiteY16" fmla="*/ 2159 h 10000"/>
                <a:gd name="connsiteX17" fmla="*/ 9650 w 10000"/>
                <a:gd name="connsiteY17" fmla="*/ 3361 h 10000"/>
                <a:gd name="connsiteX18" fmla="*/ 9970 w 10000"/>
                <a:gd name="connsiteY18" fmla="*/ 5159 h 10000"/>
                <a:gd name="connsiteX19" fmla="*/ 9819 w 10000"/>
                <a:gd name="connsiteY19" fmla="*/ 8107 h 10000"/>
                <a:gd name="connsiteX20" fmla="*/ 9297 w 10000"/>
                <a:gd name="connsiteY20" fmla="*/ 8045 h 10000"/>
                <a:gd name="connsiteX21" fmla="*/ 8657 w 10000"/>
                <a:gd name="connsiteY21" fmla="*/ 6111 h 10000"/>
                <a:gd name="connsiteX22" fmla="*/ 8429 w 10000"/>
                <a:gd name="connsiteY22" fmla="*/ 515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8146 w 10000"/>
                <a:gd name="connsiteY22" fmla="*/ 434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6077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140 w 10000"/>
                <a:gd name="connsiteY6" fmla="*/ 6017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9297 w 10000"/>
                <a:gd name="connsiteY21" fmla="*/ 8045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312 w 10000"/>
                <a:gd name="connsiteY20" fmla="*/ 9136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992 w 10000"/>
                <a:gd name="connsiteY22" fmla="*/ 782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721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55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6259 w 10000"/>
                <a:gd name="connsiteY22" fmla="*/ 7949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482 w 10000"/>
                <a:gd name="connsiteY22" fmla="*/ 6490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9182 w 10000"/>
                <a:gd name="connsiteY22" fmla="*/ 7785 h 10075"/>
                <a:gd name="connsiteX23" fmla="*/ 8656 w 10000"/>
                <a:gd name="connsiteY23" fmla="*/ 6706 h 10075"/>
                <a:gd name="connsiteX24" fmla="*/ 8241 w 10000"/>
                <a:gd name="connsiteY24" fmla="*/ 5612 h 10075"/>
                <a:gd name="connsiteX25" fmla="*/ 7874 w 10000"/>
                <a:gd name="connsiteY25" fmla="*/ 3299 h 10075"/>
                <a:gd name="connsiteX26" fmla="*/ 7310 w 10000"/>
                <a:gd name="connsiteY26" fmla="*/ 2776 h 10075"/>
                <a:gd name="connsiteX0" fmla="*/ 7260 w 9950"/>
                <a:gd name="connsiteY0" fmla="*/ 2776 h 10006"/>
                <a:gd name="connsiteX1" fmla="*/ 7260 w 9950"/>
                <a:gd name="connsiteY1" fmla="*/ 2776 h 10006"/>
                <a:gd name="connsiteX2" fmla="*/ 5968 w 9950"/>
                <a:gd name="connsiteY2" fmla="*/ 2235 h 10006"/>
                <a:gd name="connsiteX3" fmla="*/ 3895 w 9950"/>
                <a:gd name="connsiteY3" fmla="*/ 2309 h 10006"/>
                <a:gd name="connsiteX4" fmla="*/ 2419 w 9950"/>
                <a:gd name="connsiteY4" fmla="*/ 3013 h 10006"/>
                <a:gd name="connsiteX5" fmla="*/ 1368 w 9950"/>
                <a:gd name="connsiteY5" fmla="*/ 4479 h 10006"/>
                <a:gd name="connsiteX6" fmla="*/ 1570 w 9950"/>
                <a:gd name="connsiteY6" fmla="*/ 5855 h 10006"/>
                <a:gd name="connsiteX7" fmla="*/ 1301 w 9950"/>
                <a:gd name="connsiteY7" fmla="*/ 7972 h 10006"/>
                <a:gd name="connsiteX8" fmla="*/ 979 w 9950"/>
                <a:gd name="connsiteY8" fmla="*/ 8808 h 10006"/>
                <a:gd name="connsiteX9" fmla="*/ 905 w 9950"/>
                <a:gd name="connsiteY9" fmla="*/ 10000 h 10006"/>
                <a:gd name="connsiteX10" fmla="*/ 413 w 9950"/>
                <a:gd name="connsiteY10" fmla="*/ 8271 h 10006"/>
                <a:gd name="connsiteX11" fmla="*/ 5 w 9950"/>
                <a:gd name="connsiteY11" fmla="*/ 6456 h 10006"/>
                <a:gd name="connsiteX12" fmla="*/ 694 w 9950"/>
                <a:gd name="connsiteY12" fmla="*/ 2765 h 10006"/>
                <a:gd name="connsiteX13" fmla="*/ 3127 w 9950"/>
                <a:gd name="connsiteY13" fmla="*/ 350 h 10006"/>
                <a:gd name="connsiteX14" fmla="*/ 5636 w 9950"/>
                <a:gd name="connsiteY14" fmla="*/ 162 h 10006"/>
                <a:gd name="connsiteX15" fmla="*/ 7277 w 9950"/>
                <a:gd name="connsiteY15" fmla="*/ 904 h 10006"/>
                <a:gd name="connsiteX16" fmla="*/ 8129 w 9950"/>
                <a:gd name="connsiteY16" fmla="*/ 1396 h 10006"/>
                <a:gd name="connsiteX17" fmla="*/ 8741 w 9950"/>
                <a:gd name="connsiteY17" fmla="*/ 2591 h 10006"/>
                <a:gd name="connsiteX18" fmla="*/ 9600 w 9950"/>
                <a:gd name="connsiteY18" fmla="*/ 4063 h 10006"/>
                <a:gd name="connsiteX19" fmla="*/ 9920 w 9950"/>
                <a:gd name="connsiteY19" fmla="*/ 6077 h 10006"/>
                <a:gd name="connsiteX20" fmla="*/ 9769 w 9950"/>
                <a:gd name="connsiteY20" fmla="*/ 8107 h 10006"/>
                <a:gd name="connsiteX21" fmla="*/ 9568 w 9950"/>
                <a:gd name="connsiteY21" fmla="*/ 8379 h 10006"/>
                <a:gd name="connsiteX22" fmla="*/ 9262 w 9950"/>
                <a:gd name="connsiteY22" fmla="*/ 9136 h 10006"/>
                <a:gd name="connsiteX23" fmla="*/ 9132 w 9950"/>
                <a:gd name="connsiteY23" fmla="*/ 7785 h 10006"/>
                <a:gd name="connsiteX24" fmla="*/ 8606 w 9950"/>
                <a:gd name="connsiteY24" fmla="*/ 6706 h 10006"/>
                <a:gd name="connsiteX25" fmla="*/ 8191 w 9950"/>
                <a:gd name="connsiteY25" fmla="*/ 5612 h 10006"/>
                <a:gd name="connsiteX26" fmla="*/ 7824 w 9950"/>
                <a:gd name="connsiteY26" fmla="*/ 3299 h 10006"/>
                <a:gd name="connsiteX27" fmla="*/ 7260 w 9950"/>
                <a:gd name="connsiteY27" fmla="*/ 2776 h 10006"/>
                <a:gd name="connsiteX0" fmla="*/ 7296 w 10164"/>
                <a:gd name="connsiteY0" fmla="*/ 2774 h 10000"/>
                <a:gd name="connsiteX1" fmla="*/ 7296 w 10164"/>
                <a:gd name="connsiteY1" fmla="*/ 2774 h 10000"/>
                <a:gd name="connsiteX2" fmla="*/ 5998 w 10164"/>
                <a:gd name="connsiteY2" fmla="*/ 2234 h 10000"/>
                <a:gd name="connsiteX3" fmla="*/ 3915 w 10164"/>
                <a:gd name="connsiteY3" fmla="*/ 2308 h 10000"/>
                <a:gd name="connsiteX4" fmla="*/ 2431 w 10164"/>
                <a:gd name="connsiteY4" fmla="*/ 3011 h 10000"/>
                <a:gd name="connsiteX5" fmla="*/ 1375 w 10164"/>
                <a:gd name="connsiteY5" fmla="*/ 4476 h 10000"/>
                <a:gd name="connsiteX6" fmla="*/ 1578 w 10164"/>
                <a:gd name="connsiteY6" fmla="*/ 5851 h 10000"/>
                <a:gd name="connsiteX7" fmla="*/ 1308 w 10164"/>
                <a:gd name="connsiteY7" fmla="*/ 7967 h 10000"/>
                <a:gd name="connsiteX8" fmla="*/ 984 w 10164"/>
                <a:gd name="connsiteY8" fmla="*/ 8803 h 10000"/>
                <a:gd name="connsiteX9" fmla="*/ 910 w 10164"/>
                <a:gd name="connsiteY9" fmla="*/ 9994 h 10000"/>
                <a:gd name="connsiteX10" fmla="*/ 415 w 10164"/>
                <a:gd name="connsiteY10" fmla="*/ 8266 h 10000"/>
                <a:gd name="connsiteX11" fmla="*/ 5 w 10164"/>
                <a:gd name="connsiteY11" fmla="*/ 6452 h 10000"/>
                <a:gd name="connsiteX12" fmla="*/ 697 w 10164"/>
                <a:gd name="connsiteY12" fmla="*/ 2763 h 10000"/>
                <a:gd name="connsiteX13" fmla="*/ 3143 w 10164"/>
                <a:gd name="connsiteY13" fmla="*/ 350 h 10000"/>
                <a:gd name="connsiteX14" fmla="*/ 5664 w 10164"/>
                <a:gd name="connsiteY14" fmla="*/ 162 h 10000"/>
                <a:gd name="connsiteX15" fmla="*/ 7314 w 10164"/>
                <a:gd name="connsiteY15" fmla="*/ 903 h 10000"/>
                <a:gd name="connsiteX16" fmla="*/ 8170 w 10164"/>
                <a:gd name="connsiteY16" fmla="*/ 1395 h 10000"/>
                <a:gd name="connsiteX17" fmla="*/ 8785 w 10164"/>
                <a:gd name="connsiteY17" fmla="*/ 2589 h 10000"/>
                <a:gd name="connsiteX18" fmla="*/ 9648 w 10164"/>
                <a:gd name="connsiteY18" fmla="*/ 4061 h 10000"/>
                <a:gd name="connsiteX19" fmla="*/ 9970 w 10164"/>
                <a:gd name="connsiteY19" fmla="*/ 6073 h 10000"/>
                <a:gd name="connsiteX20" fmla="*/ 10037 w 10164"/>
                <a:gd name="connsiteY20" fmla="*/ 8156 h 10000"/>
                <a:gd name="connsiteX21" fmla="*/ 9616 w 10164"/>
                <a:gd name="connsiteY21" fmla="*/ 8374 h 10000"/>
                <a:gd name="connsiteX22" fmla="*/ 9309 w 10164"/>
                <a:gd name="connsiteY22" fmla="*/ 9131 h 10000"/>
                <a:gd name="connsiteX23" fmla="*/ 9178 w 10164"/>
                <a:gd name="connsiteY23" fmla="*/ 7780 h 10000"/>
                <a:gd name="connsiteX24" fmla="*/ 8649 w 10164"/>
                <a:gd name="connsiteY24" fmla="*/ 6702 h 10000"/>
                <a:gd name="connsiteX25" fmla="*/ 8232 w 10164"/>
                <a:gd name="connsiteY25" fmla="*/ 5609 h 10000"/>
                <a:gd name="connsiteX26" fmla="*/ 7863 w 10164"/>
                <a:gd name="connsiteY26" fmla="*/ 3297 h 10000"/>
                <a:gd name="connsiteX27" fmla="*/ 7296 w 1016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145 w 10204"/>
                <a:gd name="connsiteY19" fmla="*/ 6181 h 10000"/>
                <a:gd name="connsiteX20" fmla="*/ 10037 w 10204"/>
                <a:gd name="connsiteY20" fmla="*/ 8156 h 10000"/>
                <a:gd name="connsiteX21" fmla="*/ 9616 w 10204"/>
                <a:gd name="connsiteY21" fmla="*/ 8374 h 10000"/>
                <a:gd name="connsiteX22" fmla="*/ 9309 w 10204"/>
                <a:gd name="connsiteY22" fmla="*/ 9131 h 10000"/>
                <a:gd name="connsiteX23" fmla="*/ 9178 w 10204"/>
                <a:gd name="connsiteY23" fmla="*/ 7780 h 10000"/>
                <a:gd name="connsiteX24" fmla="*/ 8649 w 10204"/>
                <a:gd name="connsiteY24" fmla="*/ 6702 h 10000"/>
                <a:gd name="connsiteX25" fmla="*/ 8232 w 10204"/>
                <a:gd name="connsiteY25" fmla="*/ 5609 h 10000"/>
                <a:gd name="connsiteX26" fmla="*/ 7863 w 10204"/>
                <a:gd name="connsiteY26" fmla="*/ 3297 h 10000"/>
                <a:gd name="connsiteX27" fmla="*/ 7296 w 1020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070 w 10204"/>
                <a:gd name="connsiteY19" fmla="*/ 4994 h 10000"/>
                <a:gd name="connsiteX20" fmla="*/ 10145 w 10204"/>
                <a:gd name="connsiteY20" fmla="*/ 6181 h 10000"/>
                <a:gd name="connsiteX21" fmla="*/ 10037 w 10204"/>
                <a:gd name="connsiteY21" fmla="*/ 8156 h 10000"/>
                <a:gd name="connsiteX22" fmla="*/ 9616 w 10204"/>
                <a:gd name="connsiteY22" fmla="*/ 8374 h 10000"/>
                <a:gd name="connsiteX23" fmla="*/ 9309 w 10204"/>
                <a:gd name="connsiteY23" fmla="*/ 9131 h 10000"/>
                <a:gd name="connsiteX24" fmla="*/ 9178 w 10204"/>
                <a:gd name="connsiteY24" fmla="*/ 7780 h 10000"/>
                <a:gd name="connsiteX25" fmla="*/ 8649 w 10204"/>
                <a:gd name="connsiteY25" fmla="*/ 6702 h 10000"/>
                <a:gd name="connsiteX26" fmla="*/ 8232 w 10204"/>
                <a:gd name="connsiteY26" fmla="*/ 5609 h 10000"/>
                <a:gd name="connsiteX27" fmla="*/ 7863 w 10204"/>
                <a:gd name="connsiteY27" fmla="*/ 3297 h 10000"/>
                <a:gd name="connsiteX28" fmla="*/ 7296 w 10204"/>
                <a:gd name="connsiteY28" fmla="*/ 2774 h 10000"/>
                <a:gd name="connsiteX0" fmla="*/ 7296 w 11034"/>
                <a:gd name="connsiteY0" fmla="*/ 2774 h 10000"/>
                <a:gd name="connsiteX1" fmla="*/ 7296 w 11034"/>
                <a:gd name="connsiteY1" fmla="*/ 2774 h 10000"/>
                <a:gd name="connsiteX2" fmla="*/ 5998 w 11034"/>
                <a:gd name="connsiteY2" fmla="*/ 2234 h 10000"/>
                <a:gd name="connsiteX3" fmla="*/ 3915 w 11034"/>
                <a:gd name="connsiteY3" fmla="*/ 2308 h 10000"/>
                <a:gd name="connsiteX4" fmla="*/ 2431 w 11034"/>
                <a:gd name="connsiteY4" fmla="*/ 3011 h 10000"/>
                <a:gd name="connsiteX5" fmla="*/ 1375 w 11034"/>
                <a:gd name="connsiteY5" fmla="*/ 4476 h 10000"/>
                <a:gd name="connsiteX6" fmla="*/ 1578 w 11034"/>
                <a:gd name="connsiteY6" fmla="*/ 5851 h 10000"/>
                <a:gd name="connsiteX7" fmla="*/ 1308 w 11034"/>
                <a:gd name="connsiteY7" fmla="*/ 7967 h 10000"/>
                <a:gd name="connsiteX8" fmla="*/ 984 w 11034"/>
                <a:gd name="connsiteY8" fmla="*/ 8803 h 10000"/>
                <a:gd name="connsiteX9" fmla="*/ 910 w 11034"/>
                <a:gd name="connsiteY9" fmla="*/ 9994 h 10000"/>
                <a:gd name="connsiteX10" fmla="*/ 415 w 11034"/>
                <a:gd name="connsiteY10" fmla="*/ 8266 h 10000"/>
                <a:gd name="connsiteX11" fmla="*/ 5 w 11034"/>
                <a:gd name="connsiteY11" fmla="*/ 6452 h 10000"/>
                <a:gd name="connsiteX12" fmla="*/ 697 w 11034"/>
                <a:gd name="connsiteY12" fmla="*/ 2763 h 10000"/>
                <a:gd name="connsiteX13" fmla="*/ 3143 w 11034"/>
                <a:gd name="connsiteY13" fmla="*/ 350 h 10000"/>
                <a:gd name="connsiteX14" fmla="*/ 5664 w 11034"/>
                <a:gd name="connsiteY14" fmla="*/ 162 h 10000"/>
                <a:gd name="connsiteX15" fmla="*/ 7314 w 11034"/>
                <a:gd name="connsiteY15" fmla="*/ 903 h 10000"/>
                <a:gd name="connsiteX16" fmla="*/ 8170 w 11034"/>
                <a:gd name="connsiteY16" fmla="*/ 1395 h 10000"/>
                <a:gd name="connsiteX17" fmla="*/ 8785 w 11034"/>
                <a:gd name="connsiteY17" fmla="*/ 2589 h 10000"/>
                <a:gd name="connsiteX18" fmla="*/ 9648 w 11034"/>
                <a:gd name="connsiteY18" fmla="*/ 4061 h 10000"/>
                <a:gd name="connsiteX19" fmla="*/ 10070 w 11034"/>
                <a:gd name="connsiteY19" fmla="*/ 4994 h 10000"/>
                <a:gd name="connsiteX20" fmla="*/ 10145 w 11034"/>
                <a:gd name="connsiteY20" fmla="*/ 6181 h 10000"/>
                <a:gd name="connsiteX21" fmla="*/ 11034 w 11034"/>
                <a:gd name="connsiteY21" fmla="*/ 6237 h 10000"/>
                <a:gd name="connsiteX22" fmla="*/ 10037 w 11034"/>
                <a:gd name="connsiteY22" fmla="*/ 8156 h 10000"/>
                <a:gd name="connsiteX23" fmla="*/ 9616 w 11034"/>
                <a:gd name="connsiteY23" fmla="*/ 8374 h 10000"/>
                <a:gd name="connsiteX24" fmla="*/ 9309 w 11034"/>
                <a:gd name="connsiteY24" fmla="*/ 9131 h 10000"/>
                <a:gd name="connsiteX25" fmla="*/ 9178 w 11034"/>
                <a:gd name="connsiteY25" fmla="*/ 7780 h 10000"/>
                <a:gd name="connsiteX26" fmla="*/ 8649 w 11034"/>
                <a:gd name="connsiteY26" fmla="*/ 6702 h 10000"/>
                <a:gd name="connsiteX27" fmla="*/ 8232 w 11034"/>
                <a:gd name="connsiteY27" fmla="*/ 5609 h 10000"/>
                <a:gd name="connsiteX28" fmla="*/ 7863 w 11034"/>
                <a:gd name="connsiteY28" fmla="*/ 3297 h 10000"/>
                <a:gd name="connsiteX29" fmla="*/ 7296 w 11034"/>
                <a:gd name="connsiteY29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406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9616 w 10147"/>
                <a:gd name="connsiteY21" fmla="*/ 8374 h 10000"/>
                <a:gd name="connsiteX22" fmla="*/ 9309 w 10147"/>
                <a:gd name="connsiteY22" fmla="*/ 9131 h 10000"/>
                <a:gd name="connsiteX23" fmla="*/ 9178 w 10147"/>
                <a:gd name="connsiteY23" fmla="*/ 7780 h 10000"/>
                <a:gd name="connsiteX24" fmla="*/ 8649 w 10147"/>
                <a:gd name="connsiteY24" fmla="*/ 6702 h 10000"/>
                <a:gd name="connsiteX25" fmla="*/ 8232 w 10147"/>
                <a:gd name="connsiteY25" fmla="*/ 5609 h 10000"/>
                <a:gd name="connsiteX26" fmla="*/ 7863 w 10147"/>
                <a:gd name="connsiteY26" fmla="*/ 3297 h 10000"/>
                <a:gd name="connsiteX27" fmla="*/ 7296 w 10147"/>
                <a:gd name="connsiteY27" fmla="*/ 2774 h 10000"/>
                <a:gd name="connsiteX0" fmla="*/ 7296 w 10179"/>
                <a:gd name="connsiteY0" fmla="*/ 2774 h 10000"/>
                <a:gd name="connsiteX1" fmla="*/ 7296 w 10179"/>
                <a:gd name="connsiteY1" fmla="*/ 2774 h 10000"/>
                <a:gd name="connsiteX2" fmla="*/ 5998 w 10179"/>
                <a:gd name="connsiteY2" fmla="*/ 2234 h 10000"/>
                <a:gd name="connsiteX3" fmla="*/ 3915 w 10179"/>
                <a:gd name="connsiteY3" fmla="*/ 2308 h 10000"/>
                <a:gd name="connsiteX4" fmla="*/ 2431 w 10179"/>
                <a:gd name="connsiteY4" fmla="*/ 3011 h 10000"/>
                <a:gd name="connsiteX5" fmla="*/ 1375 w 10179"/>
                <a:gd name="connsiteY5" fmla="*/ 4476 h 10000"/>
                <a:gd name="connsiteX6" fmla="*/ 1578 w 10179"/>
                <a:gd name="connsiteY6" fmla="*/ 5851 h 10000"/>
                <a:gd name="connsiteX7" fmla="*/ 1308 w 10179"/>
                <a:gd name="connsiteY7" fmla="*/ 7967 h 10000"/>
                <a:gd name="connsiteX8" fmla="*/ 984 w 10179"/>
                <a:gd name="connsiteY8" fmla="*/ 8803 h 10000"/>
                <a:gd name="connsiteX9" fmla="*/ 910 w 10179"/>
                <a:gd name="connsiteY9" fmla="*/ 9994 h 10000"/>
                <a:gd name="connsiteX10" fmla="*/ 415 w 10179"/>
                <a:gd name="connsiteY10" fmla="*/ 8266 h 10000"/>
                <a:gd name="connsiteX11" fmla="*/ 5 w 10179"/>
                <a:gd name="connsiteY11" fmla="*/ 6452 h 10000"/>
                <a:gd name="connsiteX12" fmla="*/ 697 w 10179"/>
                <a:gd name="connsiteY12" fmla="*/ 2763 h 10000"/>
                <a:gd name="connsiteX13" fmla="*/ 3143 w 10179"/>
                <a:gd name="connsiteY13" fmla="*/ 350 h 10000"/>
                <a:gd name="connsiteX14" fmla="*/ 5664 w 10179"/>
                <a:gd name="connsiteY14" fmla="*/ 162 h 10000"/>
                <a:gd name="connsiteX15" fmla="*/ 7314 w 10179"/>
                <a:gd name="connsiteY15" fmla="*/ 903 h 10000"/>
                <a:gd name="connsiteX16" fmla="*/ 8170 w 10179"/>
                <a:gd name="connsiteY16" fmla="*/ 1395 h 10000"/>
                <a:gd name="connsiteX17" fmla="*/ 8785 w 10179"/>
                <a:gd name="connsiteY17" fmla="*/ 2589 h 10000"/>
                <a:gd name="connsiteX18" fmla="*/ 9648 w 10179"/>
                <a:gd name="connsiteY18" fmla="*/ 3791 h 10000"/>
                <a:gd name="connsiteX19" fmla="*/ 10070 w 10179"/>
                <a:gd name="connsiteY19" fmla="*/ 4994 h 10000"/>
                <a:gd name="connsiteX20" fmla="*/ 10145 w 10179"/>
                <a:gd name="connsiteY20" fmla="*/ 6181 h 10000"/>
                <a:gd name="connsiteX21" fmla="*/ 10143 w 10179"/>
                <a:gd name="connsiteY21" fmla="*/ 6946 h 10000"/>
                <a:gd name="connsiteX22" fmla="*/ 9616 w 10179"/>
                <a:gd name="connsiteY22" fmla="*/ 8374 h 10000"/>
                <a:gd name="connsiteX23" fmla="*/ 9309 w 10179"/>
                <a:gd name="connsiteY23" fmla="*/ 9131 h 10000"/>
                <a:gd name="connsiteX24" fmla="*/ 9178 w 10179"/>
                <a:gd name="connsiteY24" fmla="*/ 7780 h 10000"/>
                <a:gd name="connsiteX25" fmla="*/ 8649 w 10179"/>
                <a:gd name="connsiteY25" fmla="*/ 6702 h 10000"/>
                <a:gd name="connsiteX26" fmla="*/ 8232 w 10179"/>
                <a:gd name="connsiteY26" fmla="*/ 5609 h 10000"/>
                <a:gd name="connsiteX27" fmla="*/ 7863 w 10179"/>
                <a:gd name="connsiteY27" fmla="*/ 3297 h 10000"/>
                <a:gd name="connsiteX28" fmla="*/ 7296 w 10179"/>
                <a:gd name="connsiteY28" fmla="*/ 2774 h 10000"/>
                <a:gd name="connsiteX0" fmla="*/ 7300 w 10183"/>
                <a:gd name="connsiteY0" fmla="*/ 2796 h 10022"/>
                <a:gd name="connsiteX1" fmla="*/ 7300 w 10183"/>
                <a:gd name="connsiteY1" fmla="*/ 2796 h 10022"/>
                <a:gd name="connsiteX2" fmla="*/ 6002 w 10183"/>
                <a:gd name="connsiteY2" fmla="*/ 2256 h 10022"/>
                <a:gd name="connsiteX3" fmla="*/ 3919 w 10183"/>
                <a:gd name="connsiteY3" fmla="*/ 2330 h 10022"/>
                <a:gd name="connsiteX4" fmla="*/ 2435 w 10183"/>
                <a:gd name="connsiteY4" fmla="*/ 3033 h 10022"/>
                <a:gd name="connsiteX5" fmla="*/ 1379 w 10183"/>
                <a:gd name="connsiteY5" fmla="*/ 4498 h 10022"/>
                <a:gd name="connsiteX6" fmla="*/ 1582 w 10183"/>
                <a:gd name="connsiteY6" fmla="*/ 5873 h 10022"/>
                <a:gd name="connsiteX7" fmla="*/ 1312 w 10183"/>
                <a:gd name="connsiteY7" fmla="*/ 7989 h 10022"/>
                <a:gd name="connsiteX8" fmla="*/ 988 w 10183"/>
                <a:gd name="connsiteY8" fmla="*/ 8825 h 10022"/>
                <a:gd name="connsiteX9" fmla="*/ 914 w 10183"/>
                <a:gd name="connsiteY9" fmla="*/ 10016 h 10022"/>
                <a:gd name="connsiteX10" fmla="*/ 419 w 10183"/>
                <a:gd name="connsiteY10" fmla="*/ 8288 h 10022"/>
                <a:gd name="connsiteX11" fmla="*/ 9 w 10183"/>
                <a:gd name="connsiteY11" fmla="*/ 6474 h 10022"/>
                <a:gd name="connsiteX12" fmla="*/ 473 w 10183"/>
                <a:gd name="connsiteY12" fmla="*/ 2855 h 10022"/>
                <a:gd name="connsiteX13" fmla="*/ 3147 w 10183"/>
                <a:gd name="connsiteY13" fmla="*/ 372 h 10022"/>
                <a:gd name="connsiteX14" fmla="*/ 5668 w 10183"/>
                <a:gd name="connsiteY14" fmla="*/ 184 h 10022"/>
                <a:gd name="connsiteX15" fmla="*/ 7318 w 10183"/>
                <a:gd name="connsiteY15" fmla="*/ 925 h 10022"/>
                <a:gd name="connsiteX16" fmla="*/ 8174 w 10183"/>
                <a:gd name="connsiteY16" fmla="*/ 1417 h 10022"/>
                <a:gd name="connsiteX17" fmla="*/ 8789 w 10183"/>
                <a:gd name="connsiteY17" fmla="*/ 2611 h 10022"/>
                <a:gd name="connsiteX18" fmla="*/ 9652 w 10183"/>
                <a:gd name="connsiteY18" fmla="*/ 3813 h 10022"/>
                <a:gd name="connsiteX19" fmla="*/ 10074 w 10183"/>
                <a:gd name="connsiteY19" fmla="*/ 5016 h 10022"/>
                <a:gd name="connsiteX20" fmla="*/ 10149 w 10183"/>
                <a:gd name="connsiteY20" fmla="*/ 6203 h 10022"/>
                <a:gd name="connsiteX21" fmla="*/ 10147 w 10183"/>
                <a:gd name="connsiteY21" fmla="*/ 6968 h 10022"/>
                <a:gd name="connsiteX22" fmla="*/ 9620 w 10183"/>
                <a:gd name="connsiteY22" fmla="*/ 8396 h 10022"/>
                <a:gd name="connsiteX23" fmla="*/ 9313 w 10183"/>
                <a:gd name="connsiteY23" fmla="*/ 9153 h 10022"/>
                <a:gd name="connsiteX24" fmla="*/ 9182 w 10183"/>
                <a:gd name="connsiteY24" fmla="*/ 7802 h 10022"/>
                <a:gd name="connsiteX25" fmla="*/ 8653 w 10183"/>
                <a:gd name="connsiteY25" fmla="*/ 6724 h 10022"/>
                <a:gd name="connsiteX26" fmla="*/ 8236 w 10183"/>
                <a:gd name="connsiteY26" fmla="*/ 5631 h 10022"/>
                <a:gd name="connsiteX27" fmla="*/ 7867 w 10183"/>
                <a:gd name="connsiteY27" fmla="*/ 3319 h 10022"/>
                <a:gd name="connsiteX28" fmla="*/ 7300 w 10183"/>
                <a:gd name="connsiteY28" fmla="*/ 2796 h 10022"/>
                <a:gd name="connsiteX0" fmla="*/ 7295 w 10178"/>
                <a:gd name="connsiteY0" fmla="*/ 2790 h 10016"/>
                <a:gd name="connsiteX1" fmla="*/ 7295 w 10178"/>
                <a:gd name="connsiteY1" fmla="*/ 2790 h 10016"/>
                <a:gd name="connsiteX2" fmla="*/ 5997 w 10178"/>
                <a:gd name="connsiteY2" fmla="*/ 2250 h 10016"/>
                <a:gd name="connsiteX3" fmla="*/ 3914 w 10178"/>
                <a:gd name="connsiteY3" fmla="*/ 2324 h 10016"/>
                <a:gd name="connsiteX4" fmla="*/ 2430 w 10178"/>
                <a:gd name="connsiteY4" fmla="*/ 3027 h 10016"/>
                <a:gd name="connsiteX5" fmla="*/ 1374 w 10178"/>
                <a:gd name="connsiteY5" fmla="*/ 4492 h 10016"/>
                <a:gd name="connsiteX6" fmla="*/ 1577 w 10178"/>
                <a:gd name="connsiteY6" fmla="*/ 5867 h 10016"/>
                <a:gd name="connsiteX7" fmla="*/ 1307 w 10178"/>
                <a:gd name="connsiteY7" fmla="*/ 7983 h 10016"/>
                <a:gd name="connsiteX8" fmla="*/ 983 w 10178"/>
                <a:gd name="connsiteY8" fmla="*/ 8819 h 10016"/>
                <a:gd name="connsiteX9" fmla="*/ 909 w 10178"/>
                <a:gd name="connsiteY9" fmla="*/ 10010 h 10016"/>
                <a:gd name="connsiteX10" fmla="*/ 414 w 10178"/>
                <a:gd name="connsiteY10" fmla="*/ 8282 h 10016"/>
                <a:gd name="connsiteX11" fmla="*/ 4 w 10178"/>
                <a:gd name="connsiteY11" fmla="*/ 6468 h 10016"/>
                <a:gd name="connsiteX12" fmla="*/ 639 w 10178"/>
                <a:gd name="connsiteY12" fmla="*/ 2708 h 10016"/>
                <a:gd name="connsiteX13" fmla="*/ 3142 w 10178"/>
                <a:gd name="connsiteY13" fmla="*/ 366 h 10016"/>
                <a:gd name="connsiteX14" fmla="*/ 5663 w 10178"/>
                <a:gd name="connsiteY14" fmla="*/ 178 h 10016"/>
                <a:gd name="connsiteX15" fmla="*/ 7313 w 10178"/>
                <a:gd name="connsiteY15" fmla="*/ 919 h 10016"/>
                <a:gd name="connsiteX16" fmla="*/ 8169 w 10178"/>
                <a:gd name="connsiteY16" fmla="*/ 1411 h 10016"/>
                <a:gd name="connsiteX17" fmla="*/ 8784 w 10178"/>
                <a:gd name="connsiteY17" fmla="*/ 2605 h 10016"/>
                <a:gd name="connsiteX18" fmla="*/ 9647 w 10178"/>
                <a:gd name="connsiteY18" fmla="*/ 3807 h 10016"/>
                <a:gd name="connsiteX19" fmla="*/ 10069 w 10178"/>
                <a:gd name="connsiteY19" fmla="*/ 5010 h 10016"/>
                <a:gd name="connsiteX20" fmla="*/ 10144 w 10178"/>
                <a:gd name="connsiteY20" fmla="*/ 6197 h 10016"/>
                <a:gd name="connsiteX21" fmla="*/ 10142 w 10178"/>
                <a:gd name="connsiteY21" fmla="*/ 6962 h 10016"/>
                <a:gd name="connsiteX22" fmla="*/ 9615 w 10178"/>
                <a:gd name="connsiteY22" fmla="*/ 8390 h 10016"/>
                <a:gd name="connsiteX23" fmla="*/ 9308 w 10178"/>
                <a:gd name="connsiteY23" fmla="*/ 9147 h 10016"/>
                <a:gd name="connsiteX24" fmla="*/ 9177 w 10178"/>
                <a:gd name="connsiteY24" fmla="*/ 7796 h 10016"/>
                <a:gd name="connsiteX25" fmla="*/ 8648 w 10178"/>
                <a:gd name="connsiteY25" fmla="*/ 6718 h 10016"/>
                <a:gd name="connsiteX26" fmla="*/ 8231 w 10178"/>
                <a:gd name="connsiteY26" fmla="*/ 5625 h 10016"/>
                <a:gd name="connsiteX27" fmla="*/ 7862 w 10178"/>
                <a:gd name="connsiteY27" fmla="*/ 3313 h 10016"/>
                <a:gd name="connsiteX28" fmla="*/ 7295 w 10178"/>
                <a:gd name="connsiteY28" fmla="*/ 2790 h 10016"/>
                <a:gd name="connsiteX0" fmla="*/ 7295 w 10175"/>
                <a:gd name="connsiteY0" fmla="*/ 2790 h 10016"/>
                <a:gd name="connsiteX1" fmla="*/ 7295 w 10175"/>
                <a:gd name="connsiteY1" fmla="*/ 2790 h 10016"/>
                <a:gd name="connsiteX2" fmla="*/ 5997 w 10175"/>
                <a:gd name="connsiteY2" fmla="*/ 2250 h 10016"/>
                <a:gd name="connsiteX3" fmla="*/ 3914 w 10175"/>
                <a:gd name="connsiteY3" fmla="*/ 2324 h 10016"/>
                <a:gd name="connsiteX4" fmla="*/ 2430 w 10175"/>
                <a:gd name="connsiteY4" fmla="*/ 3027 h 10016"/>
                <a:gd name="connsiteX5" fmla="*/ 1374 w 10175"/>
                <a:gd name="connsiteY5" fmla="*/ 4492 h 10016"/>
                <a:gd name="connsiteX6" fmla="*/ 1577 w 10175"/>
                <a:gd name="connsiteY6" fmla="*/ 5867 h 10016"/>
                <a:gd name="connsiteX7" fmla="*/ 1307 w 10175"/>
                <a:gd name="connsiteY7" fmla="*/ 7983 h 10016"/>
                <a:gd name="connsiteX8" fmla="*/ 983 w 10175"/>
                <a:gd name="connsiteY8" fmla="*/ 8819 h 10016"/>
                <a:gd name="connsiteX9" fmla="*/ 909 w 10175"/>
                <a:gd name="connsiteY9" fmla="*/ 10010 h 10016"/>
                <a:gd name="connsiteX10" fmla="*/ 414 w 10175"/>
                <a:gd name="connsiteY10" fmla="*/ 8282 h 10016"/>
                <a:gd name="connsiteX11" fmla="*/ 4 w 10175"/>
                <a:gd name="connsiteY11" fmla="*/ 6468 h 10016"/>
                <a:gd name="connsiteX12" fmla="*/ 639 w 10175"/>
                <a:gd name="connsiteY12" fmla="*/ 2708 h 10016"/>
                <a:gd name="connsiteX13" fmla="*/ 3142 w 10175"/>
                <a:gd name="connsiteY13" fmla="*/ 366 h 10016"/>
                <a:gd name="connsiteX14" fmla="*/ 5663 w 10175"/>
                <a:gd name="connsiteY14" fmla="*/ 178 h 10016"/>
                <a:gd name="connsiteX15" fmla="*/ 7313 w 10175"/>
                <a:gd name="connsiteY15" fmla="*/ 919 h 10016"/>
                <a:gd name="connsiteX16" fmla="*/ 8169 w 10175"/>
                <a:gd name="connsiteY16" fmla="*/ 1411 h 10016"/>
                <a:gd name="connsiteX17" fmla="*/ 8784 w 10175"/>
                <a:gd name="connsiteY17" fmla="*/ 2605 h 10016"/>
                <a:gd name="connsiteX18" fmla="*/ 9647 w 10175"/>
                <a:gd name="connsiteY18" fmla="*/ 3807 h 10016"/>
                <a:gd name="connsiteX19" fmla="*/ 10069 w 10175"/>
                <a:gd name="connsiteY19" fmla="*/ 5010 h 10016"/>
                <a:gd name="connsiteX20" fmla="*/ 10142 w 10175"/>
                <a:gd name="connsiteY20" fmla="*/ 6962 h 10016"/>
                <a:gd name="connsiteX21" fmla="*/ 9615 w 10175"/>
                <a:gd name="connsiteY21" fmla="*/ 8390 h 10016"/>
                <a:gd name="connsiteX22" fmla="*/ 9308 w 10175"/>
                <a:gd name="connsiteY22" fmla="*/ 9147 h 10016"/>
                <a:gd name="connsiteX23" fmla="*/ 9177 w 10175"/>
                <a:gd name="connsiteY23" fmla="*/ 7796 h 10016"/>
                <a:gd name="connsiteX24" fmla="*/ 8648 w 10175"/>
                <a:gd name="connsiteY24" fmla="*/ 6718 h 10016"/>
                <a:gd name="connsiteX25" fmla="*/ 8231 w 10175"/>
                <a:gd name="connsiteY25" fmla="*/ 5625 h 10016"/>
                <a:gd name="connsiteX26" fmla="*/ 7862 w 10175"/>
                <a:gd name="connsiteY26" fmla="*/ 3313 h 10016"/>
                <a:gd name="connsiteX27" fmla="*/ 7295 w 10175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77 w 10084"/>
                <a:gd name="connsiteY6" fmla="*/ 5867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463 w 10084"/>
                <a:gd name="connsiteY7" fmla="*/ 6078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2841 w 10084"/>
                <a:gd name="connsiteY6" fmla="*/ 5555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358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7 w 10086"/>
                <a:gd name="connsiteY0" fmla="*/ 2800 h 10026"/>
                <a:gd name="connsiteX1" fmla="*/ 7297 w 10086"/>
                <a:gd name="connsiteY1" fmla="*/ 2800 h 10026"/>
                <a:gd name="connsiteX2" fmla="*/ 5999 w 10086"/>
                <a:gd name="connsiteY2" fmla="*/ 2260 h 10026"/>
                <a:gd name="connsiteX3" fmla="*/ 3916 w 10086"/>
                <a:gd name="connsiteY3" fmla="*/ 2334 h 10026"/>
                <a:gd name="connsiteX4" fmla="*/ 2432 w 10086"/>
                <a:gd name="connsiteY4" fmla="*/ 3037 h 10026"/>
                <a:gd name="connsiteX5" fmla="*/ 1376 w 10086"/>
                <a:gd name="connsiteY5" fmla="*/ 4502 h 10026"/>
                <a:gd name="connsiteX6" fmla="*/ 1636 w 10086"/>
                <a:gd name="connsiteY6" fmla="*/ 6651 h 10026"/>
                <a:gd name="connsiteX7" fmla="*/ 1081 w 10086"/>
                <a:gd name="connsiteY7" fmla="*/ 7923 h 10026"/>
                <a:gd name="connsiteX8" fmla="*/ 985 w 10086"/>
                <a:gd name="connsiteY8" fmla="*/ 8829 h 10026"/>
                <a:gd name="connsiteX9" fmla="*/ 911 w 10086"/>
                <a:gd name="connsiteY9" fmla="*/ 10020 h 10026"/>
                <a:gd name="connsiteX10" fmla="*/ 416 w 10086"/>
                <a:gd name="connsiteY10" fmla="*/ 8292 h 10026"/>
                <a:gd name="connsiteX11" fmla="*/ 6 w 10086"/>
                <a:gd name="connsiteY11" fmla="*/ 6478 h 10026"/>
                <a:gd name="connsiteX12" fmla="*/ 755 w 10086"/>
                <a:gd name="connsiteY12" fmla="*/ 2929 h 10026"/>
                <a:gd name="connsiteX13" fmla="*/ 3144 w 10086"/>
                <a:gd name="connsiteY13" fmla="*/ 376 h 10026"/>
                <a:gd name="connsiteX14" fmla="*/ 5665 w 10086"/>
                <a:gd name="connsiteY14" fmla="*/ 188 h 10026"/>
                <a:gd name="connsiteX15" fmla="*/ 7315 w 10086"/>
                <a:gd name="connsiteY15" fmla="*/ 929 h 10026"/>
                <a:gd name="connsiteX16" fmla="*/ 8171 w 10086"/>
                <a:gd name="connsiteY16" fmla="*/ 1421 h 10026"/>
                <a:gd name="connsiteX17" fmla="*/ 8786 w 10086"/>
                <a:gd name="connsiteY17" fmla="*/ 2615 h 10026"/>
                <a:gd name="connsiteX18" fmla="*/ 9649 w 10086"/>
                <a:gd name="connsiteY18" fmla="*/ 3817 h 10026"/>
                <a:gd name="connsiteX19" fmla="*/ 10071 w 10086"/>
                <a:gd name="connsiteY19" fmla="*/ 5020 h 10026"/>
                <a:gd name="connsiteX20" fmla="*/ 9802 w 10086"/>
                <a:gd name="connsiteY20" fmla="*/ 7886 h 10026"/>
                <a:gd name="connsiteX21" fmla="*/ 9617 w 10086"/>
                <a:gd name="connsiteY21" fmla="*/ 8400 h 10026"/>
                <a:gd name="connsiteX22" fmla="*/ 9310 w 10086"/>
                <a:gd name="connsiteY22" fmla="*/ 9368 h 10026"/>
                <a:gd name="connsiteX23" fmla="*/ 9179 w 10086"/>
                <a:gd name="connsiteY23" fmla="*/ 7806 h 10026"/>
                <a:gd name="connsiteX24" fmla="*/ 8650 w 10086"/>
                <a:gd name="connsiteY24" fmla="*/ 6728 h 10026"/>
                <a:gd name="connsiteX25" fmla="*/ 8233 w 10086"/>
                <a:gd name="connsiteY25" fmla="*/ 5635 h 10026"/>
                <a:gd name="connsiteX26" fmla="*/ 7864 w 10086"/>
                <a:gd name="connsiteY26" fmla="*/ 3323 h 10026"/>
                <a:gd name="connsiteX27" fmla="*/ 7297 w 10086"/>
                <a:gd name="connsiteY27" fmla="*/ 2800 h 10026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665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8035 w 10086"/>
                <a:gd name="connsiteY26" fmla="*/ 3265 h 10038"/>
                <a:gd name="connsiteX27" fmla="*/ 7297 w 10086"/>
                <a:gd name="connsiteY27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40 h 10066"/>
                <a:gd name="connsiteX1" fmla="*/ 7292 w 10081"/>
                <a:gd name="connsiteY1" fmla="*/ 2840 h 10066"/>
                <a:gd name="connsiteX2" fmla="*/ 6051 w 10081"/>
                <a:gd name="connsiteY2" fmla="*/ 2019 h 10066"/>
                <a:gd name="connsiteX3" fmla="*/ 3911 w 10081"/>
                <a:gd name="connsiteY3" fmla="*/ 2093 h 10066"/>
                <a:gd name="connsiteX4" fmla="*/ 2598 w 10081"/>
                <a:gd name="connsiteY4" fmla="*/ 2725 h 10066"/>
                <a:gd name="connsiteX5" fmla="*/ 1371 w 10081"/>
                <a:gd name="connsiteY5" fmla="*/ 4542 h 10066"/>
                <a:gd name="connsiteX6" fmla="*/ 1631 w 10081"/>
                <a:gd name="connsiteY6" fmla="*/ 6691 h 10066"/>
                <a:gd name="connsiteX7" fmla="*/ 1076 w 10081"/>
                <a:gd name="connsiteY7" fmla="*/ 7963 h 10066"/>
                <a:gd name="connsiteX8" fmla="*/ 980 w 10081"/>
                <a:gd name="connsiteY8" fmla="*/ 8869 h 10066"/>
                <a:gd name="connsiteX9" fmla="*/ 906 w 10081"/>
                <a:gd name="connsiteY9" fmla="*/ 10060 h 10066"/>
                <a:gd name="connsiteX10" fmla="*/ 411 w 10081"/>
                <a:gd name="connsiteY10" fmla="*/ 8332 h 10066"/>
                <a:gd name="connsiteX11" fmla="*/ 1 w 10081"/>
                <a:gd name="connsiteY11" fmla="*/ 6518 h 10066"/>
                <a:gd name="connsiteX12" fmla="*/ 500 w 10081"/>
                <a:gd name="connsiteY12" fmla="*/ 3354 h 10066"/>
                <a:gd name="connsiteX13" fmla="*/ 3310 w 10081"/>
                <a:gd name="connsiteY13" fmla="*/ 275 h 10066"/>
                <a:gd name="connsiteX14" fmla="*/ 5888 w 10081"/>
                <a:gd name="connsiteY14" fmla="*/ 228 h 10066"/>
                <a:gd name="connsiteX15" fmla="*/ 7310 w 10081"/>
                <a:gd name="connsiteY15" fmla="*/ 969 h 10066"/>
                <a:gd name="connsiteX16" fmla="*/ 8166 w 10081"/>
                <a:gd name="connsiteY16" fmla="*/ 1461 h 10066"/>
                <a:gd name="connsiteX17" fmla="*/ 8781 w 10081"/>
                <a:gd name="connsiteY17" fmla="*/ 2655 h 10066"/>
                <a:gd name="connsiteX18" fmla="*/ 9644 w 10081"/>
                <a:gd name="connsiteY18" fmla="*/ 3857 h 10066"/>
                <a:gd name="connsiteX19" fmla="*/ 10066 w 10081"/>
                <a:gd name="connsiteY19" fmla="*/ 5060 h 10066"/>
                <a:gd name="connsiteX20" fmla="*/ 9797 w 10081"/>
                <a:gd name="connsiteY20" fmla="*/ 7926 h 10066"/>
                <a:gd name="connsiteX21" fmla="*/ 9612 w 10081"/>
                <a:gd name="connsiteY21" fmla="*/ 8440 h 10066"/>
                <a:gd name="connsiteX22" fmla="*/ 9305 w 10081"/>
                <a:gd name="connsiteY22" fmla="*/ 9408 h 10066"/>
                <a:gd name="connsiteX23" fmla="*/ 9174 w 10081"/>
                <a:gd name="connsiteY23" fmla="*/ 7846 h 10066"/>
                <a:gd name="connsiteX24" fmla="*/ 8645 w 10081"/>
                <a:gd name="connsiteY24" fmla="*/ 6768 h 10066"/>
                <a:gd name="connsiteX25" fmla="*/ 8228 w 10081"/>
                <a:gd name="connsiteY25" fmla="*/ 5675 h 10066"/>
                <a:gd name="connsiteX26" fmla="*/ 8030 w 10081"/>
                <a:gd name="connsiteY26" fmla="*/ 3293 h 10066"/>
                <a:gd name="connsiteX27" fmla="*/ 7292 w 10081"/>
                <a:gd name="connsiteY27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5060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4568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6308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7504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110"/>
                <a:gd name="connsiteY0" fmla="*/ 2840 h 10066"/>
                <a:gd name="connsiteX1" fmla="*/ 7292 w 10110"/>
                <a:gd name="connsiteY1" fmla="*/ 2840 h 10066"/>
                <a:gd name="connsiteX2" fmla="*/ 6051 w 10110"/>
                <a:gd name="connsiteY2" fmla="*/ 2019 h 10066"/>
                <a:gd name="connsiteX3" fmla="*/ 3911 w 10110"/>
                <a:gd name="connsiteY3" fmla="*/ 2093 h 10066"/>
                <a:gd name="connsiteX4" fmla="*/ 2598 w 10110"/>
                <a:gd name="connsiteY4" fmla="*/ 2725 h 10066"/>
                <a:gd name="connsiteX5" fmla="*/ 1371 w 10110"/>
                <a:gd name="connsiteY5" fmla="*/ 4542 h 10066"/>
                <a:gd name="connsiteX6" fmla="*/ 1631 w 10110"/>
                <a:gd name="connsiteY6" fmla="*/ 6691 h 10066"/>
                <a:gd name="connsiteX7" fmla="*/ 1076 w 10110"/>
                <a:gd name="connsiteY7" fmla="*/ 7963 h 10066"/>
                <a:gd name="connsiteX8" fmla="*/ 980 w 10110"/>
                <a:gd name="connsiteY8" fmla="*/ 8869 h 10066"/>
                <a:gd name="connsiteX9" fmla="*/ 906 w 10110"/>
                <a:gd name="connsiteY9" fmla="*/ 10060 h 10066"/>
                <a:gd name="connsiteX10" fmla="*/ 411 w 10110"/>
                <a:gd name="connsiteY10" fmla="*/ 8332 h 10066"/>
                <a:gd name="connsiteX11" fmla="*/ 1 w 10110"/>
                <a:gd name="connsiteY11" fmla="*/ 6518 h 10066"/>
                <a:gd name="connsiteX12" fmla="*/ 500 w 10110"/>
                <a:gd name="connsiteY12" fmla="*/ 3354 h 10066"/>
                <a:gd name="connsiteX13" fmla="*/ 3310 w 10110"/>
                <a:gd name="connsiteY13" fmla="*/ 275 h 10066"/>
                <a:gd name="connsiteX14" fmla="*/ 5888 w 10110"/>
                <a:gd name="connsiteY14" fmla="*/ 228 h 10066"/>
                <a:gd name="connsiteX15" fmla="*/ 7310 w 10110"/>
                <a:gd name="connsiteY15" fmla="*/ 969 h 10066"/>
                <a:gd name="connsiteX16" fmla="*/ 8166 w 10110"/>
                <a:gd name="connsiteY16" fmla="*/ 1461 h 10066"/>
                <a:gd name="connsiteX17" fmla="*/ 8781 w 10110"/>
                <a:gd name="connsiteY17" fmla="*/ 2655 h 10066"/>
                <a:gd name="connsiteX18" fmla="*/ 10066 w 10110"/>
                <a:gd name="connsiteY18" fmla="*/ 4568 h 10066"/>
                <a:gd name="connsiteX19" fmla="*/ 9797 w 10110"/>
                <a:gd name="connsiteY19" fmla="*/ 7926 h 10066"/>
                <a:gd name="connsiteX20" fmla="*/ 9612 w 10110"/>
                <a:gd name="connsiteY20" fmla="*/ 8440 h 10066"/>
                <a:gd name="connsiteX21" fmla="*/ 9305 w 10110"/>
                <a:gd name="connsiteY21" fmla="*/ 9408 h 10066"/>
                <a:gd name="connsiteX22" fmla="*/ 9174 w 10110"/>
                <a:gd name="connsiteY22" fmla="*/ 7846 h 10066"/>
                <a:gd name="connsiteX23" fmla="*/ 8645 w 10110"/>
                <a:gd name="connsiteY23" fmla="*/ 6768 h 10066"/>
                <a:gd name="connsiteX24" fmla="*/ 8228 w 10110"/>
                <a:gd name="connsiteY24" fmla="*/ 5675 h 10066"/>
                <a:gd name="connsiteX25" fmla="*/ 8030 w 10110"/>
                <a:gd name="connsiteY25" fmla="*/ 3293 h 10066"/>
                <a:gd name="connsiteX26" fmla="*/ 7292 w 10110"/>
                <a:gd name="connsiteY26" fmla="*/ 2840 h 10066"/>
                <a:gd name="connsiteX0" fmla="*/ 7292 w 10279"/>
                <a:gd name="connsiteY0" fmla="*/ 2840 h 10066"/>
                <a:gd name="connsiteX1" fmla="*/ 7292 w 10279"/>
                <a:gd name="connsiteY1" fmla="*/ 2840 h 10066"/>
                <a:gd name="connsiteX2" fmla="*/ 6051 w 10279"/>
                <a:gd name="connsiteY2" fmla="*/ 2019 h 10066"/>
                <a:gd name="connsiteX3" fmla="*/ 3911 w 10279"/>
                <a:gd name="connsiteY3" fmla="*/ 2093 h 10066"/>
                <a:gd name="connsiteX4" fmla="*/ 2598 w 10279"/>
                <a:gd name="connsiteY4" fmla="*/ 2725 h 10066"/>
                <a:gd name="connsiteX5" fmla="*/ 1371 w 10279"/>
                <a:gd name="connsiteY5" fmla="*/ 4542 h 10066"/>
                <a:gd name="connsiteX6" fmla="*/ 1631 w 10279"/>
                <a:gd name="connsiteY6" fmla="*/ 6691 h 10066"/>
                <a:gd name="connsiteX7" fmla="*/ 1076 w 10279"/>
                <a:gd name="connsiteY7" fmla="*/ 7963 h 10066"/>
                <a:gd name="connsiteX8" fmla="*/ 980 w 10279"/>
                <a:gd name="connsiteY8" fmla="*/ 8869 h 10066"/>
                <a:gd name="connsiteX9" fmla="*/ 906 w 10279"/>
                <a:gd name="connsiteY9" fmla="*/ 10060 h 10066"/>
                <a:gd name="connsiteX10" fmla="*/ 411 w 10279"/>
                <a:gd name="connsiteY10" fmla="*/ 8332 h 10066"/>
                <a:gd name="connsiteX11" fmla="*/ 1 w 10279"/>
                <a:gd name="connsiteY11" fmla="*/ 6518 h 10066"/>
                <a:gd name="connsiteX12" fmla="*/ 500 w 10279"/>
                <a:gd name="connsiteY12" fmla="*/ 3354 h 10066"/>
                <a:gd name="connsiteX13" fmla="*/ 3310 w 10279"/>
                <a:gd name="connsiteY13" fmla="*/ 275 h 10066"/>
                <a:gd name="connsiteX14" fmla="*/ 5888 w 10279"/>
                <a:gd name="connsiteY14" fmla="*/ 228 h 10066"/>
                <a:gd name="connsiteX15" fmla="*/ 7310 w 10279"/>
                <a:gd name="connsiteY15" fmla="*/ 969 h 10066"/>
                <a:gd name="connsiteX16" fmla="*/ 8166 w 10279"/>
                <a:gd name="connsiteY16" fmla="*/ 1461 h 10066"/>
                <a:gd name="connsiteX17" fmla="*/ 8781 w 10279"/>
                <a:gd name="connsiteY17" fmla="*/ 2655 h 10066"/>
                <a:gd name="connsiteX18" fmla="*/ 10066 w 10279"/>
                <a:gd name="connsiteY18" fmla="*/ 4568 h 10066"/>
                <a:gd name="connsiteX19" fmla="*/ 10253 w 10279"/>
                <a:gd name="connsiteY19" fmla="*/ 7996 h 10066"/>
                <a:gd name="connsiteX20" fmla="*/ 9612 w 10279"/>
                <a:gd name="connsiteY20" fmla="*/ 8440 h 10066"/>
                <a:gd name="connsiteX21" fmla="*/ 9305 w 10279"/>
                <a:gd name="connsiteY21" fmla="*/ 9408 h 10066"/>
                <a:gd name="connsiteX22" fmla="*/ 9174 w 10279"/>
                <a:gd name="connsiteY22" fmla="*/ 7846 h 10066"/>
                <a:gd name="connsiteX23" fmla="*/ 8645 w 10279"/>
                <a:gd name="connsiteY23" fmla="*/ 6768 h 10066"/>
                <a:gd name="connsiteX24" fmla="*/ 8228 w 10279"/>
                <a:gd name="connsiteY24" fmla="*/ 5675 h 10066"/>
                <a:gd name="connsiteX25" fmla="*/ 8030 w 10279"/>
                <a:gd name="connsiteY25" fmla="*/ 3293 h 10066"/>
                <a:gd name="connsiteX26" fmla="*/ 7292 w 10279"/>
                <a:gd name="connsiteY26" fmla="*/ 2840 h 10066"/>
                <a:gd name="connsiteX0" fmla="*/ 7292 w 10256"/>
                <a:gd name="connsiteY0" fmla="*/ 2840 h 10066"/>
                <a:gd name="connsiteX1" fmla="*/ 7292 w 10256"/>
                <a:gd name="connsiteY1" fmla="*/ 2840 h 10066"/>
                <a:gd name="connsiteX2" fmla="*/ 6051 w 10256"/>
                <a:gd name="connsiteY2" fmla="*/ 2019 h 10066"/>
                <a:gd name="connsiteX3" fmla="*/ 3911 w 10256"/>
                <a:gd name="connsiteY3" fmla="*/ 2093 h 10066"/>
                <a:gd name="connsiteX4" fmla="*/ 2598 w 10256"/>
                <a:gd name="connsiteY4" fmla="*/ 2725 h 10066"/>
                <a:gd name="connsiteX5" fmla="*/ 1371 w 10256"/>
                <a:gd name="connsiteY5" fmla="*/ 4542 h 10066"/>
                <a:gd name="connsiteX6" fmla="*/ 1631 w 10256"/>
                <a:gd name="connsiteY6" fmla="*/ 6691 h 10066"/>
                <a:gd name="connsiteX7" fmla="*/ 1076 w 10256"/>
                <a:gd name="connsiteY7" fmla="*/ 7963 h 10066"/>
                <a:gd name="connsiteX8" fmla="*/ 980 w 10256"/>
                <a:gd name="connsiteY8" fmla="*/ 8869 h 10066"/>
                <a:gd name="connsiteX9" fmla="*/ 906 w 10256"/>
                <a:gd name="connsiteY9" fmla="*/ 10060 h 10066"/>
                <a:gd name="connsiteX10" fmla="*/ 411 w 10256"/>
                <a:gd name="connsiteY10" fmla="*/ 8332 h 10066"/>
                <a:gd name="connsiteX11" fmla="*/ 1 w 10256"/>
                <a:gd name="connsiteY11" fmla="*/ 6518 h 10066"/>
                <a:gd name="connsiteX12" fmla="*/ 500 w 10256"/>
                <a:gd name="connsiteY12" fmla="*/ 3354 h 10066"/>
                <a:gd name="connsiteX13" fmla="*/ 3310 w 10256"/>
                <a:gd name="connsiteY13" fmla="*/ 275 h 10066"/>
                <a:gd name="connsiteX14" fmla="*/ 5888 w 10256"/>
                <a:gd name="connsiteY14" fmla="*/ 228 h 10066"/>
                <a:gd name="connsiteX15" fmla="*/ 7310 w 10256"/>
                <a:gd name="connsiteY15" fmla="*/ 969 h 10066"/>
                <a:gd name="connsiteX16" fmla="*/ 8166 w 10256"/>
                <a:gd name="connsiteY16" fmla="*/ 1461 h 10066"/>
                <a:gd name="connsiteX17" fmla="*/ 8781 w 10256"/>
                <a:gd name="connsiteY17" fmla="*/ 2655 h 10066"/>
                <a:gd name="connsiteX18" fmla="*/ 10066 w 10256"/>
                <a:gd name="connsiteY18" fmla="*/ 4568 h 10066"/>
                <a:gd name="connsiteX19" fmla="*/ 10253 w 10256"/>
                <a:gd name="connsiteY19" fmla="*/ 7996 h 10066"/>
                <a:gd name="connsiteX20" fmla="*/ 9910 w 10256"/>
                <a:gd name="connsiteY20" fmla="*/ 8137 h 10066"/>
                <a:gd name="connsiteX21" fmla="*/ 9612 w 10256"/>
                <a:gd name="connsiteY21" fmla="*/ 8440 h 10066"/>
                <a:gd name="connsiteX22" fmla="*/ 9305 w 10256"/>
                <a:gd name="connsiteY22" fmla="*/ 9408 h 10066"/>
                <a:gd name="connsiteX23" fmla="*/ 9174 w 10256"/>
                <a:gd name="connsiteY23" fmla="*/ 7846 h 10066"/>
                <a:gd name="connsiteX24" fmla="*/ 8645 w 10256"/>
                <a:gd name="connsiteY24" fmla="*/ 6768 h 10066"/>
                <a:gd name="connsiteX25" fmla="*/ 8228 w 10256"/>
                <a:gd name="connsiteY25" fmla="*/ 5675 h 10066"/>
                <a:gd name="connsiteX26" fmla="*/ 8030 w 10256"/>
                <a:gd name="connsiteY26" fmla="*/ 3293 h 10066"/>
                <a:gd name="connsiteX27" fmla="*/ 7292 w 10256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0368"/>
                <a:gd name="connsiteY0" fmla="*/ 2840 h 10066"/>
                <a:gd name="connsiteX1" fmla="*/ 7292 w 10368"/>
                <a:gd name="connsiteY1" fmla="*/ 2840 h 10066"/>
                <a:gd name="connsiteX2" fmla="*/ 6051 w 10368"/>
                <a:gd name="connsiteY2" fmla="*/ 2019 h 10066"/>
                <a:gd name="connsiteX3" fmla="*/ 3911 w 10368"/>
                <a:gd name="connsiteY3" fmla="*/ 2093 h 10066"/>
                <a:gd name="connsiteX4" fmla="*/ 2598 w 10368"/>
                <a:gd name="connsiteY4" fmla="*/ 2725 h 10066"/>
                <a:gd name="connsiteX5" fmla="*/ 1371 w 10368"/>
                <a:gd name="connsiteY5" fmla="*/ 4542 h 10066"/>
                <a:gd name="connsiteX6" fmla="*/ 1631 w 10368"/>
                <a:gd name="connsiteY6" fmla="*/ 6691 h 10066"/>
                <a:gd name="connsiteX7" fmla="*/ 1076 w 10368"/>
                <a:gd name="connsiteY7" fmla="*/ 7963 h 10066"/>
                <a:gd name="connsiteX8" fmla="*/ 980 w 10368"/>
                <a:gd name="connsiteY8" fmla="*/ 8869 h 10066"/>
                <a:gd name="connsiteX9" fmla="*/ 906 w 10368"/>
                <a:gd name="connsiteY9" fmla="*/ 10060 h 10066"/>
                <a:gd name="connsiteX10" fmla="*/ 411 w 10368"/>
                <a:gd name="connsiteY10" fmla="*/ 8332 h 10066"/>
                <a:gd name="connsiteX11" fmla="*/ 1 w 10368"/>
                <a:gd name="connsiteY11" fmla="*/ 6518 h 10066"/>
                <a:gd name="connsiteX12" fmla="*/ 500 w 10368"/>
                <a:gd name="connsiteY12" fmla="*/ 3354 h 10066"/>
                <a:gd name="connsiteX13" fmla="*/ 3310 w 10368"/>
                <a:gd name="connsiteY13" fmla="*/ 275 h 10066"/>
                <a:gd name="connsiteX14" fmla="*/ 5888 w 10368"/>
                <a:gd name="connsiteY14" fmla="*/ 228 h 10066"/>
                <a:gd name="connsiteX15" fmla="*/ 7310 w 10368"/>
                <a:gd name="connsiteY15" fmla="*/ 969 h 10066"/>
                <a:gd name="connsiteX16" fmla="*/ 8166 w 10368"/>
                <a:gd name="connsiteY16" fmla="*/ 1461 h 10066"/>
                <a:gd name="connsiteX17" fmla="*/ 8781 w 10368"/>
                <a:gd name="connsiteY17" fmla="*/ 2655 h 10066"/>
                <a:gd name="connsiteX18" fmla="*/ 10066 w 10368"/>
                <a:gd name="connsiteY18" fmla="*/ 4568 h 10066"/>
                <a:gd name="connsiteX19" fmla="*/ 10367 w 10368"/>
                <a:gd name="connsiteY19" fmla="*/ 8207 h 10066"/>
                <a:gd name="connsiteX20" fmla="*/ 9910 w 10368"/>
                <a:gd name="connsiteY20" fmla="*/ 8137 h 10066"/>
                <a:gd name="connsiteX21" fmla="*/ 9612 w 10368"/>
                <a:gd name="connsiteY21" fmla="*/ 8440 h 10066"/>
                <a:gd name="connsiteX22" fmla="*/ 9305 w 10368"/>
                <a:gd name="connsiteY22" fmla="*/ 9408 h 10066"/>
                <a:gd name="connsiteX23" fmla="*/ 9174 w 10368"/>
                <a:gd name="connsiteY23" fmla="*/ 7846 h 10066"/>
                <a:gd name="connsiteX24" fmla="*/ 8645 w 10368"/>
                <a:gd name="connsiteY24" fmla="*/ 6768 h 10066"/>
                <a:gd name="connsiteX25" fmla="*/ 8228 w 10368"/>
                <a:gd name="connsiteY25" fmla="*/ 5675 h 10066"/>
                <a:gd name="connsiteX26" fmla="*/ 8030 w 10368"/>
                <a:gd name="connsiteY26" fmla="*/ 3293 h 10066"/>
                <a:gd name="connsiteX27" fmla="*/ 7292 w 1036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9910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448"/>
                <a:gd name="connsiteY0" fmla="*/ 2840 h 10066"/>
                <a:gd name="connsiteX1" fmla="*/ 7292 w 10448"/>
                <a:gd name="connsiteY1" fmla="*/ 2840 h 10066"/>
                <a:gd name="connsiteX2" fmla="*/ 6051 w 10448"/>
                <a:gd name="connsiteY2" fmla="*/ 2019 h 10066"/>
                <a:gd name="connsiteX3" fmla="*/ 3911 w 10448"/>
                <a:gd name="connsiteY3" fmla="*/ 2093 h 10066"/>
                <a:gd name="connsiteX4" fmla="*/ 2598 w 10448"/>
                <a:gd name="connsiteY4" fmla="*/ 2725 h 10066"/>
                <a:gd name="connsiteX5" fmla="*/ 1371 w 10448"/>
                <a:gd name="connsiteY5" fmla="*/ 4542 h 10066"/>
                <a:gd name="connsiteX6" fmla="*/ 1631 w 10448"/>
                <a:gd name="connsiteY6" fmla="*/ 6691 h 10066"/>
                <a:gd name="connsiteX7" fmla="*/ 1076 w 10448"/>
                <a:gd name="connsiteY7" fmla="*/ 7963 h 10066"/>
                <a:gd name="connsiteX8" fmla="*/ 980 w 10448"/>
                <a:gd name="connsiteY8" fmla="*/ 8869 h 10066"/>
                <a:gd name="connsiteX9" fmla="*/ 906 w 10448"/>
                <a:gd name="connsiteY9" fmla="*/ 10060 h 10066"/>
                <a:gd name="connsiteX10" fmla="*/ 411 w 10448"/>
                <a:gd name="connsiteY10" fmla="*/ 8332 h 10066"/>
                <a:gd name="connsiteX11" fmla="*/ 1 w 10448"/>
                <a:gd name="connsiteY11" fmla="*/ 6518 h 10066"/>
                <a:gd name="connsiteX12" fmla="*/ 500 w 10448"/>
                <a:gd name="connsiteY12" fmla="*/ 3354 h 10066"/>
                <a:gd name="connsiteX13" fmla="*/ 3310 w 10448"/>
                <a:gd name="connsiteY13" fmla="*/ 275 h 10066"/>
                <a:gd name="connsiteX14" fmla="*/ 5888 w 10448"/>
                <a:gd name="connsiteY14" fmla="*/ 228 h 10066"/>
                <a:gd name="connsiteX15" fmla="*/ 7310 w 10448"/>
                <a:gd name="connsiteY15" fmla="*/ 969 h 10066"/>
                <a:gd name="connsiteX16" fmla="*/ 8166 w 10448"/>
                <a:gd name="connsiteY16" fmla="*/ 1461 h 10066"/>
                <a:gd name="connsiteX17" fmla="*/ 8781 w 10448"/>
                <a:gd name="connsiteY17" fmla="*/ 2655 h 10066"/>
                <a:gd name="connsiteX18" fmla="*/ 10066 w 10448"/>
                <a:gd name="connsiteY18" fmla="*/ 4568 h 10066"/>
                <a:gd name="connsiteX19" fmla="*/ 10082 w 10448"/>
                <a:gd name="connsiteY19" fmla="*/ 8137 h 10066"/>
                <a:gd name="connsiteX20" fmla="*/ 10137 w 10448"/>
                <a:gd name="connsiteY20" fmla="*/ 8137 h 10066"/>
                <a:gd name="connsiteX21" fmla="*/ 9612 w 10448"/>
                <a:gd name="connsiteY21" fmla="*/ 8440 h 10066"/>
                <a:gd name="connsiteX22" fmla="*/ 9305 w 10448"/>
                <a:gd name="connsiteY22" fmla="*/ 9408 h 10066"/>
                <a:gd name="connsiteX23" fmla="*/ 9174 w 10448"/>
                <a:gd name="connsiteY23" fmla="*/ 7846 h 10066"/>
                <a:gd name="connsiteX24" fmla="*/ 8645 w 10448"/>
                <a:gd name="connsiteY24" fmla="*/ 6768 h 10066"/>
                <a:gd name="connsiteX25" fmla="*/ 8228 w 10448"/>
                <a:gd name="connsiteY25" fmla="*/ 5675 h 10066"/>
                <a:gd name="connsiteX26" fmla="*/ 8030 w 10448"/>
                <a:gd name="connsiteY26" fmla="*/ 3293 h 10066"/>
                <a:gd name="connsiteX27" fmla="*/ 7292 w 1044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12 w 10149"/>
                <a:gd name="connsiteY17" fmla="*/ 1697 h 10066"/>
                <a:gd name="connsiteX18" fmla="*/ 8999 w 10149"/>
                <a:gd name="connsiteY18" fmla="*/ 2007 h 10066"/>
                <a:gd name="connsiteX19" fmla="*/ 10066 w 10149"/>
                <a:gd name="connsiteY19" fmla="*/ 4568 h 10066"/>
                <a:gd name="connsiteX20" fmla="*/ 10082 w 10149"/>
                <a:gd name="connsiteY20" fmla="*/ 8137 h 10066"/>
                <a:gd name="connsiteX21" fmla="*/ 10137 w 10149"/>
                <a:gd name="connsiteY21" fmla="*/ 8137 h 10066"/>
                <a:gd name="connsiteX22" fmla="*/ 9612 w 10149"/>
                <a:gd name="connsiteY22" fmla="*/ 8440 h 10066"/>
                <a:gd name="connsiteX23" fmla="*/ 9305 w 10149"/>
                <a:gd name="connsiteY23" fmla="*/ 9408 h 10066"/>
                <a:gd name="connsiteX24" fmla="*/ 9174 w 10149"/>
                <a:gd name="connsiteY24" fmla="*/ 7846 h 10066"/>
                <a:gd name="connsiteX25" fmla="*/ 8645 w 10149"/>
                <a:gd name="connsiteY25" fmla="*/ 6768 h 10066"/>
                <a:gd name="connsiteX26" fmla="*/ 8228 w 10149"/>
                <a:gd name="connsiteY26" fmla="*/ 5675 h 10066"/>
                <a:gd name="connsiteX27" fmla="*/ 8030 w 10149"/>
                <a:gd name="connsiteY27" fmla="*/ 3293 h 10066"/>
                <a:gd name="connsiteX28" fmla="*/ 7292 w 10149"/>
                <a:gd name="connsiteY28" fmla="*/ 2840 h 10066"/>
                <a:gd name="connsiteX0" fmla="*/ 7292 w 10149"/>
                <a:gd name="connsiteY0" fmla="*/ 2840 h 10064"/>
                <a:gd name="connsiteX1" fmla="*/ 7292 w 10149"/>
                <a:gd name="connsiteY1" fmla="*/ 2840 h 10064"/>
                <a:gd name="connsiteX2" fmla="*/ 6051 w 10149"/>
                <a:gd name="connsiteY2" fmla="*/ 2019 h 10064"/>
                <a:gd name="connsiteX3" fmla="*/ 3911 w 10149"/>
                <a:gd name="connsiteY3" fmla="*/ 2093 h 10064"/>
                <a:gd name="connsiteX4" fmla="*/ 2598 w 10149"/>
                <a:gd name="connsiteY4" fmla="*/ 2725 h 10064"/>
                <a:gd name="connsiteX5" fmla="*/ 1371 w 10149"/>
                <a:gd name="connsiteY5" fmla="*/ 4542 h 10064"/>
                <a:gd name="connsiteX6" fmla="*/ 1631 w 10149"/>
                <a:gd name="connsiteY6" fmla="*/ 6691 h 10064"/>
                <a:gd name="connsiteX7" fmla="*/ 1076 w 10149"/>
                <a:gd name="connsiteY7" fmla="*/ 7963 h 10064"/>
                <a:gd name="connsiteX8" fmla="*/ 980 w 10149"/>
                <a:gd name="connsiteY8" fmla="*/ 8869 h 10064"/>
                <a:gd name="connsiteX9" fmla="*/ 906 w 10149"/>
                <a:gd name="connsiteY9" fmla="*/ 10060 h 10064"/>
                <a:gd name="connsiteX10" fmla="*/ 455 w 10149"/>
                <a:gd name="connsiteY10" fmla="*/ 8386 h 10064"/>
                <a:gd name="connsiteX11" fmla="*/ 1 w 10149"/>
                <a:gd name="connsiteY11" fmla="*/ 6518 h 10064"/>
                <a:gd name="connsiteX12" fmla="*/ 500 w 10149"/>
                <a:gd name="connsiteY12" fmla="*/ 3354 h 10064"/>
                <a:gd name="connsiteX13" fmla="*/ 3310 w 10149"/>
                <a:gd name="connsiteY13" fmla="*/ 275 h 10064"/>
                <a:gd name="connsiteX14" fmla="*/ 5888 w 10149"/>
                <a:gd name="connsiteY14" fmla="*/ 228 h 10064"/>
                <a:gd name="connsiteX15" fmla="*/ 7310 w 10149"/>
                <a:gd name="connsiteY15" fmla="*/ 969 h 10064"/>
                <a:gd name="connsiteX16" fmla="*/ 8166 w 10149"/>
                <a:gd name="connsiteY16" fmla="*/ 1461 h 10064"/>
                <a:gd name="connsiteX17" fmla="*/ 8712 w 10149"/>
                <a:gd name="connsiteY17" fmla="*/ 1697 h 10064"/>
                <a:gd name="connsiteX18" fmla="*/ 8999 w 10149"/>
                <a:gd name="connsiteY18" fmla="*/ 2007 h 10064"/>
                <a:gd name="connsiteX19" fmla="*/ 10066 w 10149"/>
                <a:gd name="connsiteY19" fmla="*/ 4568 h 10064"/>
                <a:gd name="connsiteX20" fmla="*/ 10082 w 10149"/>
                <a:gd name="connsiteY20" fmla="*/ 8137 h 10064"/>
                <a:gd name="connsiteX21" fmla="*/ 10137 w 10149"/>
                <a:gd name="connsiteY21" fmla="*/ 8137 h 10064"/>
                <a:gd name="connsiteX22" fmla="*/ 9612 w 10149"/>
                <a:gd name="connsiteY22" fmla="*/ 8440 h 10064"/>
                <a:gd name="connsiteX23" fmla="*/ 9305 w 10149"/>
                <a:gd name="connsiteY23" fmla="*/ 9408 h 10064"/>
                <a:gd name="connsiteX24" fmla="*/ 9174 w 10149"/>
                <a:gd name="connsiteY24" fmla="*/ 7846 h 10064"/>
                <a:gd name="connsiteX25" fmla="*/ 8645 w 10149"/>
                <a:gd name="connsiteY25" fmla="*/ 6768 h 10064"/>
                <a:gd name="connsiteX26" fmla="*/ 8228 w 10149"/>
                <a:gd name="connsiteY26" fmla="*/ 5675 h 10064"/>
                <a:gd name="connsiteX27" fmla="*/ 8030 w 10149"/>
                <a:gd name="connsiteY27" fmla="*/ 3293 h 10064"/>
                <a:gd name="connsiteX28" fmla="*/ 7292 w 10149"/>
                <a:gd name="connsiteY28" fmla="*/ 2840 h 10064"/>
                <a:gd name="connsiteX0" fmla="*/ 7294 w 10151"/>
                <a:gd name="connsiteY0" fmla="*/ 2840 h 10064"/>
                <a:gd name="connsiteX1" fmla="*/ 7294 w 10151"/>
                <a:gd name="connsiteY1" fmla="*/ 2840 h 10064"/>
                <a:gd name="connsiteX2" fmla="*/ 6053 w 10151"/>
                <a:gd name="connsiteY2" fmla="*/ 2019 h 10064"/>
                <a:gd name="connsiteX3" fmla="*/ 3913 w 10151"/>
                <a:gd name="connsiteY3" fmla="*/ 2093 h 10064"/>
                <a:gd name="connsiteX4" fmla="*/ 2600 w 10151"/>
                <a:gd name="connsiteY4" fmla="*/ 2725 h 10064"/>
                <a:gd name="connsiteX5" fmla="*/ 1373 w 10151"/>
                <a:gd name="connsiteY5" fmla="*/ 4542 h 10064"/>
                <a:gd name="connsiteX6" fmla="*/ 1633 w 10151"/>
                <a:gd name="connsiteY6" fmla="*/ 6691 h 10064"/>
                <a:gd name="connsiteX7" fmla="*/ 1078 w 10151"/>
                <a:gd name="connsiteY7" fmla="*/ 7963 h 10064"/>
                <a:gd name="connsiteX8" fmla="*/ 982 w 10151"/>
                <a:gd name="connsiteY8" fmla="*/ 8869 h 10064"/>
                <a:gd name="connsiteX9" fmla="*/ 908 w 10151"/>
                <a:gd name="connsiteY9" fmla="*/ 10060 h 10064"/>
                <a:gd name="connsiteX10" fmla="*/ 457 w 10151"/>
                <a:gd name="connsiteY10" fmla="*/ 8386 h 10064"/>
                <a:gd name="connsiteX11" fmla="*/ 299 w 10151"/>
                <a:gd name="connsiteY11" fmla="*/ 8342 h 10064"/>
                <a:gd name="connsiteX12" fmla="*/ 3 w 10151"/>
                <a:gd name="connsiteY12" fmla="*/ 6518 h 10064"/>
                <a:gd name="connsiteX13" fmla="*/ 502 w 10151"/>
                <a:gd name="connsiteY13" fmla="*/ 3354 h 10064"/>
                <a:gd name="connsiteX14" fmla="*/ 3312 w 10151"/>
                <a:gd name="connsiteY14" fmla="*/ 275 h 10064"/>
                <a:gd name="connsiteX15" fmla="*/ 5890 w 10151"/>
                <a:gd name="connsiteY15" fmla="*/ 228 h 10064"/>
                <a:gd name="connsiteX16" fmla="*/ 7312 w 10151"/>
                <a:gd name="connsiteY16" fmla="*/ 969 h 10064"/>
                <a:gd name="connsiteX17" fmla="*/ 8168 w 10151"/>
                <a:gd name="connsiteY17" fmla="*/ 1461 h 10064"/>
                <a:gd name="connsiteX18" fmla="*/ 8714 w 10151"/>
                <a:gd name="connsiteY18" fmla="*/ 1697 h 10064"/>
                <a:gd name="connsiteX19" fmla="*/ 9001 w 10151"/>
                <a:gd name="connsiteY19" fmla="*/ 2007 h 10064"/>
                <a:gd name="connsiteX20" fmla="*/ 10068 w 10151"/>
                <a:gd name="connsiteY20" fmla="*/ 4568 h 10064"/>
                <a:gd name="connsiteX21" fmla="*/ 10084 w 10151"/>
                <a:gd name="connsiteY21" fmla="*/ 8137 h 10064"/>
                <a:gd name="connsiteX22" fmla="*/ 10139 w 10151"/>
                <a:gd name="connsiteY22" fmla="*/ 8137 h 10064"/>
                <a:gd name="connsiteX23" fmla="*/ 9614 w 10151"/>
                <a:gd name="connsiteY23" fmla="*/ 8440 h 10064"/>
                <a:gd name="connsiteX24" fmla="*/ 9307 w 10151"/>
                <a:gd name="connsiteY24" fmla="*/ 9408 h 10064"/>
                <a:gd name="connsiteX25" fmla="*/ 9176 w 10151"/>
                <a:gd name="connsiteY25" fmla="*/ 7846 h 10064"/>
                <a:gd name="connsiteX26" fmla="*/ 8647 w 10151"/>
                <a:gd name="connsiteY26" fmla="*/ 6768 h 10064"/>
                <a:gd name="connsiteX27" fmla="*/ 8230 w 10151"/>
                <a:gd name="connsiteY27" fmla="*/ 5675 h 10064"/>
                <a:gd name="connsiteX28" fmla="*/ 8032 w 10151"/>
                <a:gd name="connsiteY28" fmla="*/ 3293 h 10064"/>
                <a:gd name="connsiteX29" fmla="*/ 7294 w 10151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558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396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662 w 10166"/>
                <a:gd name="connsiteY26" fmla="*/ 6768 h 10061"/>
                <a:gd name="connsiteX27" fmla="*/ 8245 w 10166"/>
                <a:gd name="connsiteY27" fmla="*/ 5675 h 10061"/>
                <a:gd name="connsiteX28" fmla="*/ 8047 w 10166"/>
                <a:gd name="connsiteY28" fmla="*/ 3293 h 10061"/>
                <a:gd name="connsiteX29" fmla="*/ 7309 w 10166"/>
                <a:gd name="connsiteY29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245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96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937 w 10374"/>
                <a:gd name="connsiteY18" fmla="*/ 1697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397 w 10374"/>
                <a:gd name="connsiteY27" fmla="*/ 3030 h 10061"/>
                <a:gd name="connsiteX28" fmla="*/ 7517 w 10374"/>
                <a:gd name="connsiteY28" fmla="*/ 2840 h 1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374" h="10061">
                  <a:moveTo>
                    <a:pt x="7517" y="2840"/>
                  </a:moveTo>
                  <a:lnTo>
                    <a:pt x="7517" y="2840"/>
                  </a:lnTo>
                  <a:cubicBezTo>
                    <a:pt x="7517" y="2840"/>
                    <a:pt x="6754" y="2050"/>
                    <a:pt x="6276" y="2019"/>
                  </a:cubicBezTo>
                  <a:cubicBezTo>
                    <a:pt x="5798" y="1988"/>
                    <a:pt x="4740" y="2045"/>
                    <a:pt x="4136" y="2093"/>
                  </a:cubicBezTo>
                  <a:cubicBezTo>
                    <a:pt x="3532" y="2141"/>
                    <a:pt x="3246" y="2363"/>
                    <a:pt x="2823" y="2725"/>
                  </a:cubicBezTo>
                  <a:cubicBezTo>
                    <a:pt x="2400" y="3087"/>
                    <a:pt x="1779" y="3881"/>
                    <a:pt x="1596" y="4542"/>
                  </a:cubicBezTo>
                  <a:cubicBezTo>
                    <a:pt x="1413" y="5203"/>
                    <a:pt x="1774" y="6121"/>
                    <a:pt x="1725" y="6691"/>
                  </a:cubicBezTo>
                  <a:cubicBezTo>
                    <a:pt x="1355" y="7386"/>
                    <a:pt x="1588" y="7493"/>
                    <a:pt x="1301" y="7963"/>
                  </a:cubicBezTo>
                  <a:cubicBezTo>
                    <a:pt x="1282" y="8446"/>
                    <a:pt x="1271" y="8531"/>
                    <a:pt x="1205" y="8869"/>
                  </a:cubicBezTo>
                  <a:cubicBezTo>
                    <a:pt x="1139" y="9207"/>
                    <a:pt x="1218" y="10095"/>
                    <a:pt x="1131" y="10060"/>
                  </a:cubicBezTo>
                  <a:cubicBezTo>
                    <a:pt x="1044" y="10025"/>
                    <a:pt x="810" y="9086"/>
                    <a:pt x="680" y="8656"/>
                  </a:cubicBezTo>
                  <a:cubicBezTo>
                    <a:pt x="550" y="8226"/>
                    <a:pt x="424" y="8707"/>
                    <a:pt x="348" y="8396"/>
                  </a:cubicBezTo>
                  <a:cubicBezTo>
                    <a:pt x="272" y="8085"/>
                    <a:pt x="-55" y="6007"/>
                    <a:pt x="8" y="5167"/>
                  </a:cubicBezTo>
                  <a:cubicBezTo>
                    <a:pt x="71" y="4327"/>
                    <a:pt x="174" y="4394"/>
                    <a:pt x="725" y="3354"/>
                  </a:cubicBezTo>
                  <a:cubicBezTo>
                    <a:pt x="1276" y="2314"/>
                    <a:pt x="2637" y="796"/>
                    <a:pt x="3535" y="275"/>
                  </a:cubicBezTo>
                  <a:cubicBezTo>
                    <a:pt x="4433" y="-246"/>
                    <a:pt x="5446" y="112"/>
                    <a:pt x="6113" y="228"/>
                  </a:cubicBezTo>
                  <a:cubicBezTo>
                    <a:pt x="6780" y="344"/>
                    <a:pt x="6891" y="238"/>
                    <a:pt x="7535" y="969"/>
                  </a:cubicBezTo>
                  <a:cubicBezTo>
                    <a:pt x="7974" y="1461"/>
                    <a:pt x="7806" y="1045"/>
                    <a:pt x="8391" y="1461"/>
                  </a:cubicBezTo>
                  <a:cubicBezTo>
                    <a:pt x="8588" y="1591"/>
                    <a:pt x="8586" y="1518"/>
                    <a:pt x="8725" y="1609"/>
                  </a:cubicBezTo>
                  <a:cubicBezTo>
                    <a:pt x="8864" y="1700"/>
                    <a:pt x="8962" y="1538"/>
                    <a:pt x="9224" y="2007"/>
                  </a:cubicBezTo>
                  <a:cubicBezTo>
                    <a:pt x="9497" y="2309"/>
                    <a:pt x="10122" y="3690"/>
                    <a:pt x="10291" y="4568"/>
                  </a:cubicBezTo>
                  <a:cubicBezTo>
                    <a:pt x="10460" y="5447"/>
                    <a:pt x="10323" y="7495"/>
                    <a:pt x="10307" y="8137"/>
                  </a:cubicBezTo>
                  <a:cubicBezTo>
                    <a:pt x="9550" y="8076"/>
                    <a:pt x="10469" y="8063"/>
                    <a:pt x="10362" y="8137"/>
                  </a:cubicBezTo>
                  <a:cubicBezTo>
                    <a:pt x="9819" y="8157"/>
                    <a:pt x="9947" y="8275"/>
                    <a:pt x="9837" y="8440"/>
                  </a:cubicBezTo>
                  <a:cubicBezTo>
                    <a:pt x="9727" y="8605"/>
                    <a:pt x="9639" y="9506"/>
                    <a:pt x="9530" y="9408"/>
                  </a:cubicBezTo>
                  <a:cubicBezTo>
                    <a:pt x="9420" y="9309"/>
                    <a:pt x="9508" y="8251"/>
                    <a:pt x="9399" y="7846"/>
                  </a:cubicBezTo>
                  <a:cubicBezTo>
                    <a:pt x="9220" y="7224"/>
                    <a:pt x="8818" y="6434"/>
                    <a:pt x="8627" y="5675"/>
                  </a:cubicBezTo>
                  <a:cubicBezTo>
                    <a:pt x="8436" y="4916"/>
                    <a:pt x="8575" y="3287"/>
                    <a:pt x="8397" y="3030"/>
                  </a:cubicBezTo>
                  <a:cubicBezTo>
                    <a:pt x="8219" y="2774"/>
                    <a:pt x="7590" y="2963"/>
                    <a:pt x="7517" y="284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5" name="Freeform 44"/>
            <p:cNvSpPr>
              <a:spLocks/>
            </p:cNvSpPr>
            <p:nvPr/>
          </p:nvSpPr>
          <p:spPr bwMode="auto">
            <a:xfrm>
              <a:off x="-1781197" y="2370560"/>
              <a:ext cx="459161" cy="200545"/>
            </a:xfrm>
            <a:custGeom>
              <a:avLst/>
              <a:gdLst>
                <a:gd name="T0" fmla="*/ 31 w 170"/>
                <a:gd name="T1" fmla="*/ 0 h 87"/>
                <a:gd name="T2" fmla="*/ 31 w 170"/>
                <a:gd name="T3" fmla="*/ 0 h 87"/>
                <a:gd name="T4" fmla="*/ 14 w 170"/>
                <a:gd name="T5" fmla="*/ 50 h 87"/>
                <a:gd name="T6" fmla="*/ 58 w 170"/>
                <a:gd name="T7" fmla="*/ 48 h 87"/>
                <a:gd name="T8" fmla="*/ 100 w 170"/>
                <a:gd name="T9" fmla="*/ 72 h 87"/>
                <a:gd name="T10" fmla="*/ 121 w 170"/>
                <a:gd name="T11" fmla="*/ 41 h 87"/>
                <a:gd name="T12" fmla="*/ 162 w 170"/>
                <a:gd name="T13" fmla="*/ 12 h 87"/>
                <a:gd name="connsiteX0" fmla="*/ 1214 w 8971"/>
                <a:gd name="connsiteY0" fmla="*/ 0 h 9384"/>
                <a:gd name="connsiteX1" fmla="*/ 1214 w 8971"/>
                <a:gd name="connsiteY1" fmla="*/ 0 h 9384"/>
                <a:gd name="connsiteX2" fmla="*/ 214 w 8971"/>
                <a:gd name="connsiteY2" fmla="*/ 5747 h 9384"/>
                <a:gd name="connsiteX3" fmla="*/ 2802 w 8971"/>
                <a:gd name="connsiteY3" fmla="*/ 5517 h 9384"/>
                <a:gd name="connsiteX4" fmla="*/ 4884 w 8971"/>
                <a:gd name="connsiteY4" fmla="*/ 9278 h 9384"/>
                <a:gd name="connsiteX5" fmla="*/ 6508 w 8971"/>
                <a:gd name="connsiteY5" fmla="*/ 4713 h 9384"/>
                <a:gd name="connsiteX6" fmla="*/ 8919 w 8971"/>
                <a:gd name="connsiteY6" fmla="*/ 1379 h 9384"/>
                <a:gd name="connsiteX0" fmla="*/ 1353 w 9999"/>
                <a:gd name="connsiteY0" fmla="*/ 0 h 10000"/>
                <a:gd name="connsiteX1" fmla="*/ 1353 w 9999"/>
                <a:gd name="connsiteY1" fmla="*/ 0 h 10000"/>
                <a:gd name="connsiteX2" fmla="*/ 239 w 9999"/>
                <a:gd name="connsiteY2" fmla="*/ 6124 h 10000"/>
                <a:gd name="connsiteX3" fmla="*/ 3123 w 9999"/>
                <a:gd name="connsiteY3" fmla="*/ 5879 h 10000"/>
                <a:gd name="connsiteX4" fmla="*/ 5444 w 9999"/>
                <a:gd name="connsiteY4" fmla="*/ 9887 h 10000"/>
                <a:gd name="connsiteX5" fmla="*/ 7254 w 9999"/>
                <a:gd name="connsiteY5" fmla="*/ 5022 h 10000"/>
                <a:gd name="connsiteX6" fmla="*/ 9942 w 9999"/>
                <a:gd name="connsiteY6" fmla="*/ 1470 h 10000"/>
                <a:gd name="connsiteX0" fmla="*/ 1353 w 10000"/>
                <a:gd name="connsiteY0" fmla="*/ 0 h 9887"/>
                <a:gd name="connsiteX1" fmla="*/ 1353 w 10000"/>
                <a:gd name="connsiteY1" fmla="*/ 0 h 9887"/>
                <a:gd name="connsiteX2" fmla="*/ 239 w 10000"/>
                <a:gd name="connsiteY2" fmla="*/ 6124 h 9887"/>
                <a:gd name="connsiteX3" fmla="*/ 3123 w 10000"/>
                <a:gd name="connsiteY3" fmla="*/ 5879 h 9887"/>
                <a:gd name="connsiteX4" fmla="*/ 5445 w 10000"/>
                <a:gd name="connsiteY4" fmla="*/ 9887 h 9887"/>
                <a:gd name="connsiteX5" fmla="*/ 7255 w 10000"/>
                <a:gd name="connsiteY5" fmla="*/ 5022 h 9887"/>
                <a:gd name="connsiteX6" fmla="*/ 9943 w 10000"/>
                <a:gd name="connsiteY6" fmla="*/ 1470 h 9887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5288 w 10000"/>
                <a:gd name="connsiteY4" fmla="*/ 11908 h 11908"/>
                <a:gd name="connsiteX5" fmla="*/ 7255 w 10000"/>
                <a:gd name="connsiteY5" fmla="*/ 5079 h 11908"/>
                <a:gd name="connsiteX6" fmla="*/ 9943 w 10000"/>
                <a:gd name="connsiteY6" fmla="*/ 1487 h 11908"/>
                <a:gd name="connsiteX0" fmla="*/ 1353 w 10000"/>
                <a:gd name="connsiteY0" fmla="*/ 0 h 12015"/>
                <a:gd name="connsiteX1" fmla="*/ 1353 w 10000"/>
                <a:gd name="connsiteY1" fmla="*/ 0 h 12015"/>
                <a:gd name="connsiteX2" fmla="*/ 239 w 10000"/>
                <a:gd name="connsiteY2" fmla="*/ 6194 h 12015"/>
                <a:gd name="connsiteX3" fmla="*/ 3123 w 10000"/>
                <a:gd name="connsiteY3" fmla="*/ 5946 h 12015"/>
                <a:gd name="connsiteX4" fmla="*/ 4347 w 10000"/>
                <a:gd name="connsiteY4" fmla="*/ 9033 h 12015"/>
                <a:gd name="connsiteX5" fmla="*/ 5288 w 10000"/>
                <a:gd name="connsiteY5" fmla="*/ 11908 h 12015"/>
                <a:gd name="connsiteX6" fmla="*/ 7255 w 10000"/>
                <a:gd name="connsiteY6" fmla="*/ 5079 h 12015"/>
                <a:gd name="connsiteX7" fmla="*/ 9943 w 10000"/>
                <a:gd name="connsiteY7" fmla="*/ 1487 h 12015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2979 w 10000"/>
                <a:gd name="connsiteY3" fmla="*/ 7702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23"/>
                <a:gd name="connsiteY0" fmla="*/ 0 h 11908"/>
                <a:gd name="connsiteX1" fmla="*/ 1353 w 10023"/>
                <a:gd name="connsiteY1" fmla="*/ 0 h 11908"/>
                <a:gd name="connsiteX2" fmla="*/ 239 w 10023"/>
                <a:gd name="connsiteY2" fmla="*/ 6194 h 11908"/>
                <a:gd name="connsiteX3" fmla="*/ 2979 w 10023"/>
                <a:gd name="connsiteY3" fmla="*/ 7702 h 11908"/>
                <a:gd name="connsiteX4" fmla="*/ 4347 w 10023"/>
                <a:gd name="connsiteY4" fmla="*/ 9033 h 11908"/>
                <a:gd name="connsiteX5" fmla="*/ 5288 w 10023"/>
                <a:gd name="connsiteY5" fmla="*/ 11908 h 11908"/>
                <a:gd name="connsiteX6" fmla="*/ 6658 w 10023"/>
                <a:gd name="connsiteY6" fmla="*/ 7277 h 11908"/>
                <a:gd name="connsiteX7" fmla="*/ 8266 w 10023"/>
                <a:gd name="connsiteY7" fmla="*/ 6396 h 11908"/>
                <a:gd name="connsiteX8" fmla="*/ 9943 w 10023"/>
                <a:gd name="connsiteY8" fmla="*/ 1487 h 11908"/>
                <a:gd name="connsiteX0" fmla="*/ 1353 w 10107"/>
                <a:gd name="connsiteY0" fmla="*/ 0 h 11908"/>
                <a:gd name="connsiteX1" fmla="*/ 1353 w 10107"/>
                <a:gd name="connsiteY1" fmla="*/ 0 h 11908"/>
                <a:gd name="connsiteX2" fmla="*/ 239 w 10107"/>
                <a:gd name="connsiteY2" fmla="*/ 6194 h 11908"/>
                <a:gd name="connsiteX3" fmla="*/ 2979 w 10107"/>
                <a:gd name="connsiteY3" fmla="*/ 7702 h 11908"/>
                <a:gd name="connsiteX4" fmla="*/ 4347 w 10107"/>
                <a:gd name="connsiteY4" fmla="*/ 9033 h 11908"/>
                <a:gd name="connsiteX5" fmla="*/ 5288 w 10107"/>
                <a:gd name="connsiteY5" fmla="*/ 11908 h 11908"/>
                <a:gd name="connsiteX6" fmla="*/ 6658 w 10107"/>
                <a:gd name="connsiteY6" fmla="*/ 7277 h 11908"/>
                <a:gd name="connsiteX7" fmla="*/ 9566 w 10107"/>
                <a:gd name="connsiteY7" fmla="*/ 7713 h 11908"/>
                <a:gd name="connsiteX8" fmla="*/ 9943 w 10107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6658 w 10191"/>
                <a:gd name="connsiteY6" fmla="*/ 7277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7814 w 10191"/>
                <a:gd name="connsiteY6" fmla="*/ 8155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9"/>
                <a:gd name="connsiteX1" fmla="*/ 1353 w 10191"/>
                <a:gd name="connsiteY1" fmla="*/ 0 h 11909"/>
                <a:gd name="connsiteX2" fmla="*/ 239 w 10191"/>
                <a:gd name="connsiteY2" fmla="*/ 6194 h 11909"/>
                <a:gd name="connsiteX3" fmla="*/ 2979 w 10191"/>
                <a:gd name="connsiteY3" fmla="*/ 7702 h 11909"/>
                <a:gd name="connsiteX4" fmla="*/ 5288 w 10191"/>
                <a:gd name="connsiteY4" fmla="*/ 11908 h 11909"/>
                <a:gd name="connsiteX5" fmla="*/ 7814 w 10191"/>
                <a:gd name="connsiteY5" fmla="*/ 8155 h 11909"/>
                <a:gd name="connsiteX6" fmla="*/ 9999 w 10191"/>
                <a:gd name="connsiteY6" fmla="*/ 8152 h 11909"/>
                <a:gd name="connsiteX7" fmla="*/ 9943 w 10191"/>
                <a:gd name="connsiteY7" fmla="*/ 1487 h 11909"/>
                <a:gd name="connsiteX0" fmla="*/ 1353 w 10242"/>
                <a:gd name="connsiteY0" fmla="*/ 0 h 11909"/>
                <a:gd name="connsiteX1" fmla="*/ 1353 w 10242"/>
                <a:gd name="connsiteY1" fmla="*/ 0 h 11909"/>
                <a:gd name="connsiteX2" fmla="*/ 239 w 10242"/>
                <a:gd name="connsiteY2" fmla="*/ 6194 h 11909"/>
                <a:gd name="connsiteX3" fmla="*/ 2979 w 10242"/>
                <a:gd name="connsiteY3" fmla="*/ 7702 h 11909"/>
                <a:gd name="connsiteX4" fmla="*/ 5288 w 10242"/>
                <a:gd name="connsiteY4" fmla="*/ 11908 h 11909"/>
                <a:gd name="connsiteX5" fmla="*/ 7814 w 10242"/>
                <a:gd name="connsiteY5" fmla="*/ 8155 h 11909"/>
                <a:gd name="connsiteX6" fmla="*/ 10143 w 10242"/>
                <a:gd name="connsiteY6" fmla="*/ 7274 h 11909"/>
                <a:gd name="connsiteX7" fmla="*/ 9943 w 10242"/>
                <a:gd name="connsiteY7" fmla="*/ 1487 h 11909"/>
                <a:gd name="connsiteX0" fmla="*/ 1353 w 9943"/>
                <a:gd name="connsiteY0" fmla="*/ 0 h 11909"/>
                <a:gd name="connsiteX1" fmla="*/ 1353 w 9943"/>
                <a:gd name="connsiteY1" fmla="*/ 0 h 11909"/>
                <a:gd name="connsiteX2" fmla="*/ 239 w 9943"/>
                <a:gd name="connsiteY2" fmla="*/ 6194 h 11909"/>
                <a:gd name="connsiteX3" fmla="*/ 2979 w 9943"/>
                <a:gd name="connsiteY3" fmla="*/ 7702 h 11909"/>
                <a:gd name="connsiteX4" fmla="*/ 5288 w 9943"/>
                <a:gd name="connsiteY4" fmla="*/ 11908 h 11909"/>
                <a:gd name="connsiteX5" fmla="*/ 7814 w 9943"/>
                <a:gd name="connsiteY5" fmla="*/ 8155 h 11909"/>
                <a:gd name="connsiteX6" fmla="*/ 9943 w 9943"/>
                <a:gd name="connsiteY6" fmla="*/ 1487 h 11909"/>
                <a:gd name="connsiteX0" fmla="*/ 1361 w 10416"/>
                <a:gd name="connsiteY0" fmla="*/ 0 h 10000"/>
                <a:gd name="connsiteX1" fmla="*/ 1361 w 10416"/>
                <a:gd name="connsiteY1" fmla="*/ 0 h 10000"/>
                <a:gd name="connsiteX2" fmla="*/ 240 w 10416"/>
                <a:gd name="connsiteY2" fmla="*/ 5201 h 10000"/>
                <a:gd name="connsiteX3" fmla="*/ 2996 w 10416"/>
                <a:gd name="connsiteY3" fmla="*/ 6467 h 10000"/>
                <a:gd name="connsiteX4" fmla="*/ 5318 w 10416"/>
                <a:gd name="connsiteY4" fmla="*/ 9999 h 10000"/>
                <a:gd name="connsiteX5" fmla="*/ 7859 w 10416"/>
                <a:gd name="connsiteY5" fmla="*/ 6848 h 10000"/>
                <a:gd name="connsiteX6" fmla="*/ 10328 w 10416"/>
                <a:gd name="connsiteY6" fmla="*/ 7216 h 10000"/>
                <a:gd name="connsiteX7" fmla="*/ 10000 w 1041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6847 h 10000"/>
                <a:gd name="connsiteX7" fmla="*/ 10000 w 1082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5741 h 10000"/>
                <a:gd name="connsiteX7" fmla="*/ 10000 w 10826"/>
                <a:gd name="connsiteY7" fmla="*/ 1249 h 10000"/>
                <a:gd name="connsiteX0" fmla="*/ 1361 w 10821"/>
                <a:gd name="connsiteY0" fmla="*/ 0 h 10000"/>
                <a:gd name="connsiteX1" fmla="*/ 1361 w 10821"/>
                <a:gd name="connsiteY1" fmla="*/ 0 h 10000"/>
                <a:gd name="connsiteX2" fmla="*/ 240 w 10821"/>
                <a:gd name="connsiteY2" fmla="*/ 5201 h 10000"/>
                <a:gd name="connsiteX3" fmla="*/ 2996 w 10821"/>
                <a:gd name="connsiteY3" fmla="*/ 6467 h 10000"/>
                <a:gd name="connsiteX4" fmla="*/ 5318 w 10821"/>
                <a:gd name="connsiteY4" fmla="*/ 9999 h 10000"/>
                <a:gd name="connsiteX5" fmla="*/ 7859 w 10821"/>
                <a:gd name="connsiteY5" fmla="*/ 6848 h 10000"/>
                <a:gd name="connsiteX6" fmla="*/ 10764 w 10821"/>
                <a:gd name="connsiteY6" fmla="*/ 5741 h 10000"/>
                <a:gd name="connsiteX7" fmla="*/ 9855 w 10821"/>
                <a:gd name="connsiteY7" fmla="*/ 143 h 10000"/>
                <a:gd name="connsiteX0" fmla="*/ 1361 w 11670"/>
                <a:gd name="connsiteY0" fmla="*/ 0 h 10000"/>
                <a:gd name="connsiteX1" fmla="*/ 1361 w 11670"/>
                <a:gd name="connsiteY1" fmla="*/ 0 h 10000"/>
                <a:gd name="connsiteX2" fmla="*/ 240 w 11670"/>
                <a:gd name="connsiteY2" fmla="*/ 5201 h 10000"/>
                <a:gd name="connsiteX3" fmla="*/ 2996 w 11670"/>
                <a:gd name="connsiteY3" fmla="*/ 6467 h 10000"/>
                <a:gd name="connsiteX4" fmla="*/ 5318 w 11670"/>
                <a:gd name="connsiteY4" fmla="*/ 9999 h 10000"/>
                <a:gd name="connsiteX5" fmla="*/ 7859 w 11670"/>
                <a:gd name="connsiteY5" fmla="*/ 6848 h 10000"/>
                <a:gd name="connsiteX6" fmla="*/ 10764 w 11670"/>
                <a:gd name="connsiteY6" fmla="*/ 5741 h 10000"/>
                <a:gd name="connsiteX7" fmla="*/ 9855 w 11670"/>
                <a:gd name="connsiteY7" fmla="*/ 143 h 10000"/>
                <a:gd name="connsiteX0" fmla="*/ 1361 w 12617"/>
                <a:gd name="connsiteY0" fmla="*/ 0 h 10000"/>
                <a:gd name="connsiteX1" fmla="*/ 1361 w 12617"/>
                <a:gd name="connsiteY1" fmla="*/ 0 h 10000"/>
                <a:gd name="connsiteX2" fmla="*/ 240 w 12617"/>
                <a:gd name="connsiteY2" fmla="*/ 5201 h 10000"/>
                <a:gd name="connsiteX3" fmla="*/ 2996 w 12617"/>
                <a:gd name="connsiteY3" fmla="*/ 6467 h 10000"/>
                <a:gd name="connsiteX4" fmla="*/ 5318 w 12617"/>
                <a:gd name="connsiteY4" fmla="*/ 9999 h 10000"/>
                <a:gd name="connsiteX5" fmla="*/ 7859 w 12617"/>
                <a:gd name="connsiteY5" fmla="*/ 6848 h 10000"/>
                <a:gd name="connsiteX6" fmla="*/ 10764 w 12617"/>
                <a:gd name="connsiteY6" fmla="*/ 5741 h 10000"/>
                <a:gd name="connsiteX7" fmla="*/ 9855 w 12617"/>
                <a:gd name="connsiteY7" fmla="*/ 143 h 10000"/>
                <a:gd name="connsiteX0" fmla="*/ 1361 w 10863"/>
                <a:gd name="connsiteY0" fmla="*/ 0 h 10000"/>
                <a:gd name="connsiteX1" fmla="*/ 1361 w 10863"/>
                <a:gd name="connsiteY1" fmla="*/ 0 h 10000"/>
                <a:gd name="connsiteX2" fmla="*/ 240 w 10863"/>
                <a:gd name="connsiteY2" fmla="*/ 5201 h 10000"/>
                <a:gd name="connsiteX3" fmla="*/ 2996 w 10863"/>
                <a:gd name="connsiteY3" fmla="*/ 6467 h 10000"/>
                <a:gd name="connsiteX4" fmla="*/ 5318 w 10863"/>
                <a:gd name="connsiteY4" fmla="*/ 9999 h 10000"/>
                <a:gd name="connsiteX5" fmla="*/ 7859 w 10863"/>
                <a:gd name="connsiteY5" fmla="*/ 6848 h 10000"/>
                <a:gd name="connsiteX6" fmla="*/ 10764 w 10863"/>
                <a:gd name="connsiteY6" fmla="*/ 5741 h 10000"/>
                <a:gd name="connsiteX7" fmla="*/ 9855 w 10863"/>
                <a:gd name="connsiteY7" fmla="*/ 143 h 10000"/>
                <a:gd name="connsiteX0" fmla="*/ 604 w 10106"/>
                <a:gd name="connsiteY0" fmla="*/ 0 h 10000"/>
                <a:gd name="connsiteX1" fmla="*/ 604 w 10106"/>
                <a:gd name="connsiteY1" fmla="*/ 0 h 10000"/>
                <a:gd name="connsiteX2" fmla="*/ 355 w 10106"/>
                <a:gd name="connsiteY2" fmla="*/ 5201 h 10000"/>
                <a:gd name="connsiteX3" fmla="*/ 2239 w 10106"/>
                <a:gd name="connsiteY3" fmla="*/ 6467 h 10000"/>
                <a:gd name="connsiteX4" fmla="*/ 4561 w 10106"/>
                <a:gd name="connsiteY4" fmla="*/ 9999 h 10000"/>
                <a:gd name="connsiteX5" fmla="*/ 7102 w 10106"/>
                <a:gd name="connsiteY5" fmla="*/ 6848 h 10000"/>
                <a:gd name="connsiteX6" fmla="*/ 10007 w 10106"/>
                <a:gd name="connsiteY6" fmla="*/ 5741 h 10000"/>
                <a:gd name="connsiteX7" fmla="*/ 9098 w 10106"/>
                <a:gd name="connsiteY7" fmla="*/ 143 h 10000"/>
                <a:gd name="connsiteX0" fmla="*/ 604 w 9569"/>
                <a:gd name="connsiteY0" fmla="*/ 0 h 10000"/>
                <a:gd name="connsiteX1" fmla="*/ 604 w 9569"/>
                <a:gd name="connsiteY1" fmla="*/ 0 h 10000"/>
                <a:gd name="connsiteX2" fmla="*/ 355 w 9569"/>
                <a:gd name="connsiteY2" fmla="*/ 5201 h 10000"/>
                <a:gd name="connsiteX3" fmla="*/ 2239 w 9569"/>
                <a:gd name="connsiteY3" fmla="*/ 6467 h 10000"/>
                <a:gd name="connsiteX4" fmla="*/ 4561 w 9569"/>
                <a:gd name="connsiteY4" fmla="*/ 9999 h 10000"/>
                <a:gd name="connsiteX5" fmla="*/ 7102 w 9569"/>
                <a:gd name="connsiteY5" fmla="*/ 6848 h 10000"/>
                <a:gd name="connsiteX6" fmla="*/ 9426 w 9569"/>
                <a:gd name="connsiteY6" fmla="*/ 5372 h 10000"/>
                <a:gd name="connsiteX7" fmla="*/ 9098 w 9569"/>
                <a:gd name="connsiteY7" fmla="*/ 143 h 10000"/>
                <a:gd name="connsiteX0" fmla="*/ 631 w 9620"/>
                <a:gd name="connsiteY0" fmla="*/ 0 h 10000"/>
                <a:gd name="connsiteX1" fmla="*/ 631 w 9620"/>
                <a:gd name="connsiteY1" fmla="*/ 0 h 10000"/>
                <a:gd name="connsiteX2" fmla="*/ 371 w 9620"/>
                <a:gd name="connsiteY2" fmla="*/ 5201 h 10000"/>
                <a:gd name="connsiteX3" fmla="*/ 2340 w 9620"/>
                <a:gd name="connsiteY3" fmla="*/ 6467 h 10000"/>
                <a:gd name="connsiteX4" fmla="*/ 4766 w 9620"/>
                <a:gd name="connsiteY4" fmla="*/ 9999 h 10000"/>
                <a:gd name="connsiteX5" fmla="*/ 7422 w 9620"/>
                <a:gd name="connsiteY5" fmla="*/ 6848 h 10000"/>
                <a:gd name="connsiteX6" fmla="*/ 9396 w 9620"/>
                <a:gd name="connsiteY6" fmla="*/ 5372 h 10000"/>
                <a:gd name="connsiteX7" fmla="*/ 9508 w 9620"/>
                <a:gd name="connsiteY7" fmla="*/ 143 h 10000"/>
                <a:gd name="connsiteX0" fmla="*/ 656 w 9906"/>
                <a:gd name="connsiteY0" fmla="*/ 594 h 10594"/>
                <a:gd name="connsiteX1" fmla="*/ 656 w 9906"/>
                <a:gd name="connsiteY1" fmla="*/ 594 h 10594"/>
                <a:gd name="connsiteX2" fmla="*/ 386 w 9906"/>
                <a:gd name="connsiteY2" fmla="*/ 5795 h 10594"/>
                <a:gd name="connsiteX3" fmla="*/ 2432 w 9906"/>
                <a:gd name="connsiteY3" fmla="*/ 7061 h 10594"/>
                <a:gd name="connsiteX4" fmla="*/ 4954 w 9906"/>
                <a:gd name="connsiteY4" fmla="*/ 10593 h 10594"/>
                <a:gd name="connsiteX5" fmla="*/ 7715 w 9906"/>
                <a:gd name="connsiteY5" fmla="*/ 7442 h 10594"/>
                <a:gd name="connsiteX6" fmla="*/ 9767 w 9906"/>
                <a:gd name="connsiteY6" fmla="*/ 5966 h 10594"/>
                <a:gd name="connsiteX7" fmla="*/ 9253 w 9906"/>
                <a:gd name="connsiteY7" fmla="*/ 0 h 1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06" h="10594">
                  <a:moveTo>
                    <a:pt x="656" y="594"/>
                  </a:moveTo>
                  <a:lnTo>
                    <a:pt x="656" y="594"/>
                  </a:lnTo>
                  <a:cubicBezTo>
                    <a:pt x="656" y="594"/>
                    <a:pt x="-619" y="4027"/>
                    <a:pt x="386" y="5795"/>
                  </a:cubicBezTo>
                  <a:cubicBezTo>
                    <a:pt x="1316" y="7668"/>
                    <a:pt x="1670" y="6261"/>
                    <a:pt x="2432" y="7061"/>
                  </a:cubicBezTo>
                  <a:cubicBezTo>
                    <a:pt x="3193" y="7861"/>
                    <a:pt x="4075" y="10530"/>
                    <a:pt x="4954" y="10593"/>
                  </a:cubicBezTo>
                  <a:cubicBezTo>
                    <a:pt x="5836" y="10656"/>
                    <a:pt x="7045" y="8459"/>
                    <a:pt x="7715" y="7442"/>
                  </a:cubicBezTo>
                  <a:cubicBezTo>
                    <a:pt x="8386" y="6425"/>
                    <a:pt x="9378" y="6899"/>
                    <a:pt x="9767" y="5966"/>
                  </a:cubicBezTo>
                  <a:cubicBezTo>
                    <a:pt x="10312" y="4296"/>
                    <a:pt x="9075" y="442"/>
                    <a:pt x="925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6" name="Freeform 46"/>
            <p:cNvSpPr>
              <a:spLocks/>
            </p:cNvSpPr>
            <p:nvPr/>
          </p:nvSpPr>
          <p:spPr bwMode="auto">
            <a:xfrm rot="120000">
              <a:off x="-1842504" y="2706452"/>
              <a:ext cx="600363" cy="172627"/>
            </a:xfrm>
            <a:custGeom>
              <a:avLst/>
              <a:gdLst>
                <a:gd name="T0" fmla="*/ 55 w 319"/>
                <a:gd name="T1" fmla="*/ 9 h 187"/>
                <a:gd name="T2" fmla="*/ 55 w 319"/>
                <a:gd name="T3" fmla="*/ 9 h 187"/>
                <a:gd name="T4" fmla="*/ 291 w 319"/>
                <a:gd name="T5" fmla="*/ 0 h 187"/>
                <a:gd name="T6" fmla="*/ 312 w 319"/>
                <a:gd name="T7" fmla="*/ 86 h 187"/>
                <a:gd name="T8" fmla="*/ 149 w 319"/>
                <a:gd name="T9" fmla="*/ 176 h 187"/>
                <a:gd name="T10" fmla="*/ 55 w 319"/>
                <a:gd name="T11" fmla="*/ 9 h 187"/>
                <a:gd name="connsiteX0" fmla="*/ 404 w 8496"/>
                <a:gd name="connsiteY0" fmla="*/ 481 h 8084"/>
                <a:gd name="connsiteX1" fmla="*/ 404 w 8496"/>
                <a:gd name="connsiteY1" fmla="*/ 481 h 8084"/>
                <a:gd name="connsiteX2" fmla="*/ 7802 w 8496"/>
                <a:gd name="connsiteY2" fmla="*/ 0 h 8084"/>
                <a:gd name="connsiteX3" fmla="*/ 8461 w 8496"/>
                <a:gd name="connsiteY3" fmla="*/ 4599 h 8084"/>
                <a:gd name="connsiteX4" fmla="*/ 4830 w 8496"/>
                <a:gd name="connsiteY4" fmla="*/ 7975 h 8084"/>
                <a:gd name="connsiteX5" fmla="*/ 404 w 8496"/>
                <a:gd name="connsiteY5" fmla="*/ 481 h 8084"/>
                <a:gd name="connsiteX0" fmla="*/ 996 w 9524"/>
                <a:gd name="connsiteY0" fmla="*/ 3262 h 9943"/>
                <a:gd name="connsiteX1" fmla="*/ 0 w 9524"/>
                <a:gd name="connsiteY1" fmla="*/ 595 h 9943"/>
                <a:gd name="connsiteX2" fmla="*/ 8707 w 9524"/>
                <a:gd name="connsiteY2" fmla="*/ 0 h 9943"/>
                <a:gd name="connsiteX3" fmla="*/ 9483 w 9524"/>
                <a:gd name="connsiteY3" fmla="*/ 5689 h 9943"/>
                <a:gd name="connsiteX4" fmla="*/ 5209 w 9524"/>
                <a:gd name="connsiteY4" fmla="*/ 9865 h 9943"/>
                <a:gd name="connsiteX5" fmla="*/ 996 w 9524"/>
                <a:gd name="connsiteY5" fmla="*/ 3262 h 9943"/>
                <a:gd name="connsiteX0" fmla="*/ 1046 w 10000"/>
                <a:gd name="connsiteY0" fmla="*/ 3281 h 10072"/>
                <a:gd name="connsiteX1" fmla="*/ 0 w 10000"/>
                <a:gd name="connsiteY1" fmla="*/ 598 h 10072"/>
                <a:gd name="connsiteX2" fmla="*/ 9142 w 10000"/>
                <a:gd name="connsiteY2" fmla="*/ 0 h 10072"/>
                <a:gd name="connsiteX3" fmla="*/ 9957 w 10000"/>
                <a:gd name="connsiteY3" fmla="*/ 5722 h 10072"/>
                <a:gd name="connsiteX4" fmla="*/ 5469 w 10000"/>
                <a:gd name="connsiteY4" fmla="*/ 9922 h 10072"/>
                <a:gd name="connsiteX5" fmla="*/ 2522 w 10000"/>
                <a:gd name="connsiteY5" fmla="*/ 8582 h 10072"/>
                <a:gd name="connsiteX6" fmla="*/ 1046 w 10000"/>
                <a:gd name="connsiteY6" fmla="*/ 3281 h 10072"/>
                <a:gd name="connsiteX0" fmla="*/ 1046 w 9594"/>
                <a:gd name="connsiteY0" fmla="*/ 3580 h 10342"/>
                <a:gd name="connsiteX1" fmla="*/ 0 w 9594"/>
                <a:gd name="connsiteY1" fmla="*/ 897 h 10342"/>
                <a:gd name="connsiteX2" fmla="*/ 9142 w 9594"/>
                <a:gd name="connsiteY2" fmla="*/ 299 h 10342"/>
                <a:gd name="connsiteX3" fmla="*/ 8131 w 9594"/>
                <a:gd name="connsiteY3" fmla="*/ 6469 h 10342"/>
                <a:gd name="connsiteX4" fmla="*/ 5469 w 9594"/>
                <a:gd name="connsiteY4" fmla="*/ 10221 h 10342"/>
                <a:gd name="connsiteX5" fmla="*/ 2522 w 9594"/>
                <a:gd name="connsiteY5" fmla="*/ 8881 h 10342"/>
                <a:gd name="connsiteX6" fmla="*/ 1046 w 9594"/>
                <a:gd name="connsiteY6" fmla="*/ 3580 h 10342"/>
                <a:gd name="connsiteX0" fmla="*/ 1090 w 9621"/>
                <a:gd name="connsiteY0" fmla="*/ 3193 h 9731"/>
                <a:gd name="connsiteX1" fmla="*/ 0 w 9621"/>
                <a:gd name="connsiteY1" fmla="*/ 598 h 9731"/>
                <a:gd name="connsiteX2" fmla="*/ 5882 w 9621"/>
                <a:gd name="connsiteY2" fmla="*/ 3976 h 9731"/>
                <a:gd name="connsiteX3" fmla="*/ 9529 w 9621"/>
                <a:gd name="connsiteY3" fmla="*/ 20 h 9731"/>
                <a:gd name="connsiteX4" fmla="*/ 8475 w 9621"/>
                <a:gd name="connsiteY4" fmla="*/ 5986 h 9731"/>
                <a:gd name="connsiteX5" fmla="*/ 5700 w 9621"/>
                <a:gd name="connsiteY5" fmla="*/ 9614 h 9731"/>
                <a:gd name="connsiteX6" fmla="*/ 2629 w 9621"/>
                <a:gd name="connsiteY6" fmla="*/ 8318 h 9731"/>
                <a:gd name="connsiteX7" fmla="*/ 1090 w 9621"/>
                <a:gd name="connsiteY7" fmla="*/ 3193 h 9731"/>
                <a:gd name="connsiteX0" fmla="*/ 288 w 9155"/>
                <a:gd name="connsiteY0" fmla="*/ 3280 h 9999"/>
                <a:gd name="connsiteX1" fmla="*/ 0 w 9155"/>
                <a:gd name="connsiteY1" fmla="*/ 3725 h 9999"/>
                <a:gd name="connsiteX2" fmla="*/ 5269 w 9155"/>
                <a:gd name="connsiteY2" fmla="*/ 4085 h 9999"/>
                <a:gd name="connsiteX3" fmla="*/ 9059 w 9155"/>
                <a:gd name="connsiteY3" fmla="*/ 20 h 9999"/>
                <a:gd name="connsiteX4" fmla="*/ 7964 w 9155"/>
                <a:gd name="connsiteY4" fmla="*/ 6150 h 9999"/>
                <a:gd name="connsiteX5" fmla="*/ 5080 w 9155"/>
                <a:gd name="connsiteY5" fmla="*/ 9879 h 9999"/>
                <a:gd name="connsiteX6" fmla="*/ 1888 w 9155"/>
                <a:gd name="connsiteY6" fmla="*/ 8547 h 9999"/>
                <a:gd name="connsiteX7" fmla="*/ 288 w 9155"/>
                <a:gd name="connsiteY7" fmla="*/ 3280 h 9999"/>
                <a:gd name="connsiteX0" fmla="*/ 315 w 10886"/>
                <a:gd name="connsiteY0" fmla="*/ 1515 h 8235"/>
                <a:gd name="connsiteX1" fmla="*/ 0 w 10886"/>
                <a:gd name="connsiteY1" fmla="*/ 1960 h 8235"/>
                <a:gd name="connsiteX2" fmla="*/ 5755 w 10886"/>
                <a:gd name="connsiteY2" fmla="*/ 2320 h 8235"/>
                <a:gd name="connsiteX3" fmla="*/ 10818 w 10886"/>
                <a:gd name="connsiteY3" fmla="*/ 33 h 8235"/>
                <a:gd name="connsiteX4" fmla="*/ 8699 w 10886"/>
                <a:gd name="connsiteY4" fmla="*/ 4386 h 8235"/>
                <a:gd name="connsiteX5" fmla="*/ 5549 w 10886"/>
                <a:gd name="connsiteY5" fmla="*/ 8115 h 8235"/>
                <a:gd name="connsiteX6" fmla="*/ 2062 w 10886"/>
                <a:gd name="connsiteY6" fmla="*/ 6783 h 8235"/>
                <a:gd name="connsiteX7" fmla="*/ 315 w 10886"/>
                <a:gd name="connsiteY7" fmla="*/ 1515 h 8235"/>
                <a:gd name="connsiteX0" fmla="*/ 289 w 10001"/>
                <a:gd name="connsiteY0" fmla="*/ 254 h 8414"/>
                <a:gd name="connsiteX1" fmla="*/ 0 w 10001"/>
                <a:gd name="connsiteY1" fmla="*/ 794 h 8414"/>
                <a:gd name="connsiteX2" fmla="*/ 5287 w 10001"/>
                <a:gd name="connsiteY2" fmla="*/ 1231 h 8414"/>
                <a:gd name="connsiteX3" fmla="*/ 9938 w 10001"/>
                <a:gd name="connsiteY3" fmla="*/ 76 h 8414"/>
                <a:gd name="connsiteX4" fmla="*/ 7991 w 10001"/>
                <a:gd name="connsiteY4" fmla="*/ 3740 h 8414"/>
                <a:gd name="connsiteX5" fmla="*/ 5097 w 10001"/>
                <a:gd name="connsiteY5" fmla="*/ 8268 h 8414"/>
                <a:gd name="connsiteX6" fmla="*/ 1894 w 10001"/>
                <a:gd name="connsiteY6" fmla="*/ 6651 h 8414"/>
                <a:gd name="connsiteX7" fmla="*/ 289 w 10001"/>
                <a:gd name="connsiteY7" fmla="*/ 254 h 8414"/>
                <a:gd name="connsiteX0" fmla="*/ 289 w 10081"/>
                <a:gd name="connsiteY0" fmla="*/ 404 h 9985"/>
                <a:gd name="connsiteX1" fmla="*/ 0 w 10081"/>
                <a:gd name="connsiteY1" fmla="*/ 1046 h 9985"/>
                <a:gd name="connsiteX2" fmla="*/ 5286 w 10081"/>
                <a:gd name="connsiteY2" fmla="*/ 1565 h 9985"/>
                <a:gd name="connsiteX3" fmla="*/ 9937 w 10081"/>
                <a:gd name="connsiteY3" fmla="*/ 192 h 9985"/>
                <a:gd name="connsiteX4" fmla="*/ 8839 w 10081"/>
                <a:gd name="connsiteY4" fmla="*/ 6482 h 9985"/>
                <a:gd name="connsiteX5" fmla="*/ 5096 w 10081"/>
                <a:gd name="connsiteY5" fmla="*/ 9928 h 9985"/>
                <a:gd name="connsiteX6" fmla="*/ 1894 w 10081"/>
                <a:gd name="connsiteY6" fmla="*/ 8007 h 9985"/>
                <a:gd name="connsiteX7" fmla="*/ 289 w 10081"/>
                <a:gd name="connsiteY7" fmla="*/ 404 h 9985"/>
                <a:gd name="connsiteX0" fmla="*/ 0 w 12082"/>
                <a:gd name="connsiteY0" fmla="*/ 4864 h 9999"/>
                <a:gd name="connsiteX1" fmla="*/ 2082 w 12082"/>
                <a:gd name="connsiteY1" fmla="*/ 1048 h 9999"/>
                <a:gd name="connsiteX2" fmla="*/ 7326 w 12082"/>
                <a:gd name="connsiteY2" fmla="*/ 1567 h 9999"/>
                <a:gd name="connsiteX3" fmla="*/ 11939 w 12082"/>
                <a:gd name="connsiteY3" fmla="*/ 192 h 9999"/>
                <a:gd name="connsiteX4" fmla="*/ 10850 w 12082"/>
                <a:gd name="connsiteY4" fmla="*/ 6492 h 9999"/>
                <a:gd name="connsiteX5" fmla="*/ 7137 w 12082"/>
                <a:gd name="connsiteY5" fmla="*/ 9943 h 9999"/>
                <a:gd name="connsiteX6" fmla="*/ 3961 w 12082"/>
                <a:gd name="connsiteY6" fmla="*/ 8019 h 9999"/>
                <a:gd name="connsiteX7" fmla="*/ 0 w 12082"/>
                <a:gd name="connsiteY7" fmla="*/ 4864 h 9999"/>
                <a:gd name="connsiteX0" fmla="*/ 0 w 12593"/>
                <a:gd name="connsiteY0" fmla="*/ 4864 h 10000"/>
                <a:gd name="connsiteX1" fmla="*/ 1723 w 12593"/>
                <a:gd name="connsiteY1" fmla="*/ 1048 h 10000"/>
                <a:gd name="connsiteX2" fmla="*/ 6064 w 12593"/>
                <a:gd name="connsiteY2" fmla="*/ 1567 h 10000"/>
                <a:gd name="connsiteX3" fmla="*/ 12551 w 12593"/>
                <a:gd name="connsiteY3" fmla="*/ 192 h 10000"/>
                <a:gd name="connsiteX4" fmla="*/ 8980 w 12593"/>
                <a:gd name="connsiteY4" fmla="*/ 6493 h 10000"/>
                <a:gd name="connsiteX5" fmla="*/ 5907 w 12593"/>
                <a:gd name="connsiteY5" fmla="*/ 9944 h 10000"/>
                <a:gd name="connsiteX6" fmla="*/ 3278 w 12593"/>
                <a:gd name="connsiteY6" fmla="*/ 8020 h 10000"/>
                <a:gd name="connsiteX7" fmla="*/ 0 w 12593"/>
                <a:gd name="connsiteY7" fmla="*/ 4864 h 10000"/>
                <a:gd name="connsiteX0" fmla="*/ 0 w 12648"/>
                <a:gd name="connsiteY0" fmla="*/ 4837 h 10001"/>
                <a:gd name="connsiteX1" fmla="*/ 1723 w 12648"/>
                <a:gd name="connsiteY1" fmla="*/ 1021 h 10001"/>
                <a:gd name="connsiteX2" fmla="*/ 6064 w 12648"/>
                <a:gd name="connsiteY2" fmla="*/ 1540 h 10001"/>
                <a:gd name="connsiteX3" fmla="*/ 12551 w 12648"/>
                <a:gd name="connsiteY3" fmla="*/ 165 h 10001"/>
                <a:gd name="connsiteX4" fmla="*/ 10048 w 12648"/>
                <a:gd name="connsiteY4" fmla="*/ 5971 h 10001"/>
                <a:gd name="connsiteX5" fmla="*/ 5907 w 12648"/>
                <a:gd name="connsiteY5" fmla="*/ 9917 h 10001"/>
                <a:gd name="connsiteX6" fmla="*/ 3278 w 12648"/>
                <a:gd name="connsiteY6" fmla="*/ 7993 h 10001"/>
                <a:gd name="connsiteX7" fmla="*/ 0 w 12648"/>
                <a:gd name="connsiteY7" fmla="*/ 4837 h 10001"/>
                <a:gd name="connsiteX0" fmla="*/ 0 w 12648"/>
                <a:gd name="connsiteY0" fmla="*/ 4837 h 12099"/>
                <a:gd name="connsiteX1" fmla="*/ 1723 w 12648"/>
                <a:gd name="connsiteY1" fmla="*/ 1021 h 12099"/>
                <a:gd name="connsiteX2" fmla="*/ 6064 w 12648"/>
                <a:gd name="connsiteY2" fmla="*/ 1540 h 12099"/>
                <a:gd name="connsiteX3" fmla="*/ 12551 w 12648"/>
                <a:gd name="connsiteY3" fmla="*/ 165 h 12099"/>
                <a:gd name="connsiteX4" fmla="*/ 10048 w 12648"/>
                <a:gd name="connsiteY4" fmla="*/ 5971 h 12099"/>
                <a:gd name="connsiteX5" fmla="*/ 6294 w 12648"/>
                <a:gd name="connsiteY5" fmla="*/ 12072 h 12099"/>
                <a:gd name="connsiteX6" fmla="*/ 3278 w 12648"/>
                <a:gd name="connsiteY6" fmla="*/ 7993 h 12099"/>
                <a:gd name="connsiteX7" fmla="*/ 0 w 12648"/>
                <a:gd name="connsiteY7" fmla="*/ 4837 h 12099"/>
                <a:gd name="connsiteX0" fmla="*/ 0 w 12648"/>
                <a:gd name="connsiteY0" fmla="*/ 4837 h 12291"/>
                <a:gd name="connsiteX1" fmla="*/ 1723 w 12648"/>
                <a:gd name="connsiteY1" fmla="*/ 1021 h 12291"/>
                <a:gd name="connsiteX2" fmla="*/ 6064 w 12648"/>
                <a:gd name="connsiteY2" fmla="*/ 1540 h 12291"/>
                <a:gd name="connsiteX3" fmla="*/ 12551 w 12648"/>
                <a:gd name="connsiteY3" fmla="*/ 165 h 12291"/>
                <a:gd name="connsiteX4" fmla="*/ 10048 w 12648"/>
                <a:gd name="connsiteY4" fmla="*/ 5971 h 12291"/>
                <a:gd name="connsiteX5" fmla="*/ 6294 w 12648"/>
                <a:gd name="connsiteY5" fmla="*/ 12072 h 12291"/>
                <a:gd name="connsiteX6" fmla="*/ 3278 w 12648"/>
                <a:gd name="connsiteY6" fmla="*/ 10138 h 12291"/>
                <a:gd name="connsiteX7" fmla="*/ 0 w 12648"/>
                <a:gd name="connsiteY7" fmla="*/ 4837 h 12291"/>
                <a:gd name="connsiteX0" fmla="*/ 0 w 12830"/>
                <a:gd name="connsiteY0" fmla="*/ 4997 h 12286"/>
                <a:gd name="connsiteX1" fmla="*/ 1723 w 12830"/>
                <a:gd name="connsiteY1" fmla="*/ 1181 h 12286"/>
                <a:gd name="connsiteX2" fmla="*/ 6064 w 12830"/>
                <a:gd name="connsiteY2" fmla="*/ 1700 h 12286"/>
                <a:gd name="connsiteX3" fmla="*/ 12551 w 12830"/>
                <a:gd name="connsiteY3" fmla="*/ 325 h 12286"/>
                <a:gd name="connsiteX4" fmla="*/ 11598 w 12830"/>
                <a:gd name="connsiteY4" fmla="*/ 8808 h 12286"/>
                <a:gd name="connsiteX5" fmla="*/ 6294 w 12830"/>
                <a:gd name="connsiteY5" fmla="*/ 12232 h 12286"/>
                <a:gd name="connsiteX6" fmla="*/ 3278 w 12830"/>
                <a:gd name="connsiteY6" fmla="*/ 10298 h 12286"/>
                <a:gd name="connsiteX7" fmla="*/ 0 w 12830"/>
                <a:gd name="connsiteY7" fmla="*/ 4997 h 12286"/>
                <a:gd name="connsiteX0" fmla="*/ 0 w 12943"/>
                <a:gd name="connsiteY0" fmla="*/ 4997 h 12286"/>
                <a:gd name="connsiteX1" fmla="*/ 1723 w 12943"/>
                <a:gd name="connsiteY1" fmla="*/ 1181 h 12286"/>
                <a:gd name="connsiteX2" fmla="*/ 6064 w 12943"/>
                <a:gd name="connsiteY2" fmla="*/ 1700 h 12286"/>
                <a:gd name="connsiteX3" fmla="*/ 12551 w 12943"/>
                <a:gd name="connsiteY3" fmla="*/ 325 h 12286"/>
                <a:gd name="connsiteX4" fmla="*/ 11598 w 12943"/>
                <a:gd name="connsiteY4" fmla="*/ 8808 h 12286"/>
                <a:gd name="connsiteX5" fmla="*/ 6294 w 12943"/>
                <a:gd name="connsiteY5" fmla="*/ 12232 h 12286"/>
                <a:gd name="connsiteX6" fmla="*/ 3278 w 12943"/>
                <a:gd name="connsiteY6" fmla="*/ 10298 h 12286"/>
                <a:gd name="connsiteX7" fmla="*/ 0 w 12943"/>
                <a:gd name="connsiteY7" fmla="*/ 4997 h 12286"/>
                <a:gd name="connsiteX0" fmla="*/ 0 w 12802"/>
                <a:gd name="connsiteY0" fmla="*/ 5234 h 12523"/>
                <a:gd name="connsiteX1" fmla="*/ 1723 w 12802"/>
                <a:gd name="connsiteY1" fmla="*/ 1418 h 12523"/>
                <a:gd name="connsiteX2" fmla="*/ 7999 w 12802"/>
                <a:gd name="connsiteY2" fmla="*/ 867 h 12523"/>
                <a:gd name="connsiteX3" fmla="*/ 12551 w 12802"/>
                <a:gd name="connsiteY3" fmla="*/ 562 h 12523"/>
                <a:gd name="connsiteX4" fmla="*/ 11598 w 12802"/>
                <a:gd name="connsiteY4" fmla="*/ 9045 h 12523"/>
                <a:gd name="connsiteX5" fmla="*/ 6294 w 12802"/>
                <a:gd name="connsiteY5" fmla="*/ 12469 h 12523"/>
                <a:gd name="connsiteX6" fmla="*/ 3278 w 12802"/>
                <a:gd name="connsiteY6" fmla="*/ 10535 h 12523"/>
                <a:gd name="connsiteX7" fmla="*/ 0 w 12802"/>
                <a:gd name="connsiteY7" fmla="*/ 5234 h 12523"/>
                <a:gd name="connsiteX0" fmla="*/ 0 w 12602"/>
                <a:gd name="connsiteY0" fmla="*/ 5370 h 12659"/>
                <a:gd name="connsiteX1" fmla="*/ 1723 w 12602"/>
                <a:gd name="connsiteY1" fmla="*/ 1554 h 12659"/>
                <a:gd name="connsiteX2" fmla="*/ 7999 w 12602"/>
                <a:gd name="connsiteY2" fmla="*/ 1003 h 12659"/>
                <a:gd name="connsiteX3" fmla="*/ 10782 w 12602"/>
                <a:gd name="connsiteY3" fmla="*/ 536 h 12659"/>
                <a:gd name="connsiteX4" fmla="*/ 12551 w 12602"/>
                <a:gd name="connsiteY4" fmla="*/ 698 h 12659"/>
                <a:gd name="connsiteX5" fmla="*/ 11598 w 12602"/>
                <a:gd name="connsiteY5" fmla="*/ 9181 h 12659"/>
                <a:gd name="connsiteX6" fmla="*/ 6294 w 12602"/>
                <a:gd name="connsiteY6" fmla="*/ 12605 h 12659"/>
                <a:gd name="connsiteX7" fmla="*/ 3278 w 12602"/>
                <a:gd name="connsiteY7" fmla="*/ 10671 h 12659"/>
                <a:gd name="connsiteX8" fmla="*/ 0 w 12602"/>
                <a:gd name="connsiteY8" fmla="*/ 5370 h 12659"/>
                <a:gd name="connsiteX0" fmla="*/ 0 w 12961"/>
                <a:gd name="connsiteY0" fmla="*/ 4835 h 12124"/>
                <a:gd name="connsiteX1" fmla="*/ 1723 w 12961"/>
                <a:gd name="connsiteY1" fmla="*/ 1019 h 12124"/>
                <a:gd name="connsiteX2" fmla="*/ 7999 w 12961"/>
                <a:gd name="connsiteY2" fmla="*/ 468 h 12124"/>
                <a:gd name="connsiteX3" fmla="*/ 10782 w 12961"/>
                <a:gd name="connsiteY3" fmla="*/ 1 h 12124"/>
                <a:gd name="connsiteX4" fmla="*/ 12938 w 12961"/>
                <a:gd name="connsiteY4" fmla="*/ 3387 h 12124"/>
                <a:gd name="connsiteX5" fmla="*/ 11598 w 12961"/>
                <a:gd name="connsiteY5" fmla="*/ 8646 h 12124"/>
                <a:gd name="connsiteX6" fmla="*/ 6294 w 12961"/>
                <a:gd name="connsiteY6" fmla="*/ 12070 h 12124"/>
                <a:gd name="connsiteX7" fmla="*/ 3278 w 12961"/>
                <a:gd name="connsiteY7" fmla="*/ 10136 h 12124"/>
                <a:gd name="connsiteX8" fmla="*/ 0 w 12961"/>
                <a:gd name="connsiteY8" fmla="*/ 4835 h 12124"/>
                <a:gd name="connsiteX0" fmla="*/ 0 w 14302"/>
                <a:gd name="connsiteY0" fmla="*/ 4835 h 12124"/>
                <a:gd name="connsiteX1" fmla="*/ 1723 w 14302"/>
                <a:gd name="connsiteY1" fmla="*/ 1019 h 12124"/>
                <a:gd name="connsiteX2" fmla="*/ 7999 w 14302"/>
                <a:gd name="connsiteY2" fmla="*/ 468 h 12124"/>
                <a:gd name="connsiteX3" fmla="*/ 10782 w 14302"/>
                <a:gd name="connsiteY3" fmla="*/ 1 h 12124"/>
                <a:gd name="connsiteX4" fmla="*/ 14295 w 14302"/>
                <a:gd name="connsiteY4" fmla="*/ 3387 h 12124"/>
                <a:gd name="connsiteX5" fmla="*/ 11598 w 14302"/>
                <a:gd name="connsiteY5" fmla="*/ 8646 h 12124"/>
                <a:gd name="connsiteX6" fmla="*/ 6294 w 14302"/>
                <a:gd name="connsiteY6" fmla="*/ 12070 h 12124"/>
                <a:gd name="connsiteX7" fmla="*/ 3278 w 14302"/>
                <a:gd name="connsiteY7" fmla="*/ 10136 h 12124"/>
                <a:gd name="connsiteX8" fmla="*/ 0 w 14302"/>
                <a:gd name="connsiteY8" fmla="*/ 4835 h 12124"/>
                <a:gd name="connsiteX0" fmla="*/ 0 w 13533"/>
                <a:gd name="connsiteY0" fmla="*/ 4835 h 12124"/>
                <a:gd name="connsiteX1" fmla="*/ 1723 w 13533"/>
                <a:gd name="connsiteY1" fmla="*/ 1019 h 12124"/>
                <a:gd name="connsiteX2" fmla="*/ 7999 w 13533"/>
                <a:gd name="connsiteY2" fmla="*/ 468 h 12124"/>
                <a:gd name="connsiteX3" fmla="*/ 10782 w 13533"/>
                <a:gd name="connsiteY3" fmla="*/ 1 h 12124"/>
                <a:gd name="connsiteX4" fmla="*/ 13521 w 13533"/>
                <a:gd name="connsiteY4" fmla="*/ 5537 h 12124"/>
                <a:gd name="connsiteX5" fmla="*/ 11598 w 13533"/>
                <a:gd name="connsiteY5" fmla="*/ 8646 h 12124"/>
                <a:gd name="connsiteX6" fmla="*/ 6294 w 13533"/>
                <a:gd name="connsiteY6" fmla="*/ 12070 h 12124"/>
                <a:gd name="connsiteX7" fmla="*/ 3278 w 13533"/>
                <a:gd name="connsiteY7" fmla="*/ 10136 h 12124"/>
                <a:gd name="connsiteX8" fmla="*/ 0 w 13533"/>
                <a:gd name="connsiteY8" fmla="*/ 4835 h 12124"/>
                <a:gd name="connsiteX0" fmla="*/ 0 w 13920"/>
                <a:gd name="connsiteY0" fmla="*/ 7522 h 12124"/>
                <a:gd name="connsiteX1" fmla="*/ 2110 w 13920"/>
                <a:gd name="connsiteY1" fmla="*/ 1019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7805 w 13920"/>
                <a:gd name="connsiteY2" fmla="*/ 1005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6681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8424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805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2109 w 13960"/>
                <a:gd name="connsiteY1" fmla="*/ 2095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3955"/>
                <a:gd name="connsiteX1" fmla="*/ 2109 w 13960"/>
                <a:gd name="connsiteY1" fmla="*/ 2095 h 13955"/>
                <a:gd name="connsiteX2" fmla="*/ 7224 w 13960"/>
                <a:gd name="connsiteY2" fmla="*/ 1005 h 13955"/>
                <a:gd name="connsiteX3" fmla="*/ 11169 w 13960"/>
                <a:gd name="connsiteY3" fmla="*/ 1 h 13955"/>
                <a:gd name="connsiteX4" fmla="*/ 13908 w 13960"/>
                <a:gd name="connsiteY4" fmla="*/ 5537 h 13955"/>
                <a:gd name="connsiteX5" fmla="*/ 12566 w 13960"/>
                <a:gd name="connsiteY5" fmla="*/ 8110 h 13955"/>
                <a:gd name="connsiteX6" fmla="*/ 8424 w 13960"/>
                <a:gd name="connsiteY6" fmla="*/ 12070 h 13955"/>
                <a:gd name="connsiteX7" fmla="*/ 3858 w 13960"/>
                <a:gd name="connsiteY7" fmla="*/ 13361 h 13955"/>
                <a:gd name="connsiteX8" fmla="*/ 0 w 13960"/>
                <a:gd name="connsiteY8" fmla="*/ 7522 h 13955"/>
                <a:gd name="connsiteX0" fmla="*/ 0 w 13960"/>
                <a:gd name="connsiteY0" fmla="*/ 7522 h 23419"/>
                <a:gd name="connsiteX1" fmla="*/ 2109 w 13960"/>
                <a:gd name="connsiteY1" fmla="*/ 2095 h 23419"/>
                <a:gd name="connsiteX2" fmla="*/ 7224 w 13960"/>
                <a:gd name="connsiteY2" fmla="*/ 1005 h 23419"/>
                <a:gd name="connsiteX3" fmla="*/ 11169 w 13960"/>
                <a:gd name="connsiteY3" fmla="*/ 1 h 23419"/>
                <a:gd name="connsiteX4" fmla="*/ 13908 w 13960"/>
                <a:gd name="connsiteY4" fmla="*/ 5537 h 23419"/>
                <a:gd name="connsiteX5" fmla="*/ 12566 w 13960"/>
                <a:gd name="connsiteY5" fmla="*/ 8110 h 23419"/>
                <a:gd name="connsiteX6" fmla="*/ 11136 w 13960"/>
                <a:gd name="connsiteY6" fmla="*/ 23361 h 23419"/>
                <a:gd name="connsiteX7" fmla="*/ 3858 w 13960"/>
                <a:gd name="connsiteY7" fmla="*/ 13361 h 23419"/>
                <a:gd name="connsiteX8" fmla="*/ 0 w 13960"/>
                <a:gd name="connsiteY8" fmla="*/ 7522 h 23419"/>
                <a:gd name="connsiteX0" fmla="*/ 0 w 13960"/>
                <a:gd name="connsiteY0" fmla="*/ 7522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7522 h 15138"/>
                <a:gd name="connsiteX0" fmla="*/ 0 w 13960"/>
                <a:gd name="connsiteY0" fmla="*/ 4833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4833 h 15138"/>
                <a:gd name="connsiteX0" fmla="*/ 0 w 13613"/>
                <a:gd name="connsiteY0" fmla="*/ 4833 h 15138"/>
                <a:gd name="connsiteX1" fmla="*/ 2109 w 13613"/>
                <a:gd name="connsiteY1" fmla="*/ 2095 h 15138"/>
                <a:gd name="connsiteX2" fmla="*/ 7224 w 13613"/>
                <a:gd name="connsiteY2" fmla="*/ 1005 h 15138"/>
                <a:gd name="connsiteX3" fmla="*/ 11169 w 13613"/>
                <a:gd name="connsiteY3" fmla="*/ 1 h 15138"/>
                <a:gd name="connsiteX4" fmla="*/ 13521 w 13613"/>
                <a:gd name="connsiteY4" fmla="*/ 3386 h 15138"/>
                <a:gd name="connsiteX5" fmla="*/ 12566 w 13613"/>
                <a:gd name="connsiteY5" fmla="*/ 8110 h 15138"/>
                <a:gd name="connsiteX6" fmla="*/ 8812 w 13613"/>
                <a:gd name="connsiteY6" fmla="*/ 14752 h 15138"/>
                <a:gd name="connsiteX7" fmla="*/ 3858 w 13613"/>
                <a:gd name="connsiteY7" fmla="*/ 13361 h 15138"/>
                <a:gd name="connsiteX8" fmla="*/ 0 w 13613"/>
                <a:gd name="connsiteY8" fmla="*/ 4833 h 15138"/>
                <a:gd name="connsiteX0" fmla="*/ 0 w 13613"/>
                <a:gd name="connsiteY0" fmla="*/ 4833 h 13975"/>
                <a:gd name="connsiteX1" fmla="*/ 2109 w 13613"/>
                <a:gd name="connsiteY1" fmla="*/ 2095 h 13975"/>
                <a:gd name="connsiteX2" fmla="*/ 7224 w 13613"/>
                <a:gd name="connsiteY2" fmla="*/ 1005 h 13975"/>
                <a:gd name="connsiteX3" fmla="*/ 11169 w 13613"/>
                <a:gd name="connsiteY3" fmla="*/ 1 h 13975"/>
                <a:gd name="connsiteX4" fmla="*/ 13521 w 13613"/>
                <a:gd name="connsiteY4" fmla="*/ 3386 h 13975"/>
                <a:gd name="connsiteX5" fmla="*/ 12566 w 13613"/>
                <a:gd name="connsiteY5" fmla="*/ 8110 h 13975"/>
                <a:gd name="connsiteX6" fmla="*/ 7884 w 13613"/>
                <a:gd name="connsiteY6" fmla="*/ 12175 h 13975"/>
                <a:gd name="connsiteX7" fmla="*/ 3858 w 13613"/>
                <a:gd name="connsiteY7" fmla="*/ 13361 h 13975"/>
                <a:gd name="connsiteX8" fmla="*/ 0 w 13613"/>
                <a:gd name="connsiteY8" fmla="*/ 4833 h 13975"/>
                <a:gd name="connsiteX0" fmla="*/ 0 w 13613"/>
                <a:gd name="connsiteY0" fmla="*/ 4833 h 12371"/>
                <a:gd name="connsiteX1" fmla="*/ 2109 w 13613"/>
                <a:gd name="connsiteY1" fmla="*/ 2095 h 12371"/>
                <a:gd name="connsiteX2" fmla="*/ 7224 w 13613"/>
                <a:gd name="connsiteY2" fmla="*/ 1005 h 12371"/>
                <a:gd name="connsiteX3" fmla="*/ 11169 w 13613"/>
                <a:gd name="connsiteY3" fmla="*/ 1 h 12371"/>
                <a:gd name="connsiteX4" fmla="*/ 13521 w 13613"/>
                <a:gd name="connsiteY4" fmla="*/ 3386 h 12371"/>
                <a:gd name="connsiteX5" fmla="*/ 12566 w 13613"/>
                <a:gd name="connsiteY5" fmla="*/ 8110 h 12371"/>
                <a:gd name="connsiteX6" fmla="*/ 7884 w 13613"/>
                <a:gd name="connsiteY6" fmla="*/ 12175 h 12371"/>
                <a:gd name="connsiteX7" fmla="*/ 4631 w 13613"/>
                <a:gd name="connsiteY7" fmla="*/ 10781 h 12371"/>
                <a:gd name="connsiteX8" fmla="*/ 0 w 13613"/>
                <a:gd name="connsiteY8" fmla="*/ 4833 h 12371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30"/>
                <a:gd name="connsiteY0" fmla="*/ 4833 h 12834"/>
                <a:gd name="connsiteX1" fmla="*/ 2109 w 13530"/>
                <a:gd name="connsiteY1" fmla="*/ 2095 h 12834"/>
                <a:gd name="connsiteX2" fmla="*/ 7224 w 13530"/>
                <a:gd name="connsiteY2" fmla="*/ 1005 h 12834"/>
                <a:gd name="connsiteX3" fmla="*/ 11169 w 13530"/>
                <a:gd name="connsiteY3" fmla="*/ 1 h 12834"/>
                <a:gd name="connsiteX4" fmla="*/ 13521 w 13530"/>
                <a:gd name="connsiteY4" fmla="*/ 3386 h 12834"/>
                <a:gd name="connsiteX5" fmla="*/ 10246 w 13530"/>
                <a:gd name="connsiteY5" fmla="*/ 10686 h 12834"/>
                <a:gd name="connsiteX6" fmla="*/ 7884 w 13530"/>
                <a:gd name="connsiteY6" fmla="*/ 12175 h 12834"/>
                <a:gd name="connsiteX7" fmla="*/ 4631 w 13530"/>
                <a:gd name="connsiteY7" fmla="*/ 10781 h 12834"/>
                <a:gd name="connsiteX8" fmla="*/ 0 w 13530"/>
                <a:gd name="connsiteY8" fmla="*/ 4833 h 12834"/>
                <a:gd name="connsiteX0" fmla="*/ 0 w 13530"/>
                <a:gd name="connsiteY0" fmla="*/ 4833 h 12188"/>
                <a:gd name="connsiteX1" fmla="*/ 2109 w 13530"/>
                <a:gd name="connsiteY1" fmla="*/ 2095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3000 w 13530"/>
                <a:gd name="connsiteY1" fmla="*/ 1110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644 w 13530"/>
                <a:gd name="connsiteY1" fmla="*/ 2588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822 w 13530"/>
                <a:gd name="connsiteY1" fmla="*/ 1603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8 w 13538"/>
                <a:gd name="connsiteY0" fmla="*/ 4833 h 12175"/>
                <a:gd name="connsiteX1" fmla="*/ 2830 w 13538"/>
                <a:gd name="connsiteY1" fmla="*/ 1603 h 12175"/>
                <a:gd name="connsiteX2" fmla="*/ 7232 w 13538"/>
                <a:gd name="connsiteY2" fmla="*/ 1005 h 12175"/>
                <a:gd name="connsiteX3" fmla="*/ 11177 w 13538"/>
                <a:gd name="connsiteY3" fmla="*/ 1 h 12175"/>
                <a:gd name="connsiteX4" fmla="*/ 13529 w 13538"/>
                <a:gd name="connsiteY4" fmla="*/ 3386 h 12175"/>
                <a:gd name="connsiteX5" fmla="*/ 10254 w 13538"/>
                <a:gd name="connsiteY5" fmla="*/ 10686 h 12175"/>
                <a:gd name="connsiteX6" fmla="*/ 7892 w 13538"/>
                <a:gd name="connsiteY6" fmla="*/ 12175 h 12175"/>
                <a:gd name="connsiteX7" fmla="*/ 4639 w 13538"/>
                <a:gd name="connsiteY7" fmla="*/ 10781 h 12175"/>
                <a:gd name="connsiteX8" fmla="*/ 2326 w 13538"/>
                <a:gd name="connsiteY8" fmla="*/ 5198 h 12175"/>
                <a:gd name="connsiteX9" fmla="*/ 8 w 13538"/>
                <a:gd name="connsiteY9" fmla="*/ 4833 h 12175"/>
                <a:gd name="connsiteX0" fmla="*/ 8 w 13534"/>
                <a:gd name="connsiteY0" fmla="*/ 4833 h 12175"/>
                <a:gd name="connsiteX1" fmla="*/ 2830 w 13534"/>
                <a:gd name="connsiteY1" fmla="*/ 1603 h 12175"/>
                <a:gd name="connsiteX2" fmla="*/ 7232 w 13534"/>
                <a:gd name="connsiteY2" fmla="*/ 1005 h 12175"/>
                <a:gd name="connsiteX3" fmla="*/ 11177 w 13534"/>
                <a:gd name="connsiteY3" fmla="*/ 1 h 12175"/>
                <a:gd name="connsiteX4" fmla="*/ 13529 w 13534"/>
                <a:gd name="connsiteY4" fmla="*/ 3386 h 12175"/>
                <a:gd name="connsiteX5" fmla="*/ 11766 w 13534"/>
                <a:gd name="connsiteY5" fmla="*/ 3224 h 12175"/>
                <a:gd name="connsiteX6" fmla="*/ 10254 w 13534"/>
                <a:gd name="connsiteY6" fmla="*/ 10686 h 12175"/>
                <a:gd name="connsiteX7" fmla="*/ 7892 w 13534"/>
                <a:gd name="connsiteY7" fmla="*/ 12175 h 12175"/>
                <a:gd name="connsiteX8" fmla="*/ 4639 w 13534"/>
                <a:gd name="connsiteY8" fmla="*/ 10781 h 12175"/>
                <a:gd name="connsiteX9" fmla="*/ 2326 w 13534"/>
                <a:gd name="connsiteY9" fmla="*/ 5198 h 12175"/>
                <a:gd name="connsiteX10" fmla="*/ 8 w 13534"/>
                <a:gd name="connsiteY10" fmla="*/ 4833 h 12175"/>
                <a:gd name="connsiteX0" fmla="*/ 8 w 14600"/>
                <a:gd name="connsiteY0" fmla="*/ 4833 h 12175"/>
                <a:gd name="connsiteX1" fmla="*/ 2830 w 14600"/>
                <a:gd name="connsiteY1" fmla="*/ 1603 h 12175"/>
                <a:gd name="connsiteX2" fmla="*/ 7232 w 14600"/>
                <a:gd name="connsiteY2" fmla="*/ 1005 h 12175"/>
                <a:gd name="connsiteX3" fmla="*/ 11177 w 14600"/>
                <a:gd name="connsiteY3" fmla="*/ 1 h 12175"/>
                <a:gd name="connsiteX4" fmla="*/ 14598 w 14600"/>
                <a:gd name="connsiteY4" fmla="*/ 2894 h 12175"/>
                <a:gd name="connsiteX5" fmla="*/ 11766 w 14600"/>
                <a:gd name="connsiteY5" fmla="*/ 3224 h 12175"/>
                <a:gd name="connsiteX6" fmla="*/ 10254 w 14600"/>
                <a:gd name="connsiteY6" fmla="*/ 10686 h 12175"/>
                <a:gd name="connsiteX7" fmla="*/ 7892 w 14600"/>
                <a:gd name="connsiteY7" fmla="*/ 12175 h 12175"/>
                <a:gd name="connsiteX8" fmla="*/ 4639 w 14600"/>
                <a:gd name="connsiteY8" fmla="*/ 10781 h 12175"/>
                <a:gd name="connsiteX9" fmla="*/ 2326 w 14600"/>
                <a:gd name="connsiteY9" fmla="*/ 5198 h 12175"/>
                <a:gd name="connsiteX10" fmla="*/ 8 w 14600"/>
                <a:gd name="connsiteY10" fmla="*/ 4833 h 12175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254 w 14616"/>
                <a:gd name="connsiteY6" fmla="*/ 10686 h 12175"/>
                <a:gd name="connsiteX7" fmla="*/ 7892 w 14616"/>
                <a:gd name="connsiteY7" fmla="*/ 12175 h 12175"/>
                <a:gd name="connsiteX8" fmla="*/ 4639 w 14616"/>
                <a:gd name="connsiteY8" fmla="*/ 10781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16"/>
                <a:gd name="connsiteY0" fmla="*/ 4833 h 12279"/>
                <a:gd name="connsiteX1" fmla="*/ 2830 w 14616"/>
                <a:gd name="connsiteY1" fmla="*/ 1603 h 12279"/>
                <a:gd name="connsiteX2" fmla="*/ 7232 w 14616"/>
                <a:gd name="connsiteY2" fmla="*/ 1005 h 12279"/>
                <a:gd name="connsiteX3" fmla="*/ 11177 w 14616"/>
                <a:gd name="connsiteY3" fmla="*/ 1 h 12279"/>
                <a:gd name="connsiteX4" fmla="*/ 14598 w 14616"/>
                <a:gd name="connsiteY4" fmla="*/ 2894 h 12279"/>
                <a:gd name="connsiteX5" fmla="*/ 12478 w 14616"/>
                <a:gd name="connsiteY5" fmla="*/ 3224 h 12279"/>
                <a:gd name="connsiteX6" fmla="*/ 10254 w 14616"/>
                <a:gd name="connsiteY6" fmla="*/ 10686 h 12279"/>
                <a:gd name="connsiteX7" fmla="*/ 7892 w 14616"/>
                <a:gd name="connsiteY7" fmla="*/ 12175 h 12279"/>
                <a:gd name="connsiteX8" fmla="*/ 4639 w 14616"/>
                <a:gd name="connsiteY8" fmla="*/ 8384 h 12279"/>
                <a:gd name="connsiteX9" fmla="*/ 2326 w 14616"/>
                <a:gd name="connsiteY9" fmla="*/ 5198 h 12279"/>
                <a:gd name="connsiteX10" fmla="*/ 8 w 14616"/>
                <a:gd name="connsiteY10" fmla="*/ 4833 h 12279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832 w 14616"/>
                <a:gd name="connsiteY6" fmla="*/ 8289 h 12175"/>
                <a:gd name="connsiteX7" fmla="*/ 7892 w 14616"/>
                <a:gd name="connsiteY7" fmla="*/ 12175 h 12175"/>
                <a:gd name="connsiteX8" fmla="*/ 4639 w 14616"/>
                <a:gd name="connsiteY8" fmla="*/ 8384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23"/>
                <a:gd name="connsiteY0" fmla="*/ 4833 h 12175"/>
                <a:gd name="connsiteX1" fmla="*/ 2830 w 14623"/>
                <a:gd name="connsiteY1" fmla="*/ 1603 h 12175"/>
                <a:gd name="connsiteX2" fmla="*/ 7232 w 14623"/>
                <a:gd name="connsiteY2" fmla="*/ 1005 h 12175"/>
                <a:gd name="connsiteX3" fmla="*/ 11177 w 14623"/>
                <a:gd name="connsiteY3" fmla="*/ 1 h 12175"/>
                <a:gd name="connsiteX4" fmla="*/ 14598 w 14623"/>
                <a:gd name="connsiteY4" fmla="*/ 2894 h 12175"/>
                <a:gd name="connsiteX5" fmla="*/ 12478 w 14623"/>
                <a:gd name="connsiteY5" fmla="*/ 3224 h 12175"/>
                <a:gd name="connsiteX6" fmla="*/ 7892 w 14623"/>
                <a:gd name="connsiteY6" fmla="*/ 12175 h 12175"/>
                <a:gd name="connsiteX7" fmla="*/ 4639 w 14623"/>
                <a:gd name="connsiteY7" fmla="*/ 8384 h 12175"/>
                <a:gd name="connsiteX8" fmla="*/ 2326 w 14623"/>
                <a:gd name="connsiteY8" fmla="*/ 5198 h 12175"/>
                <a:gd name="connsiteX9" fmla="*/ 8 w 14623"/>
                <a:gd name="connsiteY9" fmla="*/ 4833 h 1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623" h="12175">
                  <a:moveTo>
                    <a:pt x="8" y="4833"/>
                  </a:moveTo>
                  <a:lnTo>
                    <a:pt x="2830" y="1603"/>
                  </a:lnTo>
                  <a:cubicBezTo>
                    <a:pt x="3437" y="833"/>
                    <a:pt x="5872" y="1149"/>
                    <a:pt x="7232" y="1005"/>
                  </a:cubicBezTo>
                  <a:cubicBezTo>
                    <a:pt x="8806" y="835"/>
                    <a:pt x="10418" y="52"/>
                    <a:pt x="11177" y="1"/>
                  </a:cubicBezTo>
                  <a:cubicBezTo>
                    <a:pt x="11936" y="-50"/>
                    <a:pt x="14381" y="2357"/>
                    <a:pt x="14598" y="2894"/>
                  </a:cubicBezTo>
                  <a:cubicBezTo>
                    <a:pt x="14815" y="3431"/>
                    <a:pt x="13596" y="1677"/>
                    <a:pt x="12478" y="3224"/>
                  </a:cubicBezTo>
                  <a:cubicBezTo>
                    <a:pt x="11360" y="4771"/>
                    <a:pt x="9199" y="11315"/>
                    <a:pt x="7892" y="12175"/>
                  </a:cubicBezTo>
                  <a:cubicBezTo>
                    <a:pt x="6860" y="12191"/>
                    <a:pt x="5626" y="9054"/>
                    <a:pt x="4639" y="8384"/>
                  </a:cubicBezTo>
                  <a:cubicBezTo>
                    <a:pt x="3652" y="7714"/>
                    <a:pt x="3098" y="6189"/>
                    <a:pt x="2326" y="5198"/>
                  </a:cubicBezTo>
                  <a:cubicBezTo>
                    <a:pt x="1554" y="4207"/>
                    <a:pt x="-135" y="5925"/>
                    <a:pt x="8" y="4833"/>
                  </a:cubicBezTo>
                  <a:close/>
                </a:path>
              </a:pathLst>
            </a:custGeom>
            <a:solidFill>
              <a:srgbClr val="F58612"/>
            </a:solidFill>
            <a:ln w="254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7" name="Freeform 49"/>
            <p:cNvSpPr>
              <a:spLocks/>
            </p:cNvSpPr>
            <p:nvPr/>
          </p:nvSpPr>
          <p:spPr bwMode="auto">
            <a:xfrm rot="21000048">
              <a:off x="-1451013" y="1935095"/>
              <a:ext cx="403226" cy="260454"/>
            </a:xfrm>
            <a:custGeom>
              <a:avLst/>
              <a:gdLst>
                <a:gd name="T0" fmla="*/ 0 w 285"/>
                <a:gd name="T1" fmla="*/ 92 h 193"/>
                <a:gd name="T2" fmla="*/ 0 w 285"/>
                <a:gd name="T3" fmla="*/ 92 h 193"/>
                <a:gd name="T4" fmla="*/ 285 w 285"/>
                <a:gd name="T5" fmla="*/ 156 h 193"/>
                <a:gd name="T6" fmla="*/ 0 w 285"/>
                <a:gd name="T7" fmla="*/ 9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193">
                  <a:moveTo>
                    <a:pt x="0" y="92"/>
                  </a:moveTo>
                  <a:lnTo>
                    <a:pt x="0" y="92"/>
                  </a:lnTo>
                  <a:cubicBezTo>
                    <a:pt x="0" y="92"/>
                    <a:pt x="123" y="0"/>
                    <a:pt x="285" y="156"/>
                  </a:cubicBezTo>
                  <a:cubicBezTo>
                    <a:pt x="285" y="156"/>
                    <a:pt x="100" y="193"/>
                    <a:pt x="0" y="92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8" name="Freeform 51"/>
            <p:cNvSpPr>
              <a:spLocks/>
            </p:cNvSpPr>
            <p:nvPr/>
          </p:nvSpPr>
          <p:spPr bwMode="auto">
            <a:xfrm rot="487021">
              <a:off x="-2078077" y="1956295"/>
              <a:ext cx="393701" cy="258941"/>
            </a:xfrm>
            <a:custGeom>
              <a:avLst/>
              <a:gdLst>
                <a:gd name="T0" fmla="*/ 278 w 278"/>
                <a:gd name="T1" fmla="*/ 98 h 209"/>
                <a:gd name="T2" fmla="*/ 278 w 278"/>
                <a:gd name="T3" fmla="*/ 98 h 209"/>
                <a:gd name="T4" fmla="*/ 0 w 278"/>
                <a:gd name="T5" fmla="*/ 167 h 209"/>
                <a:gd name="T6" fmla="*/ 278 w 278"/>
                <a:gd name="T7" fmla="*/ 9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8" h="209">
                  <a:moveTo>
                    <a:pt x="278" y="98"/>
                  </a:moveTo>
                  <a:lnTo>
                    <a:pt x="278" y="98"/>
                  </a:lnTo>
                  <a:cubicBezTo>
                    <a:pt x="278" y="98"/>
                    <a:pt x="158" y="0"/>
                    <a:pt x="0" y="167"/>
                  </a:cubicBezTo>
                  <a:cubicBezTo>
                    <a:pt x="0" y="167"/>
                    <a:pt x="175" y="209"/>
                    <a:pt x="278" y="98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9" name="Freeform 55"/>
            <p:cNvSpPr>
              <a:spLocks/>
            </p:cNvSpPr>
            <p:nvPr/>
          </p:nvSpPr>
          <p:spPr bwMode="auto">
            <a:xfrm rot="20661593">
              <a:off x="-1291827" y="2737789"/>
              <a:ext cx="210514" cy="146337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0" name="Freeform 58"/>
            <p:cNvSpPr>
              <a:spLocks/>
            </p:cNvSpPr>
            <p:nvPr/>
          </p:nvSpPr>
          <p:spPr bwMode="auto">
            <a:xfrm rot="17187512">
              <a:off x="-2017310" y="2392682"/>
              <a:ext cx="162985" cy="206987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26" h="10000">
                  <a:moveTo>
                    <a:pt x="326" y="0"/>
                  </a:moveTo>
                  <a:cubicBezTo>
                    <a:pt x="440" y="406"/>
                    <a:pt x="-225" y="1201"/>
                    <a:pt x="80" y="2331"/>
                  </a:cubicBezTo>
                  <a:cubicBezTo>
                    <a:pt x="385" y="3461"/>
                    <a:pt x="605" y="5519"/>
                    <a:pt x="2157" y="6780"/>
                  </a:cubicBezTo>
                  <a:cubicBezTo>
                    <a:pt x="4093" y="8398"/>
                    <a:pt x="9147" y="9385"/>
                    <a:pt x="10326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1" name="Freeform 59"/>
            <p:cNvSpPr>
              <a:spLocks/>
            </p:cNvSpPr>
            <p:nvPr/>
          </p:nvSpPr>
          <p:spPr bwMode="auto">
            <a:xfrm rot="19334246">
              <a:off x="-2420699" y="1356157"/>
              <a:ext cx="464163" cy="116046"/>
            </a:xfrm>
            <a:custGeom>
              <a:avLst/>
              <a:gdLst>
                <a:gd name="T0" fmla="*/ 493 w 493"/>
                <a:gd name="T1" fmla="*/ 189 h 189"/>
                <a:gd name="T2" fmla="*/ 493 w 493"/>
                <a:gd name="T3" fmla="*/ 189 h 189"/>
                <a:gd name="T4" fmla="*/ 0 w 493"/>
                <a:gd name="T5" fmla="*/ 142 h 189"/>
                <a:gd name="connsiteX0" fmla="*/ 10120 w 10120"/>
                <a:gd name="connsiteY0" fmla="*/ 4027 h 4027"/>
                <a:gd name="connsiteX1" fmla="*/ 10120 w 10120"/>
                <a:gd name="connsiteY1" fmla="*/ 4027 h 4027"/>
                <a:gd name="connsiteX2" fmla="*/ 0 w 10120"/>
                <a:gd name="connsiteY2" fmla="*/ 3120 h 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0" h="4027">
                  <a:moveTo>
                    <a:pt x="10120" y="4027"/>
                  </a:moveTo>
                  <a:lnTo>
                    <a:pt x="10120" y="4027"/>
                  </a:lnTo>
                  <a:cubicBezTo>
                    <a:pt x="10120" y="4027"/>
                    <a:pt x="6207" y="-4393"/>
                    <a:pt x="0" y="31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2" name="Freeform 60"/>
            <p:cNvSpPr>
              <a:spLocks/>
            </p:cNvSpPr>
            <p:nvPr/>
          </p:nvSpPr>
          <p:spPr bwMode="auto">
            <a:xfrm>
              <a:off x="-2005052" y="1091647"/>
              <a:ext cx="390526" cy="154455"/>
            </a:xfrm>
            <a:custGeom>
              <a:avLst/>
              <a:gdLst>
                <a:gd name="T0" fmla="*/ 422 w 433"/>
                <a:gd name="T1" fmla="*/ 160 h 160"/>
                <a:gd name="T2" fmla="*/ 422 w 433"/>
                <a:gd name="T3" fmla="*/ 160 h 160"/>
                <a:gd name="T4" fmla="*/ 0 w 433"/>
                <a:gd name="T5" fmla="*/ 107 h 160"/>
                <a:gd name="connsiteX0" fmla="*/ 6884 w 6908"/>
                <a:gd name="connsiteY0" fmla="*/ 5367 h 5367"/>
                <a:gd name="connsiteX1" fmla="*/ 6884 w 6908"/>
                <a:gd name="connsiteY1" fmla="*/ 5367 h 5367"/>
                <a:gd name="connsiteX2" fmla="*/ 0 w 6908"/>
                <a:gd name="connsiteY2" fmla="*/ 2408 h 5367"/>
                <a:gd name="connsiteX0" fmla="*/ 9212 w 9260"/>
                <a:gd name="connsiteY0" fmla="*/ 13365 h 13365"/>
                <a:gd name="connsiteX1" fmla="*/ 9212 w 9260"/>
                <a:gd name="connsiteY1" fmla="*/ 13365 h 13365"/>
                <a:gd name="connsiteX2" fmla="*/ 0 w 9260"/>
                <a:gd name="connsiteY2" fmla="*/ 3898 h 1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60" h="13365">
                  <a:moveTo>
                    <a:pt x="9212" y="13365"/>
                  </a:moveTo>
                  <a:lnTo>
                    <a:pt x="9212" y="13365"/>
                  </a:lnTo>
                  <a:cubicBezTo>
                    <a:pt x="9580" y="12784"/>
                    <a:pt x="7957" y="-8564"/>
                    <a:pt x="0" y="3898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3" name="Freeform 61"/>
            <p:cNvSpPr>
              <a:spLocks/>
            </p:cNvSpPr>
            <p:nvPr/>
          </p:nvSpPr>
          <p:spPr bwMode="auto">
            <a:xfrm>
              <a:off x="-1517688" y="1018962"/>
              <a:ext cx="188913" cy="239255"/>
            </a:xfrm>
            <a:custGeom>
              <a:avLst/>
              <a:gdLst>
                <a:gd name="T0" fmla="*/ 0 w 183"/>
                <a:gd name="T1" fmla="*/ 0 h 220"/>
                <a:gd name="T2" fmla="*/ 0 w 183"/>
                <a:gd name="T3" fmla="*/ 0 h 220"/>
                <a:gd name="T4" fmla="*/ 178 w 183"/>
                <a:gd name="T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2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3" y="80"/>
                    <a:pt x="178" y="2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4" name="Freeform 62"/>
            <p:cNvSpPr>
              <a:spLocks/>
            </p:cNvSpPr>
            <p:nvPr/>
          </p:nvSpPr>
          <p:spPr bwMode="auto">
            <a:xfrm rot="1031621">
              <a:off x="-1011275" y="1506556"/>
              <a:ext cx="223838" cy="280140"/>
            </a:xfrm>
            <a:custGeom>
              <a:avLst/>
              <a:gdLst>
                <a:gd name="T0" fmla="*/ 0 w 158"/>
                <a:gd name="T1" fmla="*/ 0 h 207"/>
                <a:gd name="T2" fmla="*/ 0 w 158"/>
                <a:gd name="T3" fmla="*/ 0 h 207"/>
                <a:gd name="T4" fmla="*/ 158 w 158"/>
                <a:gd name="T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20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8" y="45"/>
                    <a:pt x="158" y="207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5" name="Freeform 53"/>
            <p:cNvSpPr>
              <a:spLocks/>
            </p:cNvSpPr>
            <p:nvPr/>
          </p:nvSpPr>
          <p:spPr bwMode="auto">
            <a:xfrm rot="20823617">
              <a:off x="-1958653" y="2045636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6" name="Freeform 58"/>
            <p:cNvSpPr>
              <a:spLocks/>
            </p:cNvSpPr>
            <p:nvPr/>
          </p:nvSpPr>
          <p:spPr bwMode="auto">
            <a:xfrm rot="17187512">
              <a:off x="-1220472" y="2239929"/>
              <a:ext cx="229163" cy="305749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157 w 11042"/>
                <a:gd name="connsiteY2" fmla="*/ 6780 h 11498"/>
                <a:gd name="connsiteX3" fmla="*/ 11042 w 11042"/>
                <a:gd name="connsiteY3" fmla="*/ 11498 h 11498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680 w 11042"/>
                <a:gd name="connsiteY2" fmla="*/ 6956 h 11498"/>
                <a:gd name="connsiteX3" fmla="*/ 11042 w 11042"/>
                <a:gd name="connsiteY3" fmla="*/ 11498 h 11498"/>
                <a:gd name="connsiteX0" fmla="*/ 326 w 11822"/>
                <a:gd name="connsiteY0" fmla="*/ 0 h 9455"/>
                <a:gd name="connsiteX1" fmla="*/ 80 w 11822"/>
                <a:gd name="connsiteY1" fmla="*/ 2331 h 9455"/>
                <a:gd name="connsiteX2" fmla="*/ 2680 w 11822"/>
                <a:gd name="connsiteY2" fmla="*/ 6956 h 9455"/>
                <a:gd name="connsiteX3" fmla="*/ 11822 w 11822"/>
                <a:gd name="connsiteY3" fmla="*/ 9455 h 9455"/>
                <a:gd name="connsiteX0" fmla="*/ 276 w 8051"/>
                <a:gd name="connsiteY0" fmla="*/ 0 h 10732"/>
                <a:gd name="connsiteX1" fmla="*/ 68 w 8051"/>
                <a:gd name="connsiteY1" fmla="*/ 2465 h 10732"/>
                <a:gd name="connsiteX2" fmla="*/ 2267 w 8051"/>
                <a:gd name="connsiteY2" fmla="*/ 7357 h 10732"/>
                <a:gd name="connsiteX3" fmla="*/ 8051 w 8051"/>
                <a:gd name="connsiteY3" fmla="*/ 10732 h 10732"/>
                <a:gd name="connsiteX0" fmla="*/ 343 w 8679"/>
                <a:gd name="connsiteY0" fmla="*/ 0 h 11029"/>
                <a:gd name="connsiteX1" fmla="*/ 84 w 8679"/>
                <a:gd name="connsiteY1" fmla="*/ 2297 h 11029"/>
                <a:gd name="connsiteX2" fmla="*/ 2816 w 8679"/>
                <a:gd name="connsiteY2" fmla="*/ 6855 h 11029"/>
                <a:gd name="connsiteX3" fmla="*/ 8679 w 8679"/>
                <a:gd name="connsiteY3" fmla="*/ 11029 h 11029"/>
                <a:gd name="connsiteX0" fmla="*/ 395 w 16741"/>
                <a:gd name="connsiteY0" fmla="*/ 0 h 9723"/>
                <a:gd name="connsiteX1" fmla="*/ 97 w 16741"/>
                <a:gd name="connsiteY1" fmla="*/ 2083 h 9723"/>
                <a:gd name="connsiteX2" fmla="*/ 3245 w 16741"/>
                <a:gd name="connsiteY2" fmla="*/ 6215 h 9723"/>
                <a:gd name="connsiteX3" fmla="*/ 16741 w 16741"/>
                <a:gd name="connsiteY3" fmla="*/ 9723 h 9723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091 w 10000"/>
                <a:gd name="connsiteY2" fmla="*/ 8538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670 w 10000"/>
                <a:gd name="connsiteY2" fmla="*/ 6779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2232 w 10000"/>
                <a:gd name="connsiteY2" fmla="*/ 8273 h 10000"/>
                <a:gd name="connsiteX3" fmla="*/ 10000 w 10000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0000">
                  <a:moveTo>
                    <a:pt x="236" y="0"/>
                  </a:moveTo>
                  <a:cubicBezTo>
                    <a:pt x="318" y="373"/>
                    <a:pt x="-162" y="1104"/>
                    <a:pt x="58" y="2142"/>
                  </a:cubicBezTo>
                  <a:cubicBezTo>
                    <a:pt x="279" y="3180"/>
                    <a:pt x="1109" y="7114"/>
                    <a:pt x="2232" y="8273"/>
                  </a:cubicBezTo>
                  <a:cubicBezTo>
                    <a:pt x="3632" y="9760"/>
                    <a:pt x="9148" y="9435"/>
                    <a:pt x="1000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7" name="Freeform 53"/>
            <p:cNvSpPr>
              <a:spLocks/>
            </p:cNvSpPr>
            <p:nvPr/>
          </p:nvSpPr>
          <p:spPr bwMode="auto">
            <a:xfrm rot="420000">
              <a:off x="-1353166" y="2026645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cxnSp>
          <p:nvCxnSpPr>
            <p:cNvPr id="238" name="直線コネクタ 237"/>
            <p:cNvCxnSpPr/>
            <p:nvPr/>
          </p:nvCxnSpPr>
          <p:spPr>
            <a:xfrm>
              <a:off x="-1524038" y="2059265"/>
              <a:ext cx="31751" cy="33855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Freeform 55"/>
            <p:cNvSpPr>
              <a:spLocks/>
            </p:cNvSpPr>
            <p:nvPr/>
          </p:nvSpPr>
          <p:spPr bwMode="auto">
            <a:xfrm rot="5652138">
              <a:off x="-1940576" y="2769336"/>
              <a:ext cx="172723" cy="224962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" y="6909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479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正方形/長方形 21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87" name="図 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70" y="4050385"/>
            <a:ext cx="6489700" cy="3274083"/>
          </a:xfrm>
          <a:prstGeom prst="rect">
            <a:avLst/>
          </a:prstGeom>
        </p:spPr>
      </p:pic>
      <p:grpSp>
        <p:nvGrpSpPr>
          <p:cNvPr id="2" name="グループ化 1"/>
          <p:cNvGrpSpPr/>
          <p:nvPr/>
        </p:nvGrpSpPr>
        <p:grpSpPr>
          <a:xfrm>
            <a:off x="3384166" y="439465"/>
            <a:ext cx="6201268" cy="1934383"/>
            <a:chOff x="3384166" y="439465"/>
            <a:chExt cx="6201268" cy="1934383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3527751" y="703760"/>
              <a:ext cx="6057683" cy="1670088"/>
            </a:xfrm>
            <a:prstGeom prst="wedgeRoundRectCallout">
              <a:avLst>
                <a:gd name="adj1" fmla="val -66540"/>
                <a:gd name="adj2" fmla="val 2948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火山ガスが初めに上がって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来たところが小浜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、次に上がって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来たところ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が雲仙温泉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さいごに到着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するのが島原温泉じゃ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こういう例は、日本の中でもここだけなんじゃよ。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3384166" y="439465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" name="グループ化 2"/>
          <p:cNvGrpSpPr/>
          <p:nvPr/>
        </p:nvGrpSpPr>
        <p:grpSpPr>
          <a:xfrm>
            <a:off x="4358753" y="2593094"/>
            <a:ext cx="1821330" cy="993981"/>
            <a:chOff x="4358753" y="2593094"/>
            <a:chExt cx="1821330" cy="993981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4510854" y="2904206"/>
              <a:ext cx="1669229" cy="682869"/>
            </a:xfrm>
            <a:prstGeom prst="wedgeRoundRectCallout">
              <a:avLst>
                <a:gd name="adj1" fmla="val -3072"/>
                <a:gd name="adj2" fmla="val 12751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へ～～～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4358753" y="2593094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5" name="グループ化 4"/>
          <p:cNvGrpSpPr/>
          <p:nvPr/>
        </p:nvGrpSpPr>
        <p:grpSpPr>
          <a:xfrm>
            <a:off x="7303863" y="2549078"/>
            <a:ext cx="2691477" cy="1524462"/>
            <a:chOff x="7303863" y="2549078"/>
            <a:chExt cx="2691477" cy="1524462"/>
          </a:xfrm>
        </p:grpSpPr>
        <p:sp>
          <p:nvSpPr>
            <p:cNvPr id="33" name="角丸四角形吹き出し 32"/>
            <p:cNvSpPr/>
            <p:nvPr/>
          </p:nvSpPr>
          <p:spPr>
            <a:xfrm>
              <a:off x="7476649" y="2810231"/>
              <a:ext cx="2518691" cy="1263309"/>
            </a:xfrm>
            <a:prstGeom prst="wedgeRoundRectCallout">
              <a:avLst>
                <a:gd name="adj1" fmla="val -18074"/>
                <a:gd name="adj2" fmla="val 9186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面白―い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地下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つながって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るんだね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ja-JP" altLang="en-US" sz="2000" dirty="0"/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303863" y="2549078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>
                <a:solidFill>
                  <a:schemeClr val="bg1"/>
                </a:solidFill>
              </a:rPr>
              <a:t>3</a:t>
            </a:r>
            <a:endParaRPr lang="ja-JP" altLang="en-US" sz="1300" dirty="0">
              <a:solidFill>
                <a:schemeClr val="bg1"/>
              </a:solidFill>
            </a:endParaRPr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822" y="4165808"/>
            <a:ext cx="2770942" cy="2916781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4319" y="3521635"/>
            <a:ext cx="2095170" cy="2596189"/>
          </a:xfrm>
          <a:prstGeom prst="rect">
            <a:avLst/>
          </a:prstGeom>
        </p:spPr>
      </p:pic>
      <p:sp>
        <p:nvSpPr>
          <p:cNvPr id="34" name="テキスト ボックス 33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7</a:t>
            </a:r>
            <a:endParaRPr lang="ja-JP" altLang="en-US" sz="1300" dirty="0"/>
          </a:p>
        </p:txBody>
      </p:sp>
      <p:grpSp>
        <p:nvGrpSpPr>
          <p:cNvPr id="144" name="グループ化 143"/>
          <p:cNvGrpSpPr>
            <a:grpSpLocks noChangeAspect="1"/>
          </p:cNvGrpSpPr>
          <p:nvPr/>
        </p:nvGrpSpPr>
        <p:grpSpPr>
          <a:xfrm>
            <a:off x="148534" y="260723"/>
            <a:ext cx="2781413" cy="4056566"/>
            <a:chOff x="-2873415" y="889428"/>
            <a:chExt cx="2655893" cy="3873501"/>
          </a:xfrm>
        </p:grpSpPr>
        <p:sp>
          <p:nvSpPr>
            <p:cNvPr id="145" name="AutoShape 3"/>
            <p:cNvSpPr>
              <a:spLocks noChangeAspect="1" noChangeArrowheads="1" noTextEdit="1"/>
            </p:cNvSpPr>
            <p:nvPr/>
          </p:nvSpPr>
          <p:spPr bwMode="auto">
            <a:xfrm>
              <a:off x="-2873415" y="889428"/>
              <a:ext cx="2655893" cy="387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6" name="Freeform 5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7" name="Freeform 6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  <a:gd name="T12" fmla="*/ 156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8" name="Freeform 7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9" name="Freeform 8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  <a:gd name="T12" fmla="*/ 240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0" name="Freeform 9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1" name="Freeform 10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  <a:gd name="T14" fmla="*/ 0 w 217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2" name="Freeform 11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3" name="Freeform 12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  <a:gd name="T14" fmla="*/ 218 w 218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lnTo>
                    <a:pt x="218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4" name="Freeform 13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solidFill>
              <a:srgbClr val="F9B6A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5" name="Freeform 14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6" name="Freeform 15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close/>
                </a:path>
              </a:pathLst>
            </a:custGeom>
            <a:solidFill>
              <a:srgbClr val="FEFEFE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7" name="Freeform 16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  <a:gd name="T50" fmla="*/ 568 w 1043"/>
                <a:gd name="T51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lnTo>
                    <a:pt x="568" y="28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8" name="Freeform 17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9" name="Freeform 18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  <a:gd name="T14" fmla="*/ 48 w 104"/>
                <a:gd name="T15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0" name="Freeform 19"/>
            <p:cNvSpPr>
              <a:spLocks/>
            </p:cNvSpPr>
            <p:nvPr/>
          </p:nvSpPr>
          <p:spPr bwMode="auto">
            <a:xfrm>
              <a:off x="-1727238" y="3192632"/>
              <a:ext cx="323851" cy="533023"/>
            </a:xfrm>
            <a:custGeom>
              <a:avLst/>
              <a:gdLst>
                <a:gd name="T0" fmla="*/ 34 w 230"/>
                <a:gd name="T1" fmla="*/ 0 h 395"/>
                <a:gd name="T2" fmla="*/ 34 w 230"/>
                <a:gd name="T3" fmla="*/ 0 h 395"/>
                <a:gd name="T4" fmla="*/ 126 w 230"/>
                <a:gd name="T5" fmla="*/ 395 h 395"/>
                <a:gd name="T6" fmla="*/ 220 w 230"/>
                <a:gd name="T7" fmla="*/ 1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395">
                  <a:moveTo>
                    <a:pt x="34" y="0"/>
                  </a:moveTo>
                  <a:lnTo>
                    <a:pt x="34" y="0"/>
                  </a:lnTo>
                  <a:cubicBezTo>
                    <a:pt x="34" y="0"/>
                    <a:pt x="0" y="267"/>
                    <a:pt x="126" y="395"/>
                  </a:cubicBezTo>
                  <a:cubicBezTo>
                    <a:pt x="126" y="395"/>
                    <a:pt x="230" y="181"/>
                    <a:pt x="220" y="10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1" name="Freeform 20"/>
            <p:cNvSpPr>
              <a:spLocks/>
            </p:cNvSpPr>
            <p:nvPr/>
          </p:nvSpPr>
          <p:spPr bwMode="auto">
            <a:xfrm>
              <a:off x="-1479587" y="3210803"/>
              <a:ext cx="179388" cy="410367"/>
            </a:xfrm>
            <a:custGeom>
              <a:avLst/>
              <a:gdLst>
                <a:gd name="T0" fmla="*/ 91 w 127"/>
                <a:gd name="T1" fmla="*/ 0 h 303"/>
                <a:gd name="T2" fmla="*/ 91 w 127"/>
                <a:gd name="T3" fmla="*/ 0 h 303"/>
                <a:gd name="T4" fmla="*/ 113 w 127"/>
                <a:gd name="T5" fmla="*/ 43 h 303"/>
                <a:gd name="T6" fmla="*/ 75 w 127"/>
                <a:gd name="T7" fmla="*/ 91 h 303"/>
                <a:gd name="T8" fmla="*/ 93 w 127"/>
                <a:gd name="T9" fmla="*/ 217 h 303"/>
                <a:gd name="T10" fmla="*/ 0 w 127"/>
                <a:gd name="T11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" h="303">
                  <a:moveTo>
                    <a:pt x="91" y="0"/>
                  </a:moveTo>
                  <a:lnTo>
                    <a:pt x="91" y="0"/>
                  </a:lnTo>
                  <a:lnTo>
                    <a:pt x="113" y="43"/>
                  </a:lnTo>
                  <a:lnTo>
                    <a:pt x="75" y="91"/>
                  </a:lnTo>
                  <a:cubicBezTo>
                    <a:pt x="75" y="91"/>
                    <a:pt x="127" y="183"/>
                    <a:pt x="93" y="217"/>
                  </a:cubicBezTo>
                  <a:cubicBezTo>
                    <a:pt x="60" y="251"/>
                    <a:pt x="0" y="303"/>
                    <a:pt x="0" y="303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2" name="Freeform 21"/>
            <p:cNvSpPr>
              <a:spLocks/>
            </p:cNvSpPr>
            <p:nvPr/>
          </p:nvSpPr>
          <p:spPr bwMode="auto">
            <a:xfrm>
              <a:off x="-1930438" y="3209289"/>
              <a:ext cx="228600" cy="363425"/>
            </a:xfrm>
            <a:custGeom>
              <a:avLst/>
              <a:gdLst>
                <a:gd name="T0" fmla="*/ 154 w 162"/>
                <a:gd name="T1" fmla="*/ 0 h 269"/>
                <a:gd name="T2" fmla="*/ 154 w 162"/>
                <a:gd name="T3" fmla="*/ 0 h 269"/>
                <a:gd name="T4" fmla="*/ 122 w 162"/>
                <a:gd name="T5" fmla="*/ 91 h 269"/>
                <a:gd name="T6" fmla="*/ 162 w 162"/>
                <a:gd name="T7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269">
                  <a:moveTo>
                    <a:pt x="154" y="0"/>
                  </a:moveTo>
                  <a:lnTo>
                    <a:pt x="154" y="0"/>
                  </a:lnTo>
                  <a:cubicBezTo>
                    <a:pt x="154" y="0"/>
                    <a:pt x="62" y="24"/>
                    <a:pt x="122" y="91"/>
                  </a:cubicBezTo>
                  <a:cubicBezTo>
                    <a:pt x="122" y="91"/>
                    <a:pt x="0" y="177"/>
                    <a:pt x="162" y="269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3" name="Freeform 22"/>
            <p:cNvSpPr>
              <a:spLocks/>
            </p:cNvSpPr>
            <p:nvPr/>
          </p:nvSpPr>
          <p:spPr bwMode="auto">
            <a:xfrm>
              <a:off x="-1570075" y="3855882"/>
              <a:ext cx="49213" cy="45428"/>
            </a:xfrm>
            <a:custGeom>
              <a:avLst/>
              <a:gdLst>
                <a:gd name="T0" fmla="*/ 34 w 34"/>
                <a:gd name="T1" fmla="*/ 17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  <a:gd name="T10" fmla="*/ 34 w 34"/>
                <a:gd name="T11" fmla="*/ 17 h 34"/>
                <a:gd name="T12" fmla="*/ 34 w 34"/>
                <a:gd name="T1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4">
                  <a:moveTo>
                    <a:pt x="34" y="17"/>
                  </a:moveTo>
                  <a:lnTo>
                    <a:pt x="34" y="17"/>
                  </a:lnTo>
                  <a:cubicBezTo>
                    <a:pt x="34" y="26"/>
                    <a:pt x="26" y="34"/>
                    <a:pt x="17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6" y="0"/>
                    <a:pt x="34" y="8"/>
                    <a:pt x="34" y="17"/>
                  </a:cubicBezTo>
                  <a:lnTo>
                    <a:pt x="34" y="17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4" name="Freeform 23"/>
            <p:cNvSpPr>
              <a:spLocks/>
            </p:cNvSpPr>
            <p:nvPr/>
          </p:nvSpPr>
          <p:spPr bwMode="auto">
            <a:xfrm>
              <a:off x="-1566900" y="4020937"/>
              <a:ext cx="47625" cy="56028"/>
            </a:xfrm>
            <a:custGeom>
              <a:avLst/>
              <a:gdLst>
                <a:gd name="T0" fmla="*/ 34 w 34"/>
                <a:gd name="T1" fmla="*/ 21 h 42"/>
                <a:gd name="T2" fmla="*/ 34 w 34"/>
                <a:gd name="T3" fmla="*/ 21 h 42"/>
                <a:gd name="T4" fmla="*/ 17 w 34"/>
                <a:gd name="T5" fmla="*/ 42 h 42"/>
                <a:gd name="T6" fmla="*/ 0 w 34"/>
                <a:gd name="T7" fmla="*/ 21 h 42"/>
                <a:gd name="T8" fmla="*/ 17 w 34"/>
                <a:gd name="T9" fmla="*/ 0 h 42"/>
                <a:gd name="T10" fmla="*/ 34 w 34"/>
                <a:gd name="T11" fmla="*/ 21 h 42"/>
                <a:gd name="T12" fmla="*/ 34 w 34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2">
                  <a:moveTo>
                    <a:pt x="34" y="21"/>
                  </a:moveTo>
                  <a:lnTo>
                    <a:pt x="34" y="21"/>
                  </a:lnTo>
                  <a:cubicBezTo>
                    <a:pt x="34" y="32"/>
                    <a:pt x="26" y="42"/>
                    <a:pt x="17" y="42"/>
                  </a:cubicBezTo>
                  <a:cubicBezTo>
                    <a:pt x="7" y="42"/>
                    <a:pt x="0" y="32"/>
                    <a:pt x="0" y="21"/>
                  </a:cubicBezTo>
                  <a:cubicBezTo>
                    <a:pt x="0" y="9"/>
                    <a:pt x="7" y="0"/>
                    <a:pt x="17" y="0"/>
                  </a:cubicBezTo>
                  <a:cubicBezTo>
                    <a:pt x="26" y="0"/>
                    <a:pt x="34" y="9"/>
                    <a:pt x="34" y="21"/>
                  </a:cubicBezTo>
                  <a:lnTo>
                    <a:pt x="34" y="21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" name="Freeform 24"/>
            <p:cNvSpPr>
              <a:spLocks/>
            </p:cNvSpPr>
            <p:nvPr/>
          </p:nvSpPr>
          <p:spPr bwMode="auto">
            <a:xfrm>
              <a:off x="-1665325" y="3222918"/>
              <a:ext cx="225425" cy="99942"/>
            </a:xfrm>
            <a:custGeom>
              <a:avLst/>
              <a:gdLst>
                <a:gd name="T0" fmla="*/ 0 w 160"/>
                <a:gd name="T1" fmla="*/ 63 h 75"/>
                <a:gd name="T2" fmla="*/ 0 w 160"/>
                <a:gd name="T3" fmla="*/ 63 h 75"/>
                <a:gd name="T4" fmla="*/ 72 w 160"/>
                <a:gd name="T5" fmla="*/ 0 h 75"/>
                <a:gd name="T6" fmla="*/ 160 w 160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75">
                  <a:moveTo>
                    <a:pt x="0" y="63"/>
                  </a:moveTo>
                  <a:lnTo>
                    <a:pt x="0" y="63"/>
                  </a:lnTo>
                  <a:lnTo>
                    <a:pt x="72" y="0"/>
                  </a:lnTo>
                  <a:cubicBezTo>
                    <a:pt x="72" y="0"/>
                    <a:pt x="134" y="16"/>
                    <a:pt x="160" y="75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" name="Freeform 25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" name="Freeform 26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  <a:gd name="T14" fmla="*/ 74 w 74"/>
                <a:gd name="T1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lnTo>
                    <a:pt x="74" y="34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" name="Freeform 27"/>
            <p:cNvSpPr>
              <a:spLocks/>
            </p:cNvSpPr>
            <p:nvPr/>
          </p:nvSpPr>
          <p:spPr bwMode="auto">
            <a:xfrm>
              <a:off x="-760448" y="3147204"/>
              <a:ext cx="147638" cy="130227"/>
            </a:xfrm>
            <a:custGeom>
              <a:avLst/>
              <a:gdLst>
                <a:gd name="T0" fmla="*/ 64 w 104"/>
                <a:gd name="T1" fmla="*/ 0 h 97"/>
                <a:gd name="T2" fmla="*/ 64 w 104"/>
                <a:gd name="T3" fmla="*/ 0 h 97"/>
                <a:gd name="T4" fmla="*/ 104 w 104"/>
                <a:gd name="T5" fmla="*/ 42 h 97"/>
                <a:gd name="T6" fmla="*/ 40 w 104"/>
                <a:gd name="T7" fmla="*/ 40 h 97"/>
                <a:gd name="T8" fmla="*/ 46 w 104"/>
                <a:gd name="T9" fmla="*/ 68 h 97"/>
                <a:gd name="T10" fmla="*/ 92 w 104"/>
                <a:gd name="T11" fmla="*/ 83 h 97"/>
                <a:gd name="T12" fmla="*/ 38 w 104"/>
                <a:gd name="T13" fmla="*/ 78 h 97"/>
                <a:gd name="T14" fmla="*/ 38 w 104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7">
                  <a:moveTo>
                    <a:pt x="64" y="0"/>
                  </a:moveTo>
                  <a:lnTo>
                    <a:pt x="64" y="0"/>
                  </a:lnTo>
                  <a:cubicBezTo>
                    <a:pt x="64" y="0"/>
                    <a:pt x="48" y="36"/>
                    <a:pt x="104" y="42"/>
                  </a:cubicBezTo>
                  <a:lnTo>
                    <a:pt x="40" y="40"/>
                  </a:lnTo>
                  <a:cubicBezTo>
                    <a:pt x="40" y="40"/>
                    <a:pt x="0" y="52"/>
                    <a:pt x="46" y="68"/>
                  </a:cubicBezTo>
                  <a:lnTo>
                    <a:pt x="92" y="83"/>
                  </a:lnTo>
                  <a:cubicBezTo>
                    <a:pt x="92" y="83"/>
                    <a:pt x="38" y="64"/>
                    <a:pt x="38" y="78"/>
                  </a:cubicBezTo>
                  <a:lnTo>
                    <a:pt x="38" y="97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" name="Freeform 28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75757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" name="Freeform 29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  <a:gd name="T12" fmla="*/ 0 w 106"/>
                <a:gd name="T13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1" name="Freeform 30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" name="Freeform 31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  <a:gd name="T12" fmla="*/ 46 w 46"/>
                <a:gd name="T13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lnTo>
                    <a:pt x="46" y="25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" name="Freeform 32"/>
            <p:cNvSpPr>
              <a:spLocks/>
            </p:cNvSpPr>
            <p:nvPr/>
          </p:nvSpPr>
          <p:spPr bwMode="auto">
            <a:xfrm>
              <a:off x="-1916151" y="3783197"/>
              <a:ext cx="182563" cy="162027"/>
            </a:xfrm>
            <a:custGeom>
              <a:avLst/>
              <a:gdLst>
                <a:gd name="T0" fmla="*/ 117 w 129"/>
                <a:gd name="T1" fmla="*/ 120 h 120"/>
                <a:gd name="T2" fmla="*/ 117 w 129"/>
                <a:gd name="T3" fmla="*/ 120 h 120"/>
                <a:gd name="T4" fmla="*/ 129 w 129"/>
                <a:gd name="T5" fmla="*/ 30 h 120"/>
                <a:gd name="T6" fmla="*/ 11 w 129"/>
                <a:gd name="T7" fmla="*/ 56 h 120"/>
                <a:gd name="T8" fmla="*/ 7 w 129"/>
                <a:gd name="T9" fmla="*/ 74 h 120"/>
                <a:gd name="T10" fmla="*/ 3 w 129"/>
                <a:gd name="T11" fmla="*/ 104 h 120"/>
                <a:gd name="T12" fmla="*/ 117 w 129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20">
                  <a:moveTo>
                    <a:pt x="117" y="120"/>
                  </a:moveTo>
                  <a:lnTo>
                    <a:pt x="117" y="120"/>
                  </a:lnTo>
                  <a:lnTo>
                    <a:pt x="129" y="30"/>
                  </a:lnTo>
                  <a:cubicBezTo>
                    <a:pt x="129" y="30"/>
                    <a:pt x="53" y="0"/>
                    <a:pt x="11" y="56"/>
                  </a:cubicBezTo>
                  <a:cubicBezTo>
                    <a:pt x="0" y="71"/>
                    <a:pt x="7" y="74"/>
                    <a:pt x="7" y="74"/>
                  </a:cubicBezTo>
                  <a:lnTo>
                    <a:pt x="3" y="104"/>
                  </a:lnTo>
                  <a:lnTo>
                    <a:pt x="117" y="120"/>
                  </a:lnTo>
                  <a:close/>
                </a:path>
              </a:pathLst>
            </a:custGeom>
            <a:solidFill>
              <a:srgbClr val="F9B6A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" name="Freeform 33"/>
            <p:cNvSpPr>
              <a:spLocks/>
            </p:cNvSpPr>
            <p:nvPr/>
          </p:nvSpPr>
          <p:spPr bwMode="auto">
            <a:xfrm>
              <a:off x="-1925676" y="3925539"/>
              <a:ext cx="209550" cy="107514"/>
            </a:xfrm>
            <a:custGeom>
              <a:avLst/>
              <a:gdLst>
                <a:gd name="T0" fmla="*/ 22 w 148"/>
                <a:gd name="T1" fmla="*/ 0 h 80"/>
                <a:gd name="T2" fmla="*/ 22 w 148"/>
                <a:gd name="T3" fmla="*/ 0 h 80"/>
                <a:gd name="T4" fmla="*/ 148 w 148"/>
                <a:gd name="T5" fmla="*/ 24 h 80"/>
                <a:gd name="T6" fmla="*/ 144 w 148"/>
                <a:gd name="T7" fmla="*/ 80 h 80"/>
                <a:gd name="T8" fmla="*/ 0 w 148"/>
                <a:gd name="T9" fmla="*/ 5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80">
                  <a:moveTo>
                    <a:pt x="22" y="0"/>
                  </a:moveTo>
                  <a:lnTo>
                    <a:pt x="22" y="0"/>
                  </a:lnTo>
                  <a:cubicBezTo>
                    <a:pt x="32" y="0"/>
                    <a:pt x="148" y="24"/>
                    <a:pt x="148" y="24"/>
                  </a:cubicBezTo>
                  <a:lnTo>
                    <a:pt x="144" y="80"/>
                  </a:lnTo>
                  <a:cubicBezTo>
                    <a:pt x="144" y="80"/>
                    <a:pt x="70" y="72"/>
                    <a:pt x="0" y="58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" name="Freeform 34"/>
            <p:cNvSpPr>
              <a:spLocks/>
            </p:cNvSpPr>
            <p:nvPr/>
          </p:nvSpPr>
          <p:spPr bwMode="auto">
            <a:xfrm>
              <a:off x="-1944726" y="3507600"/>
              <a:ext cx="276226" cy="351310"/>
            </a:xfrm>
            <a:custGeom>
              <a:avLst/>
              <a:gdLst>
                <a:gd name="T0" fmla="*/ 0 w 196"/>
                <a:gd name="T1" fmla="*/ 0 h 260"/>
                <a:gd name="T2" fmla="*/ 0 w 196"/>
                <a:gd name="T3" fmla="*/ 0 h 260"/>
                <a:gd name="T4" fmla="*/ 172 w 196"/>
                <a:gd name="T5" fmla="*/ 166 h 260"/>
                <a:gd name="T6" fmla="*/ 176 w 196"/>
                <a:gd name="T7" fmla="*/ 260 h 260"/>
                <a:gd name="T8" fmla="*/ 28 w 196"/>
                <a:gd name="T9" fmla="*/ 256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26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48" y="74"/>
                    <a:pt x="172" y="166"/>
                  </a:cubicBezTo>
                  <a:cubicBezTo>
                    <a:pt x="196" y="258"/>
                    <a:pt x="176" y="260"/>
                    <a:pt x="176" y="260"/>
                  </a:cubicBezTo>
                  <a:cubicBezTo>
                    <a:pt x="176" y="260"/>
                    <a:pt x="146" y="184"/>
                    <a:pt x="28" y="256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" name="Freeform 35"/>
            <p:cNvSpPr>
              <a:spLocks/>
            </p:cNvSpPr>
            <p:nvPr/>
          </p:nvSpPr>
          <p:spPr bwMode="auto">
            <a:xfrm>
              <a:off x="-1758988" y="3825597"/>
              <a:ext cx="22225" cy="124170"/>
            </a:xfrm>
            <a:custGeom>
              <a:avLst/>
              <a:gdLst>
                <a:gd name="T0" fmla="*/ 16 w 16"/>
                <a:gd name="T1" fmla="*/ 0 h 92"/>
                <a:gd name="T2" fmla="*/ 16 w 16"/>
                <a:gd name="T3" fmla="*/ 0 h 92"/>
                <a:gd name="T4" fmla="*/ 0 w 16"/>
                <a:gd name="T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92">
                  <a:moveTo>
                    <a:pt x="16" y="0"/>
                  </a:moveTo>
                  <a:lnTo>
                    <a:pt x="16" y="0"/>
                  </a:lnTo>
                  <a:lnTo>
                    <a:pt x="0" y="92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" name="Freeform 36"/>
            <p:cNvSpPr>
              <a:spLocks/>
            </p:cNvSpPr>
            <p:nvPr/>
          </p:nvSpPr>
          <p:spPr bwMode="auto">
            <a:xfrm>
              <a:off x="-1279562" y="4287448"/>
              <a:ext cx="36513" cy="172627"/>
            </a:xfrm>
            <a:custGeom>
              <a:avLst/>
              <a:gdLst>
                <a:gd name="T0" fmla="*/ 0 w 26"/>
                <a:gd name="T1" fmla="*/ 0 h 128"/>
                <a:gd name="T2" fmla="*/ 0 w 26"/>
                <a:gd name="T3" fmla="*/ 0 h 128"/>
                <a:gd name="T4" fmla="*/ 26 w 26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8">
                  <a:moveTo>
                    <a:pt x="0" y="0"/>
                  </a:moveTo>
                  <a:lnTo>
                    <a:pt x="0" y="0"/>
                  </a:lnTo>
                  <a:lnTo>
                    <a:pt x="26" y="128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8" name="Freeform 37"/>
            <p:cNvSpPr>
              <a:spLocks/>
            </p:cNvSpPr>
            <p:nvPr/>
          </p:nvSpPr>
          <p:spPr bwMode="auto">
            <a:xfrm>
              <a:off x="-1787563" y="4317734"/>
              <a:ext cx="39688" cy="152942"/>
            </a:xfrm>
            <a:custGeom>
              <a:avLst/>
              <a:gdLst>
                <a:gd name="T0" fmla="*/ 28 w 28"/>
                <a:gd name="T1" fmla="*/ 0 h 114"/>
                <a:gd name="T2" fmla="*/ 28 w 28"/>
                <a:gd name="T3" fmla="*/ 0 h 114"/>
                <a:gd name="T4" fmla="*/ 0 w 28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14">
                  <a:moveTo>
                    <a:pt x="28" y="0"/>
                  </a:moveTo>
                  <a:lnTo>
                    <a:pt x="28" y="0"/>
                  </a:lnTo>
                  <a:lnTo>
                    <a:pt x="0" y="114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179" name="図形グループ 26"/>
            <p:cNvGrpSpPr/>
            <p:nvPr/>
          </p:nvGrpSpPr>
          <p:grpSpPr>
            <a:xfrm>
              <a:off x="-2059273" y="1840153"/>
              <a:ext cx="335733" cy="485629"/>
              <a:chOff x="1327150" y="307976"/>
              <a:chExt cx="311150" cy="461665"/>
            </a:xfrm>
          </p:grpSpPr>
          <p:sp>
            <p:nvSpPr>
              <p:cNvPr id="199" name="円/楕円 19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0" name="テキスト ボックス 19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80" name="Freeform 38"/>
            <p:cNvSpPr>
              <a:spLocks/>
            </p:cNvSpPr>
            <p:nvPr/>
          </p:nvSpPr>
          <p:spPr bwMode="auto">
            <a:xfrm>
              <a:off x="-2567707" y="1176446"/>
              <a:ext cx="2001872" cy="1982258"/>
            </a:xfrm>
            <a:custGeom>
              <a:avLst/>
              <a:gdLst>
                <a:gd name="T0" fmla="*/ 250 w 1549"/>
                <a:gd name="T1" fmla="*/ 610 h 1435"/>
                <a:gd name="T2" fmla="*/ 250 w 1549"/>
                <a:gd name="T3" fmla="*/ 610 h 1435"/>
                <a:gd name="T4" fmla="*/ 247 w 1549"/>
                <a:gd name="T5" fmla="*/ 601 h 1435"/>
                <a:gd name="T6" fmla="*/ 132 w 1549"/>
                <a:gd name="T7" fmla="*/ 463 h 1435"/>
                <a:gd name="T8" fmla="*/ 51 w 1549"/>
                <a:gd name="T9" fmla="*/ 632 h 1435"/>
                <a:gd name="T10" fmla="*/ 169 w 1549"/>
                <a:gd name="T11" fmla="*/ 859 h 1435"/>
                <a:gd name="T12" fmla="*/ 275 w 1549"/>
                <a:gd name="T13" fmla="*/ 1014 h 1435"/>
                <a:gd name="T14" fmla="*/ 314 w 1549"/>
                <a:gd name="T15" fmla="*/ 969 h 1435"/>
                <a:gd name="T16" fmla="*/ 422 w 1549"/>
                <a:gd name="T17" fmla="*/ 1169 h 1435"/>
                <a:gd name="T18" fmla="*/ 626 w 1549"/>
                <a:gd name="T19" fmla="*/ 1364 h 1435"/>
                <a:gd name="T20" fmla="*/ 822 w 1549"/>
                <a:gd name="T21" fmla="*/ 1433 h 1435"/>
                <a:gd name="T22" fmla="*/ 1026 w 1549"/>
                <a:gd name="T23" fmla="*/ 1346 h 1435"/>
                <a:gd name="T24" fmla="*/ 1237 w 1549"/>
                <a:gd name="T25" fmla="*/ 1126 h 1435"/>
                <a:gd name="T26" fmla="*/ 1279 w 1549"/>
                <a:gd name="T27" fmla="*/ 891 h 1435"/>
                <a:gd name="T28" fmla="*/ 1372 w 1549"/>
                <a:gd name="T29" fmla="*/ 908 h 1435"/>
                <a:gd name="T30" fmla="*/ 1547 w 1549"/>
                <a:gd name="T31" fmla="*/ 627 h 1435"/>
                <a:gd name="T32" fmla="*/ 1478 w 1549"/>
                <a:gd name="T33" fmla="*/ 502 h 1435"/>
                <a:gd name="T34" fmla="*/ 1372 w 1549"/>
                <a:gd name="T35" fmla="*/ 563 h 1435"/>
                <a:gd name="T36" fmla="*/ 1306 w 1549"/>
                <a:gd name="T37" fmla="*/ 706 h 1435"/>
                <a:gd name="T38" fmla="*/ 1306 w 1549"/>
                <a:gd name="T39" fmla="*/ 330 h 1435"/>
                <a:gd name="T40" fmla="*/ 907 w 1549"/>
                <a:gd name="T41" fmla="*/ 5 h 1435"/>
                <a:gd name="T42" fmla="*/ 403 w 1549"/>
                <a:gd name="T43" fmla="*/ 67 h 1435"/>
                <a:gd name="T44" fmla="*/ 250 w 1549"/>
                <a:gd name="T45" fmla="*/ 610 h 1435"/>
                <a:gd name="connsiteX0" fmla="*/ 1398 w 9771"/>
                <a:gd name="connsiteY0" fmla="*/ 4227 h 9962"/>
                <a:gd name="connsiteX1" fmla="*/ 1398 w 9771"/>
                <a:gd name="connsiteY1" fmla="*/ 4227 h 9962"/>
                <a:gd name="connsiteX2" fmla="*/ 1379 w 9771"/>
                <a:gd name="connsiteY2" fmla="*/ 4164 h 9962"/>
                <a:gd name="connsiteX3" fmla="*/ 636 w 9771"/>
                <a:gd name="connsiteY3" fmla="*/ 3202 h 9962"/>
                <a:gd name="connsiteX4" fmla="*/ 113 w 9771"/>
                <a:gd name="connsiteY4" fmla="*/ 4380 h 9962"/>
                <a:gd name="connsiteX5" fmla="*/ 875 w 9771"/>
                <a:gd name="connsiteY5" fmla="*/ 5962 h 9962"/>
                <a:gd name="connsiteX6" fmla="*/ 1559 w 9771"/>
                <a:gd name="connsiteY6" fmla="*/ 7042 h 9962"/>
                <a:gd name="connsiteX7" fmla="*/ 1811 w 9771"/>
                <a:gd name="connsiteY7" fmla="*/ 6729 h 9962"/>
                <a:gd name="connsiteX8" fmla="*/ 2508 w 9771"/>
                <a:gd name="connsiteY8" fmla="*/ 8122 h 9962"/>
                <a:gd name="connsiteX9" fmla="*/ 3156 w 9771"/>
                <a:gd name="connsiteY9" fmla="*/ 8905 h 9962"/>
                <a:gd name="connsiteX10" fmla="*/ 3825 w 9771"/>
                <a:gd name="connsiteY10" fmla="*/ 9481 h 9962"/>
                <a:gd name="connsiteX11" fmla="*/ 5091 w 9771"/>
                <a:gd name="connsiteY11" fmla="*/ 9962 h 9962"/>
                <a:gd name="connsiteX12" fmla="*/ 6408 w 9771"/>
                <a:gd name="connsiteY12" fmla="*/ 9356 h 9962"/>
                <a:gd name="connsiteX13" fmla="*/ 7770 w 9771"/>
                <a:gd name="connsiteY13" fmla="*/ 7823 h 9962"/>
                <a:gd name="connsiteX14" fmla="*/ 8041 w 9771"/>
                <a:gd name="connsiteY14" fmla="*/ 6185 h 9962"/>
                <a:gd name="connsiteX15" fmla="*/ 8641 w 9771"/>
                <a:gd name="connsiteY15" fmla="*/ 6304 h 9962"/>
                <a:gd name="connsiteX16" fmla="*/ 9771 w 9771"/>
                <a:gd name="connsiteY16" fmla="*/ 4345 h 9962"/>
                <a:gd name="connsiteX17" fmla="*/ 9326 w 9771"/>
                <a:gd name="connsiteY17" fmla="*/ 3474 h 9962"/>
                <a:gd name="connsiteX18" fmla="*/ 8641 w 9771"/>
                <a:gd name="connsiteY18" fmla="*/ 3899 h 9962"/>
                <a:gd name="connsiteX19" fmla="*/ 8215 w 9771"/>
                <a:gd name="connsiteY19" fmla="*/ 4896 h 9962"/>
                <a:gd name="connsiteX20" fmla="*/ 8215 w 9771"/>
                <a:gd name="connsiteY20" fmla="*/ 2276 h 9962"/>
                <a:gd name="connsiteX21" fmla="*/ 5639 w 9771"/>
                <a:gd name="connsiteY21" fmla="*/ 11 h 9962"/>
                <a:gd name="connsiteX22" fmla="*/ 2386 w 9771"/>
                <a:gd name="connsiteY22" fmla="*/ 443 h 9962"/>
                <a:gd name="connsiteX23" fmla="*/ 1398 w 9771"/>
                <a:gd name="connsiteY23" fmla="*/ 4227 h 9962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596 w 10000"/>
                <a:gd name="connsiteY6" fmla="*/ 7069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853 w 10000"/>
                <a:gd name="connsiteY6" fmla="*/ 6755 h 10000"/>
                <a:gd name="connsiteX7" fmla="*/ 2567 w 10000"/>
                <a:gd name="connsiteY7" fmla="*/ 8153 h 10000"/>
                <a:gd name="connsiteX8" fmla="*/ 3230 w 10000"/>
                <a:gd name="connsiteY8" fmla="*/ 8939 h 10000"/>
                <a:gd name="connsiteX9" fmla="*/ 3915 w 10000"/>
                <a:gd name="connsiteY9" fmla="*/ 9517 h 10000"/>
                <a:gd name="connsiteX10" fmla="*/ 5210 w 10000"/>
                <a:gd name="connsiteY10" fmla="*/ 10000 h 10000"/>
                <a:gd name="connsiteX11" fmla="*/ 6558 w 10000"/>
                <a:gd name="connsiteY11" fmla="*/ 9392 h 10000"/>
                <a:gd name="connsiteX12" fmla="*/ 7327 w 10000"/>
                <a:gd name="connsiteY12" fmla="*/ 8752 h 10000"/>
                <a:gd name="connsiteX13" fmla="*/ 7952 w 10000"/>
                <a:gd name="connsiteY13" fmla="*/ 7853 h 10000"/>
                <a:gd name="connsiteX14" fmla="*/ 8229 w 10000"/>
                <a:gd name="connsiteY14" fmla="*/ 6209 h 10000"/>
                <a:gd name="connsiteX15" fmla="*/ 8844 w 10000"/>
                <a:gd name="connsiteY15" fmla="*/ 6328 h 10000"/>
                <a:gd name="connsiteX16" fmla="*/ 10000 w 10000"/>
                <a:gd name="connsiteY16" fmla="*/ 4362 h 10000"/>
                <a:gd name="connsiteX17" fmla="*/ 9545 w 10000"/>
                <a:gd name="connsiteY17" fmla="*/ 3487 h 10000"/>
                <a:gd name="connsiteX18" fmla="*/ 8844 w 10000"/>
                <a:gd name="connsiteY18" fmla="*/ 3914 h 10000"/>
                <a:gd name="connsiteX19" fmla="*/ 8408 w 10000"/>
                <a:gd name="connsiteY19" fmla="*/ 4915 h 10000"/>
                <a:gd name="connsiteX20" fmla="*/ 8408 w 10000"/>
                <a:gd name="connsiteY20" fmla="*/ 2285 h 10000"/>
                <a:gd name="connsiteX21" fmla="*/ 5771 w 10000"/>
                <a:gd name="connsiteY21" fmla="*/ 11 h 10000"/>
                <a:gd name="connsiteX22" fmla="*/ 2442 w 10000"/>
                <a:gd name="connsiteY22" fmla="*/ 445 h 10000"/>
                <a:gd name="connsiteX23" fmla="*/ 1431 w 10000"/>
                <a:gd name="connsiteY23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85"/>
                <a:gd name="connsiteY0" fmla="*/ 4243 h 10000"/>
                <a:gd name="connsiteX1" fmla="*/ 1431 w 10085"/>
                <a:gd name="connsiteY1" fmla="*/ 4243 h 10000"/>
                <a:gd name="connsiteX2" fmla="*/ 1411 w 10085"/>
                <a:gd name="connsiteY2" fmla="*/ 4180 h 10000"/>
                <a:gd name="connsiteX3" fmla="*/ 651 w 10085"/>
                <a:gd name="connsiteY3" fmla="*/ 3214 h 10000"/>
                <a:gd name="connsiteX4" fmla="*/ 116 w 10085"/>
                <a:gd name="connsiteY4" fmla="*/ 4397 h 10000"/>
                <a:gd name="connsiteX5" fmla="*/ 896 w 10085"/>
                <a:gd name="connsiteY5" fmla="*/ 5985 h 10000"/>
                <a:gd name="connsiteX6" fmla="*/ 1626 w 10085"/>
                <a:gd name="connsiteY6" fmla="*/ 6680 h 10000"/>
                <a:gd name="connsiteX7" fmla="*/ 1853 w 10085"/>
                <a:gd name="connsiteY7" fmla="*/ 6755 h 10000"/>
                <a:gd name="connsiteX8" fmla="*/ 2567 w 10085"/>
                <a:gd name="connsiteY8" fmla="*/ 8153 h 10000"/>
                <a:gd name="connsiteX9" fmla="*/ 3230 w 10085"/>
                <a:gd name="connsiteY9" fmla="*/ 8939 h 10000"/>
                <a:gd name="connsiteX10" fmla="*/ 3915 w 10085"/>
                <a:gd name="connsiteY10" fmla="*/ 9517 h 10000"/>
                <a:gd name="connsiteX11" fmla="*/ 5210 w 10085"/>
                <a:gd name="connsiteY11" fmla="*/ 10000 h 10000"/>
                <a:gd name="connsiteX12" fmla="*/ 6558 w 10085"/>
                <a:gd name="connsiteY12" fmla="*/ 9392 h 10000"/>
                <a:gd name="connsiteX13" fmla="*/ 7327 w 10085"/>
                <a:gd name="connsiteY13" fmla="*/ 8752 h 10000"/>
                <a:gd name="connsiteX14" fmla="*/ 7952 w 10085"/>
                <a:gd name="connsiteY14" fmla="*/ 7853 h 10000"/>
                <a:gd name="connsiteX15" fmla="*/ 8229 w 10085"/>
                <a:gd name="connsiteY15" fmla="*/ 6209 h 10000"/>
                <a:gd name="connsiteX16" fmla="*/ 10000 w 10085"/>
                <a:gd name="connsiteY16" fmla="*/ 4362 h 10000"/>
                <a:gd name="connsiteX17" fmla="*/ 9545 w 10085"/>
                <a:gd name="connsiteY17" fmla="*/ 3487 h 10000"/>
                <a:gd name="connsiteX18" fmla="*/ 8844 w 10085"/>
                <a:gd name="connsiteY18" fmla="*/ 3914 h 10000"/>
                <a:gd name="connsiteX19" fmla="*/ 8408 w 10085"/>
                <a:gd name="connsiteY19" fmla="*/ 4915 h 10000"/>
                <a:gd name="connsiteX20" fmla="*/ 8408 w 10085"/>
                <a:gd name="connsiteY20" fmla="*/ 2285 h 10000"/>
                <a:gd name="connsiteX21" fmla="*/ 5771 w 10085"/>
                <a:gd name="connsiteY21" fmla="*/ 11 h 10000"/>
                <a:gd name="connsiteX22" fmla="*/ 2442 w 10085"/>
                <a:gd name="connsiteY22" fmla="*/ 445 h 10000"/>
                <a:gd name="connsiteX23" fmla="*/ 1431 w 10085"/>
                <a:gd name="connsiteY23" fmla="*/ 4243 h 10000"/>
                <a:gd name="connsiteX0" fmla="*/ 1431 w 10051"/>
                <a:gd name="connsiteY0" fmla="*/ 4243 h 10000"/>
                <a:gd name="connsiteX1" fmla="*/ 1431 w 10051"/>
                <a:gd name="connsiteY1" fmla="*/ 4243 h 10000"/>
                <a:gd name="connsiteX2" fmla="*/ 1411 w 10051"/>
                <a:gd name="connsiteY2" fmla="*/ 4180 h 10000"/>
                <a:gd name="connsiteX3" fmla="*/ 651 w 10051"/>
                <a:gd name="connsiteY3" fmla="*/ 3214 h 10000"/>
                <a:gd name="connsiteX4" fmla="*/ 116 w 10051"/>
                <a:gd name="connsiteY4" fmla="*/ 4397 h 10000"/>
                <a:gd name="connsiteX5" fmla="*/ 896 w 10051"/>
                <a:gd name="connsiteY5" fmla="*/ 5985 h 10000"/>
                <a:gd name="connsiteX6" fmla="*/ 1626 w 10051"/>
                <a:gd name="connsiteY6" fmla="*/ 6680 h 10000"/>
                <a:gd name="connsiteX7" fmla="*/ 1853 w 10051"/>
                <a:gd name="connsiteY7" fmla="*/ 6755 h 10000"/>
                <a:gd name="connsiteX8" fmla="*/ 2567 w 10051"/>
                <a:gd name="connsiteY8" fmla="*/ 8153 h 10000"/>
                <a:gd name="connsiteX9" fmla="*/ 3230 w 10051"/>
                <a:gd name="connsiteY9" fmla="*/ 8939 h 10000"/>
                <a:gd name="connsiteX10" fmla="*/ 3915 w 10051"/>
                <a:gd name="connsiteY10" fmla="*/ 9517 h 10000"/>
                <a:gd name="connsiteX11" fmla="*/ 5210 w 10051"/>
                <a:gd name="connsiteY11" fmla="*/ 10000 h 10000"/>
                <a:gd name="connsiteX12" fmla="*/ 6558 w 10051"/>
                <a:gd name="connsiteY12" fmla="*/ 9392 h 10000"/>
                <a:gd name="connsiteX13" fmla="*/ 7327 w 10051"/>
                <a:gd name="connsiteY13" fmla="*/ 8752 h 10000"/>
                <a:gd name="connsiteX14" fmla="*/ 7952 w 10051"/>
                <a:gd name="connsiteY14" fmla="*/ 7853 h 10000"/>
                <a:gd name="connsiteX15" fmla="*/ 8229 w 10051"/>
                <a:gd name="connsiteY15" fmla="*/ 6209 h 10000"/>
                <a:gd name="connsiteX16" fmla="*/ 8756 w 10051"/>
                <a:gd name="connsiteY16" fmla="*/ 6068 h 10000"/>
                <a:gd name="connsiteX17" fmla="*/ 10000 w 10051"/>
                <a:gd name="connsiteY17" fmla="*/ 4362 h 10000"/>
                <a:gd name="connsiteX18" fmla="*/ 9545 w 10051"/>
                <a:gd name="connsiteY18" fmla="*/ 3487 h 10000"/>
                <a:gd name="connsiteX19" fmla="*/ 8844 w 10051"/>
                <a:gd name="connsiteY19" fmla="*/ 3914 h 10000"/>
                <a:gd name="connsiteX20" fmla="*/ 8408 w 10051"/>
                <a:gd name="connsiteY20" fmla="*/ 4915 h 10000"/>
                <a:gd name="connsiteX21" fmla="*/ 8408 w 10051"/>
                <a:gd name="connsiteY21" fmla="*/ 2285 h 10000"/>
                <a:gd name="connsiteX22" fmla="*/ 5771 w 10051"/>
                <a:gd name="connsiteY22" fmla="*/ 11 h 10000"/>
                <a:gd name="connsiteX23" fmla="*/ 2442 w 10051"/>
                <a:gd name="connsiteY23" fmla="*/ 445 h 10000"/>
                <a:gd name="connsiteX24" fmla="*/ 1431 w 10051"/>
                <a:gd name="connsiteY24" fmla="*/ 4243 h 10000"/>
                <a:gd name="connsiteX0" fmla="*/ 1431 w 9902"/>
                <a:gd name="connsiteY0" fmla="*/ 4243 h 10000"/>
                <a:gd name="connsiteX1" fmla="*/ 1431 w 9902"/>
                <a:gd name="connsiteY1" fmla="*/ 4243 h 10000"/>
                <a:gd name="connsiteX2" fmla="*/ 1411 w 9902"/>
                <a:gd name="connsiteY2" fmla="*/ 4180 h 10000"/>
                <a:gd name="connsiteX3" fmla="*/ 651 w 9902"/>
                <a:gd name="connsiteY3" fmla="*/ 3214 h 10000"/>
                <a:gd name="connsiteX4" fmla="*/ 116 w 9902"/>
                <a:gd name="connsiteY4" fmla="*/ 4397 h 10000"/>
                <a:gd name="connsiteX5" fmla="*/ 896 w 9902"/>
                <a:gd name="connsiteY5" fmla="*/ 5985 h 10000"/>
                <a:gd name="connsiteX6" fmla="*/ 1626 w 9902"/>
                <a:gd name="connsiteY6" fmla="*/ 6680 h 10000"/>
                <a:gd name="connsiteX7" fmla="*/ 1853 w 9902"/>
                <a:gd name="connsiteY7" fmla="*/ 6755 h 10000"/>
                <a:gd name="connsiteX8" fmla="*/ 2567 w 9902"/>
                <a:gd name="connsiteY8" fmla="*/ 8153 h 10000"/>
                <a:gd name="connsiteX9" fmla="*/ 3230 w 9902"/>
                <a:gd name="connsiteY9" fmla="*/ 8939 h 10000"/>
                <a:gd name="connsiteX10" fmla="*/ 3915 w 9902"/>
                <a:gd name="connsiteY10" fmla="*/ 9517 h 10000"/>
                <a:gd name="connsiteX11" fmla="*/ 5210 w 9902"/>
                <a:gd name="connsiteY11" fmla="*/ 10000 h 10000"/>
                <a:gd name="connsiteX12" fmla="*/ 6558 w 9902"/>
                <a:gd name="connsiteY12" fmla="*/ 9392 h 10000"/>
                <a:gd name="connsiteX13" fmla="*/ 7327 w 9902"/>
                <a:gd name="connsiteY13" fmla="*/ 8752 h 10000"/>
                <a:gd name="connsiteX14" fmla="*/ 7952 w 9902"/>
                <a:gd name="connsiteY14" fmla="*/ 7853 h 10000"/>
                <a:gd name="connsiteX15" fmla="*/ 8229 w 9902"/>
                <a:gd name="connsiteY15" fmla="*/ 6209 h 10000"/>
                <a:gd name="connsiteX16" fmla="*/ 8756 w 9902"/>
                <a:gd name="connsiteY16" fmla="*/ 6068 h 10000"/>
                <a:gd name="connsiteX17" fmla="*/ 9866 w 9902"/>
                <a:gd name="connsiteY17" fmla="*/ 4503 h 10000"/>
                <a:gd name="connsiteX18" fmla="*/ 9545 w 9902"/>
                <a:gd name="connsiteY18" fmla="*/ 3487 h 10000"/>
                <a:gd name="connsiteX19" fmla="*/ 8844 w 9902"/>
                <a:gd name="connsiteY19" fmla="*/ 3914 h 10000"/>
                <a:gd name="connsiteX20" fmla="*/ 8408 w 9902"/>
                <a:gd name="connsiteY20" fmla="*/ 4915 h 10000"/>
                <a:gd name="connsiteX21" fmla="*/ 8408 w 9902"/>
                <a:gd name="connsiteY21" fmla="*/ 2285 h 10000"/>
                <a:gd name="connsiteX22" fmla="*/ 5771 w 9902"/>
                <a:gd name="connsiteY22" fmla="*/ 11 h 10000"/>
                <a:gd name="connsiteX23" fmla="*/ 2442 w 9902"/>
                <a:gd name="connsiteY23" fmla="*/ 445 h 10000"/>
                <a:gd name="connsiteX24" fmla="*/ 1431 w 9902"/>
                <a:gd name="connsiteY24" fmla="*/ 4243 h 10000"/>
                <a:gd name="connsiteX0" fmla="*/ 1459 w 10014"/>
                <a:gd name="connsiteY0" fmla="*/ 4243 h 10000"/>
                <a:gd name="connsiteX1" fmla="*/ 1459 w 10014"/>
                <a:gd name="connsiteY1" fmla="*/ 4243 h 10000"/>
                <a:gd name="connsiteX2" fmla="*/ 1439 w 10014"/>
                <a:gd name="connsiteY2" fmla="*/ 4180 h 10000"/>
                <a:gd name="connsiteX3" fmla="*/ 581 w 10014"/>
                <a:gd name="connsiteY3" fmla="*/ 3968 h 10000"/>
                <a:gd name="connsiteX4" fmla="*/ 131 w 10014"/>
                <a:gd name="connsiteY4" fmla="*/ 4397 h 10000"/>
                <a:gd name="connsiteX5" fmla="*/ 919 w 10014"/>
                <a:gd name="connsiteY5" fmla="*/ 5985 h 10000"/>
                <a:gd name="connsiteX6" fmla="*/ 1656 w 10014"/>
                <a:gd name="connsiteY6" fmla="*/ 6680 h 10000"/>
                <a:gd name="connsiteX7" fmla="*/ 1885 w 10014"/>
                <a:gd name="connsiteY7" fmla="*/ 6755 h 10000"/>
                <a:gd name="connsiteX8" fmla="*/ 2606 w 10014"/>
                <a:gd name="connsiteY8" fmla="*/ 8153 h 10000"/>
                <a:gd name="connsiteX9" fmla="*/ 3276 w 10014"/>
                <a:gd name="connsiteY9" fmla="*/ 8939 h 10000"/>
                <a:gd name="connsiteX10" fmla="*/ 3968 w 10014"/>
                <a:gd name="connsiteY10" fmla="*/ 9517 h 10000"/>
                <a:gd name="connsiteX11" fmla="*/ 5276 w 10014"/>
                <a:gd name="connsiteY11" fmla="*/ 10000 h 10000"/>
                <a:gd name="connsiteX12" fmla="*/ 6637 w 10014"/>
                <a:gd name="connsiteY12" fmla="*/ 9392 h 10000"/>
                <a:gd name="connsiteX13" fmla="*/ 7414 w 10014"/>
                <a:gd name="connsiteY13" fmla="*/ 8752 h 10000"/>
                <a:gd name="connsiteX14" fmla="*/ 8045 w 10014"/>
                <a:gd name="connsiteY14" fmla="*/ 7853 h 10000"/>
                <a:gd name="connsiteX15" fmla="*/ 8324 w 10014"/>
                <a:gd name="connsiteY15" fmla="*/ 6209 h 10000"/>
                <a:gd name="connsiteX16" fmla="*/ 8857 w 10014"/>
                <a:gd name="connsiteY16" fmla="*/ 6068 h 10000"/>
                <a:gd name="connsiteX17" fmla="*/ 9978 w 10014"/>
                <a:gd name="connsiteY17" fmla="*/ 4503 h 10000"/>
                <a:gd name="connsiteX18" fmla="*/ 9653 w 10014"/>
                <a:gd name="connsiteY18" fmla="*/ 3487 h 10000"/>
                <a:gd name="connsiteX19" fmla="*/ 8946 w 10014"/>
                <a:gd name="connsiteY19" fmla="*/ 3914 h 10000"/>
                <a:gd name="connsiteX20" fmla="*/ 8505 w 10014"/>
                <a:gd name="connsiteY20" fmla="*/ 4915 h 10000"/>
                <a:gd name="connsiteX21" fmla="*/ 8505 w 10014"/>
                <a:gd name="connsiteY21" fmla="*/ 2285 h 10000"/>
                <a:gd name="connsiteX22" fmla="*/ 5842 w 10014"/>
                <a:gd name="connsiteY22" fmla="*/ 11 h 10000"/>
                <a:gd name="connsiteX23" fmla="*/ 2480 w 10014"/>
                <a:gd name="connsiteY23" fmla="*/ 445 h 10000"/>
                <a:gd name="connsiteX24" fmla="*/ 1459 w 10014"/>
                <a:gd name="connsiteY24" fmla="*/ 4243 h 10000"/>
                <a:gd name="connsiteX0" fmla="*/ 1428 w 9983"/>
                <a:gd name="connsiteY0" fmla="*/ 4243 h 10000"/>
                <a:gd name="connsiteX1" fmla="*/ 1428 w 9983"/>
                <a:gd name="connsiteY1" fmla="*/ 4243 h 10000"/>
                <a:gd name="connsiteX2" fmla="*/ 1408 w 9983"/>
                <a:gd name="connsiteY2" fmla="*/ 4180 h 10000"/>
                <a:gd name="connsiteX3" fmla="*/ 775 w 9983"/>
                <a:gd name="connsiteY3" fmla="*/ 4298 h 10000"/>
                <a:gd name="connsiteX4" fmla="*/ 100 w 9983"/>
                <a:gd name="connsiteY4" fmla="*/ 4397 h 10000"/>
                <a:gd name="connsiteX5" fmla="*/ 888 w 9983"/>
                <a:gd name="connsiteY5" fmla="*/ 5985 h 10000"/>
                <a:gd name="connsiteX6" fmla="*/ 1625 w 9983"/>
                <a:gd name="connsiteY6" fmla="*/ 6680 h 10000"/>
                <a:gd name="connsiteX7" fmla="*/ 1854 w 9983"/>
                <a:gd name="connsiteY7" fmla="*/ 6755 h 10000"/>
                <a:gd name="connsiteX8" fmla="*/ 2575 w 9983"/>
                <a:gd name="connsiteY8" fmla="*/ 8153 h 10000"/>
                <a:gd name="connsiteX9" fmla="*/ 3245 w 9983"/>
                <a:gd name="connsiteY9" fmla="*/ 8939 h 10000"/>
                <a:gd name="connsiteX10" fmla="*/ 3937 w 9983"/>
                <a:gd name="connsiteY10" fmla="*/ 9517 h 10000"/>
                <a:gd name="connsiteX11" fmla="*/ 5245 w 9983"/>
                <a:gd name="connsiteY11" fmla="*/ 10000 h 10000"/>
                <a:gd name="connsiteX12" fmla="*/ 6606 w 9983"/>
                <a:gd name="connsiteY12" fmla="*/ 9392 h 10000"/>
                <a:gd name="connsiteX13" fmla="*/ 7383 w 9983"/>
                <a:gd name="connsiteY13" fmla="*/ 8752 h 10000"/>
                <a:gd name="connsiteX14" fmla="*/ 8014 w 9983"/>
                <a:gd name="connsiteY14" fmla="*/ 7853 h 10000"/>
                <a:gd name="connsiteX15" fmla="*/ 8293 w 9983"/>
                <a:gd name="connsiteY15" fmla="*/ 6209 h 10000"/>
                <a:gd name="connsiteX16" fmla="*/ 8826 w 9983"/>
                <a:gd name="connsiteY16" fmla="*/ 6068 h 10000"/>
                <a:gd name="connsiteX17" fmla="*/ 9947 w 9983"/>
                <a:gd name="connsiteY17" fmla="*/ 4503 h 10000"/>
                <a:gd name="connsiteX18" fmla="*/ 9622 w 9983"/>
                <a:gd name="connsiteY18" fmla="*/ 3487 h 10000"/>
                <a:gd name="connsiteX19" fmla="*/ 8915 w 9983"/>
                <a:gd name="connsiteY19" fmla="*/ 3914 h 10000"/>
                <a:gd name="connsiteX20" fmla="*/ 8474 w 9983"/>
                <a:gd name="connsiteY20" fmla="*/ 4915 h 10000"/>
                <a:gd name="connsiteX21" fmla="*/ 8474 w 9983"/>
                <a:gd name="connsiteY21" fmla="*/ 2285 h 10000"/>
                <a:gd name="connsiteX22" fmla="*/ 5811 w 9983"/>
                <a:gd name="connsiteY22" fmla="*/ 11 h 10000"/>
                <a:gd name="connsiteX23" fmla="*/ 2449 w 9983"/>
                <a:gd name="connsiteY23" fmla="*/ 445 h 10000"/>
                <a:gd name="connsiteX24" fmla="*/ 1428 w 9983"/>
                <a:gd name="connsiteY24" fmla="*/ 4243 h 10000"/>
                <a:gd name="connsiteX0" fmla="*/ 832 w 9402"/>
                <a:gd name="connsiteY0" fmla="*/ 4243 h 10000"/>
                <a:gd name="connsiteX1" fmla="*/ 832 w 9402"/>
                <a:gd name="connsiteY1" fmla="*/ 4243 h 10000"/>
                <a:gd name="connsiteX2" fmla="*/ 812 w 9402"/>
                <a:gd name="connsiteY2" fmla="*/ 4180 h 10000"/>
                <a:gd name="connsiteX3" fmla="*/ 178 w 9402"/>
                <a:gd name="connsiteY3" fmla="*/ 4298 h 10000"/>
                <a:gd name="connsiteX4" fmla="*/ 178 w 9402"/>
                <a:gd name="connsiteY4" fmla="*/ 5151 h 10000"/>
                <a:gd name="connsiteX5" fmla="*/ 292 w 9402"/>
                <a:gd name="connsiteY5" fmla="*/ 5985 h 10000"/>
                <a:gd name="connsiteX6" fmla="*/ 1030 w 9402"/>
                <a:gd name="connsiteY6" fmla="*/ 6680 h 10000"/>
                <a:gd name="connsiteX7" fmla="*/ 1259 w 9402"/>
                <a:gd name="connsiteY7" fmla="*/ 6755 h 10000"/>
                <a:gd name="connsiteX8" fmla="*/ 1981 w 9402"/>
                <a:gd name="connsiteY8" fmla="*/ 8153 h 10000"/>
                <a:gd name="connsiteX9" fmla="*/ 2653 w 9402"/>
                <a:gd name="connsiteY9" fmla="*/ 8939 h 10000"/>
                <a:gd name="connsiteX10" fmla="*/ 3346 w 9402"/>
                <a:gd name="connsiteY10" fmla="*/ 9517 h 10000"/>
                <a:gd name="connsiteX11" fmla="*/ 4656 w 9402"/>
                <a:gd name="connsiteY11" fmla="*/ 10000 h 10000"/>
                <a:gd name="connsiteX12" fmla="*/ 6019 w 9402"/>
                <a:gd name="connsiteY12" fmla="*/ 9392 h 10000"/>
                <a:gd name="connsiteX13" fmla="*/ 6798 w 9402"/>
                <a:gd name="connsiteY13" fmla="*/ 8752 h 10000"/>
                <a:gd name="connsiteX14" fmla="*/ 7430 w 9402"/>
                <a:gd name="connsiteY14" fmla="*/ 7853 h 10000"/>
                <a:gd name="connsiteX15" fmla="*/ 7709 w 9402"/>
                <a:gd name="connsiteY15" fmla="*/ 6209 h 10000"/>
                <a:gd name="connsiteX16" fmla="*/ 8243 w 9402"/>
                <a:gd name="connsiteY16" fmla="*/ 6068 h 10000"/>
                <a:gd name="connsiteX17" fmla="*/ 9366 w 9402"/>
                <a:gd name="connsiteY17" fmla="*/ 4503 h 10000"/>
                <a:gd name="connsiteX18" fmla="*/ 9040 w 9402"/>
                <a:gd name="connsiteY18" fmla="*/ 3487 h 10000"/>
                <a:gd name="connsiteX19" fmla="*/ 8332 w 9402"/>
                <a:gd name="connsiteY19" fmla="*/ 3914 h 10000"/>
                <a:gd name="connsiteX20" fmla="*/ 7890 w 9402"/>
                <a:gd name="connsiteY20" fmla="*/ 4915 h 10000"/>
                <a:gd name="connsiteX21" fmla="*/ 7890 w 9402"/>
                <a:gd name="connsiteY21" fmla="*/ 2285 h 10000"/>
                <a:gd name="connsiteX22" fmla="*/ 5223 w 9402"/>
                <a:gd name="connsiteY22" fmla="*/ 11 h 10000"/>
                <a:gd name="connsiteX23" fmla="*/ 1855 w 9402"/>
                <a:gd name="connsiteY23" fmla="*/ 445 h 10000"/>
                <a:gd name="connsiteX24" fmla="*/ 832 w 9402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419 w 10109"/>
                <a:gd name="connsiteY5" fmla="*/ 5985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13"/>
                <a:gd name="connsiteY0" fmla="*/ 445 h 10000"/>
                <a:gd name="connsiteX1" fmla="*/ 993 w 10113"/>
                <a:gd name="connsiteY1" fmla="*/ 4243 h 10000"/>
                <a:gd name="connsiteX2" fmla="*/ 972 w 10113"/>
                <a:gd name="connsiteY2" fmla="*/ 4180 h 10000"/>
                <a:gd name="connsiteX3" fmla="*/ 297 w 10113"/>
                <a:gd name="connsiteY3" fmla="*/ 4298 h 10000"/>
                <a:gd name="connsiteX4" fmla="*/ 153 w 10113"/>
                <a:gd name="connsiteY4" fmla="*/ 4963 h 10000"/>
                <a:gd name="connsiteX5" fmla="*/ 803 w 10113"/>
                <a:gd name="connsiteY5" fmla="*/ 6220 h 10000"/>
                <a:gd name="connsiteX6" fmla="*/ 1204 w 10113"/>
                <a:gd name="connsiteY6" fmla="*/ 6680 h 10000"/>
                <a:gd name="connsiteX7" fmla="*/ 1447 w 10113"/>
                <a:gd name="connsiteY7" fmla="*/ 6755 h 10000"/>
                <a:gd name="connsiteX8" fmla="*/ 2215 w 10113"/>
                <a:gd name="connsiteY8" fmla="*/ 8153 h 10000"/>
                <a:gd name="connsiteX9" fmla="*/ 2930 w 10113"/>
                <a:gd name="connsiteY9" fmla="*/ 8939 h 10000"/>
                <a:gd name="connsiteX10" fmla="*/ 3667 w 10113"/>
                <a:gd name="connsiteY10" fmla="*/ 9517 h 10000"/>
                <a:gd name="connsiteX11" fmla="*/ 5060 w 10113"/>
                <a:gd name="connsiteY11" fmla="*/ 10000 h 10000"/>
                <a:gd name="connsiteX12" fmla="*/ 6510 w 10113"/>
                <a:gd name="connsiteY12" fmla="*/ 9392 h 10000"/>
                <a:gd name="connsiteX13" fmla="*/ 7338 w 10113"/>
                <a:gd name="connsiteY13" fmla="*/ 8752 h 10000"/>
                <a:gd name="connsiteX14" fmla="*/ 8011 w 10113"/>
                <a:gd name="connsiteY14" fmla="*/ 7853 h 10000"/>
                <a:gd name="connsiteX15" fmla="*/ 8307 w 10113"/>
                <a:gd name="connsiteY15" fmla="*/ 6209 h 10000"/>
                <a:gd name="connsiteX16" fmla="*/ 8875 w 10113"/>
                <a:gd name="connsiteY16" fmla="*/ 6068 h 10000"/>
                <a:gd name="connsiteX17" fmla="*/ 10070 w 10113"/>
                <a:gd name="connsiteY17" fmla="*/ 4503 h 10000"/>
                <a:gd name="connsiteX18" fmla="*/ 9771 w 10113"/>
                <a:gd name="connsiteY18" fmla="*/ 4005 h 10000"/>
                <a:gd name="connsiteX19" fmla="*/ 8970 w 10113"/>
                <a:gd name="connsiteY19" fmla="*/ 3914 h 10000"/>
                <a:gd name="connsiteX20" fmla="*/ 8500 w 10113"/>
                <a:gd name="connsiteY20" fmla="*/ 4915 h 10000"/>
                <a:gd name="connsiteX21" fmla="*/ 8500 w 10113"/>
                <a:gd name="connsiteY21" fmla="*/ 2285 h 10000"/>
                <a:gd name="connsiteX22" fmla="*/ 5663 w 10113"/>
                <a:gd name="connsiteY22" fmla="*/ 11 h 10000"/>
                <a:gd name="connsiteX23" fmla="*/ 2081 w 10113"/>
                <a:gd name="connsiteY23" fmla="*/ 445 h 10000"/>
                <a:gd name="connsiteX0" fmla="*/ 2081 w 9950"/>
                <a:gd name="connsiteY0" fmla="*/ 445 h 10000"/>
                <a:gd name="connsiteX1" fmla="*/ 993 w 9950"/>
                <a:gd name="connsiteY1" fmla="*/ 4243 h 10000"/>
                <a:gd name="connsiteX2" fmla="*/ 972 w 9950"/>
                <a:gd name="connsiteY2" fmla="*/ 4180 h 10000"/>
                <a:gd name="connsiteX3" fmla="*/ 297 w 9950"/>
                <a:gd name="connsiteY3" fmla="*/ 4298 h 10000"/>
                <a:gd name="connsiteX4" fmla="*/ 153 w 9950"/>
                <a:gd name="connsiteY4" fmla="*/ 4963 h 10000"/>
                <a:gd name="connsiteX5" fmla="*/ 803 w 9950"/>
                <a:gd name="connsiteY5" fmla="*/ 6220 h 10000"/>
                <a:gd name="connsiteX6" fmla="*/ 1204 w 9950"/>
                <a:gd name="connsiteY6" fmla="*/ 6680 h 10000"/>
                <a:gd name="connsiteX7" fmla="*/ 1447 w 9950"/>
                <a:gd name="connsiteY7" fmla="*/ 6755 h 10000"/>
                <a:gd name="connsiteX8" fmla="*/ 2215 w 9950"/>
                <a:gd name="connsiteY8" fmla="*/ 8153 h 10000"/>
                <a:gd name="connsiteX9" fmla="*/ 2930 w 9950"/>
                <a:gd name="connsiteY9" fmla="*/ 8939 h 10000"/>
                <a:gd name="connsiteX10" fmla="*/ 3667 w 9950"/>
                <a:gd name="connsiteY10" fmla="*/ 9517 h 10000"/>
                <a:gd name="connsiteX11" fmla="*/ 5060 w 9950"/>
                <a:gd name="connsiteY11" fmla="*/ 10000 h 10000"/>
                <a:gd name="connsiteX12" fmla="*/ 6510 w 9950"/>
                <a:gd name="connsiteY12" fmla="*/ 9392 h 10000"/>
                <a:gd name="connsiteX13" fmla="*/ 7338 w 9950"/>
                <a:gd name="connsiteY13" fmla="*/ 8752 h 10000"/>
                <a:gd name="connsiteX14" fmla="*/ 8011 w 9950"/>
                <a:gd name="connsiteY14" fmla="*/ 7853 h 10000"/>
                <a:gd name="connsiteX15" fmla="*/ 8307 w 9950"/>
                <a:gd name="connsiteY15" fmla="*/ 6209 h 10000"/>
                <a:gd name="connsiteX16" fmla="*/ 8875 w 9950"/>
                <a:gd name="connsiteY16" fmla="*/ 6068 h 10000"/>
                <a:gd name="connsiteX17" fmla="*/ 9878 w 9950"/>
                <a:gd name="connsiteY17" fmla="*/ 4833 h 10000"/>
                <a:gd name="connsiteX18" fmla="*/ 9771 w 9950"/>
                <a:gd name="connsiteY18" fmla="*/ 4005 h 10000"/>
                <a:gd name="connsiteX19" fmla="*/ 8970 w 9950"/>
                <a:gd name="connsiteY19" fmla="*/ 3914 h 10000"/>
                <a:gd name="connsiteX20" fmla="*/ 8500 w 9950"/>
                <a:gd name="connsiteY20" fmla="*/ 4915 h 10000"/>
                <a:gd name="connsiteX21" fmla="*/ 8500 w 9950"/>
                <a:gd name="connsiteY21" fmla="*/ 2285 h 10000"/>
                <a:gd name="connsiteX22" fmla="*/ 5663 w 9950"/>
                <a:gd name="connsiteY22" fmla="*/ 11 h 10000"/>
                <a:gd name="connsiteX23" fmla="*/ 2081 w 9950"/>
                <a:gd name="connsiteY23" fmla="*/ 445 h 10000"/>
                <a:gd name="connsiteX0" fmla="*/ 2091 w 9847"/>
                <a:gd name="connsiteY0" fmla="*/ 445 h 10000"/>
                <a:gd name="connsiteX1" fmla="*/ 998 w 9847"/>
                <a:gd name="connsiteY1" fmla="*/ 4243 h 10000"/>
                <a:gd name="connsiteX2" fmla="*/ 977 w 9847"/>
                <a:gd name="connsiteY2" fmla="*/ 4180 h 10000"/>
                <a:gd name="connsiteX3" fmla="*/ 298 w 9847"/>
                <a:gd name="connsiteY3" fmla="*/ 4298 h 10000"/>
                <a:gd name="connsiteX4" fmla="*/ 154 w 9847"/>
                <a:gd name="connsiteY4" fmla="*/ 4963 h 10000"/>
                <a:gd name="connsiteX5" fmla="*/ 807 w 9847"/>
                <a:gd name="connsiteY5" fmla="*/ 6220 h 10000"/>
                <a:gd name="connsiteX6" fmla="*/ 1210 w 9847"/>
                <a:gd name="connsiteY6" fmla="*/ 6680 h 10000"/>
                <a:gd name="connsiteX7" fmla="*/ 1454 w 9847"/>
                <a:gd name="connsiteY7" fmla="*/ 6755 h 10000"/>
                <a:gd name="connsiteX8" fmla="*/ 2226 w 9847"/>
                <a:gd name="connsiteY8" fmla="*/ 8153 h 10000"/>
                <a:gd name="connsiteX9" fmla="*/ 2945 w 9847"/>
                <a:gd name="connsiteY9" fmla="*/ 8939 h 10000"/>
                <a:gd name="connsiteX10" fmla="*/ 3685 w 9847"/>
                <a:gd name="connsiteY10" fmla="*/ 9517 h 10000"/>
                <a:gd name="connsiteX11" fmla="*/ 5085 w 9847"/>
                <a:gd name="connsiteY11" fmla="*/ 10000 h 10000"/>
                <a:gd name="connsiteX12" fmla="*/ 6543 w 9847"/>
                <a:gd name="connsiteY12" fmla="*/ 9392 h 10000"/>
                <a:gd name="connsiteX13" fmla="*/ 7375 w 9847"/>
                <a:gd name="connsiteY13" fmla="*/ 8752 h 10000"/>
                <a:gd name="connsiteX14" fmla="*/ 8051 w 9847"/>
                <a:gd name="connsiteY14" fmla="*/ 7853 h 10000"/>
                <a:gd name="connsiteX15" fmla="*/ 8349 w 9847"/>
                <a:gd name="connsiteY15" fmla="*/ 6209 h 10000"/>
                <a:gd name="connsiteX16" fmla="*/ 8920 w 9847"/>
                <a:gd name="connsiteY16" fmla="*/ 6068 h 10000"/>
                <a:gd name="connsiteX17" fmla="*/ 9591 w 9847"/>
                <a:gd name="connsiteY17" fmla="*/ 5163 h 10000"/>
                <a:gd name="connsiteX18" fmla="*/ 9820 w 9847"/>
                <a:gd name="connsiteY18" fmla="*/ 4005 h 10000"/>
                <a:gd name="connsiteX19" fmla="*/ 9015 w 9847"/>
                <a:gd name="connsiteY19" fmla="*/ 3914 h 10000"/>
                <a:gd name="connsiteX20" fmla="*/ 8543 w 9847"/>
                <a:gd name="connsiteY20" fmla="*/ 4915 h 10000"/>
                <a:gd name="connsiteX21" fmla="*/ 8543 w 9847"/>
                <a:gd name="connsiteY21" fmla="*/ 2285 h 10000"/>
                <a:gd name="connsiteX22" fmla="*/ 5691 w 9847"/>
                <a:gd name="connsiteY22" fmla="*/ 11 h 10000"/>
                <a:gd name="connsiteX23" fmla="*/ 2091 w 9847"/>
                <a:gd name="connsiteY23" fmla="*/ 445 h 10000"/>
                <a:gd name="connsiteX0" fmla="*/ 2123 w 10091"/>
                <a:gd name="connsiteY0" fmla="*/ 445 h 10000"/>
                <a:gd name="connsiteX1" fmla="*/ 1014 w 10091"/>
                <a:gd name="connsiteY1" fmla="*/ 4243 h 10000"/>
                <a:gd name="connsiteX2" fmla="*/ 992 w 10091"/>
                <a:gd name="connsiteY2" fmla="*/ 4180 h 10000"/>
                <a:gd name="connsiteX3" fmla="*/ 303 w 10091"/>
                <a:gd name="connsiteY3" fmla="*/ 4298 h 10000"/>
                <a:gd name="connsiteX4" fmla="*/ 156 w 10091"/>
                <a:gd name="connsiteY4" fmla="*/ 4963 h 10000"/>
                <a:gd name="connsiteX5" fmla="*/ 820 w 10091"/>
                <a:gd name="connsiteY5" fmla="*/ 6220 h 10000"/>
                <a:gd name="connsiteX6" fmla="*/ 1229 w 10091"/>
                <a:gd name="connsiteY6" fmla="*/ 6680 h 10000"/>
                <a:gd name="connsiteX7" fmla="*/ 1477 w 10091"/>
                <a:gd name="connsiteY7" fmla="*/ 6755 h 10000"/>
                <a:gd name="connsiteX8" fmla="*/ 2261 w 10091"/>
                <a:gd name="connsiteY8" fmla="*/ 8153 h 10000"/>
                <a:gd name="connsiteX9" fmla="*/ 2991 w 10091"/>
                <a:gd name="connsiteY9" fmla="*/ 8939 h 10000"/>
                <a:gd name="connsiteX10" fmla="*/ 3742 w 10091"/>
                <a:gd name="connsiteY10" fmla="*/ 9517 h 10000"/>
                <a:gd name="connsiteX11" fmla="*/ 5164 w 10091"/>
                <a:gd name="connsiteY11" fmla="*/ 10000 h 10000"/>
                <a:gd name="connsiteX12" fmla="*/ 6645 w 10091"/>
                <a:gd name="connsiteY12" fmla="*/ 9392 h 10000"/>
                <a:gd name="connsiteX13" fmla="*/ 7490 w 10091"/>
                <a:gd name="connsiteY13" fmla="*/ 8752 h 10000"/>
                <a:gd name="connsiteX14" fmla="*/ 8176 w 10091"/>
                <a:gd name="connsiteY14" fmla="*/ 7853 h 10000"/>
                <a:gd name="connsiteX15" fmla="*/ 8479 w 10091"/>
                <a:gd name="connsiteY15" fmla="*/ 6209 h 10000"/>
                <a:gd name="connsiteX16" fmla="*/ 9059 w 10091"/>
                <a:gd name="connsiteY16" fmla="*/ 6068 h 10000"/>
                <a:gd name="connsiteX17" fmla="*/ 9740 w 10091"/>
                <a:gd name="connsiteY17" fmla="*/ 5163 h 10000"/>
                <a:gd name="connsiteX18" fmla="*/ 10071 w 10091"/>
                <a:gd name="connsiteY18" fmla="*/ 4523 h 10000"/>
                <a:gd name="connsiteX19" fmla="*/ 9155 w 10091"/>
                <a:gd name="connsiteY19" fmla="*/ 3914 h 10000"/>
                <a:gd name="connsiteX20" fmla="*/ 8676 w 10091"/>
                <a:gd name="connsiteY20" fmla="*/ 4915 h 10000"/>
                <a:gd name="connsiteX21" fmla="*/ 8676 w 10091"/>
                <a:gd name="connsiteY21" fmla="*/ 2285 h 10000"/>
                <a:gd name="connsiteX22" fmla="*/ 5779 w 10091"/>
                <a:gd name="connsiteY22" fmla="*/ 11 h 10000"/>
                <a:gd name="connsiteX23" fmla="*/ 2123 w 10091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9059 w 10086"/>
                <a:gd name="connsiteY16" fmla="*/ 606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577 w 10086"/>
                <a:gd name="connsiteY15" fmla="*/ 6492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477 w 10088"/>
                <a:gd name="connsiteY7" fmla="*/ 6755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722 w 10088"/>
                <a:gd name="connsiteY7" fmla="*/ 6802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13 w 10078"/>
                <a:gd name="connsiteY0" fmla="*/ 445 h 10000"/>
                <a:gd name="connsiteX1" fmla="*/ 1004 w 10078"/>
                <a:gd name="connsiteY1" fmla="*/ 4243 h 10000"/>
                <a:gd name="connsiteX2" fmla="*/ 633 w 10078"/>
                <a:gd name="connsiteY2" fmla="*/ 4278 h 10000"/>
                <a:gd name="connsiteX3" fmla="*/ 293 w 10078"/>
                <a:gd name="connsiteY3" fmla="*/ 4298 h 10000"/>
                <a:gd name="connsiteX4" fmla="*/ 146 w 10078"/>
                <a:gd name="connsiteY4" fmla="*/ 4963 h 10000"/>
                <a:gd name="connsiteX5" fmla="*/ 810 w 10078"/>
                <a:gd name="connsiteY5" fmla="*/ 6220 h 10000"/>
                <a:gd name="connsiteX6" fmla="*/ 1219 w 10078"/>
                <a:gd name="connsiteY6" fmla="*/ 6680 h 10000"/>
                <a:gd name="connsiteX7" fmla="*/ 1712 w 10078"/>
                <a:gd name="connsiteY7" fmla="*/ 6802 h 10000"/>
                <a:gd name="connsiteX8" fmla="*/ 2251 w 10078"/>
                <a:gd name="connsiteY8" fmla="*/ 8153 h 10000"/>
                <a:gd name="connsiteX9" fmla="*/ 2981 w 10078"/>
                <a:gd name="connsiteY9" fmla="*/ 8939 h 10000"/>
                <a:gd name="connsiteX10" fmla="*/ 3732 w 10078"/>
                <a:gd name="connsiteY10" fmla="*/ 9517 h 10000"/>
                <a:gd name="connsiteX11" fmla="*/ 5154 w 10078"/>
                <a:gd name="connsiteY11" fmla="*/ 10000 h 10000"/>
                <a:gd name="connsiteX12" fmla="*/ 6635 w 10078"/>
                <a:gd name="connsiteY12" fmla="*/ 9392 h 10000"/>
                <a:gd name="connsiteX13" fmla="*/ 7480 w 10078"/>
                <a:gd name="connsiteY13" fmla="*/ 8752 h 10000"/>
                <a:gd name="connsiteX14" fmla="*/ 8166 w 10078"/>
                <a:gd name="connsiteY14" fmla="*/ 7853 h 10000"/>
                <a:gd name="connsiteX15" fmla="*/ 8567 w 10078"/>
                <a:gd name="connsiteY15" fmla="*/ 6492 h 10000"/>
                <a:gd name="connsiteX16" fmla="*/ 8951 w 10078"/>
                <a:gd name="connsiteY16" fmla="*/ 6398 h 10000"/>
                <a:gd name="connsiteX17" fmla="*/ 9730 w 10078"/>
                <a:gd name="connsiteY17" fmla="*/ 5163 h 10000"/>
                <a:gd name="connsiteX18" fmla="*/ 10061 w 10078"/>
                <a:gd name="connsiteY18" fmla="*/ 4523 h 10000"/>
                <a:gd name="connsiteX19" fmla="*/ 9194 w 10078"/>
                <a:gd name="connsiteY19" fmla="*/ 4009 h 10000"/>
                <a:gd name="connsiteX20" fmla="*/ 8666 w 10078"/>
                <a:gd name="connsiteY20" fmla="*/ 4915 h 10000"/>
                <a:gd name="connsiteX21" fmla="*/ 8666 w 10078"/>
                <a:gd name="connsiteY21" fmla="*/ 2285 h 10000"/>
                <a:gd name="connsiteX22" fmla="*/ 5769 w 10078"/>
                <a:gd name="connsiteY22" fmla="*/ 11 h 10000"/>
                <a:gd name="connsiteX23" fmla="*/ 2113 w 1007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21 w 10086"/>
                <a:gd name="connsiteY0" fmla="*/ 445 h 10000"/>
                <a:gd name="connsiteX1" fmla="*/ 1012 w 10086"/>
                <a:gd name="connsiteY1" fmla="*/ 4243 h 10000"/>
                <a:gd name="connsiteX2" fmla="*/ 301 w 10086"/>
                <a:gd name="connsiteY2" fmla="*/ 4298 h 10000"/>
                <a:gd name="connsiteX3" fmla="*/ 154 w 10086"/>
                <a:gd name="connsiteY3" fmla="*/ 4963 h 10000"/>
                <a:gd name="connsiteX4" fmla="*/ 818 w 10086"/>
                <a:gd name="connsiteY4" fmla="*/ 6220 h 10000"/>
                <a:gd name="connsiteX5" fmla="*/ 1227 w 10086"/>
                <a:gd name="connsiteY5" fmla="*/ 6680 h 10000"/>
                <a:gd name="connsiteX6" fmla="*/ 1720 w 10086"/>
                <a:gd name="connsiteY6" fmla="*/ 6802 h 10000"/>
                <a:gd name="connsiteX7" fmla="*/ 2259 w 10086"/>
                <a:gd name="connsiteY7" fmla="*/ 8153 h 10000"/>
                <a:gd name="connsiteX8" fmla="*/ 2989 w 10086"/>
                <a:gd name="connsiteY8" fmla="*/ 8939 h 10000"/>
                <a:gd name="connsiteX9" fmla="*/ 3740 w 10086"/>
                <a:gd name="connsiteY9" fmla="*/ 9517 h 10000"/>
                <a:gd name="connsiteX10" fmla="*/ 5162 w 10086"/>
                <a:gd name="connsiteY10" fmla="*/ 10000 h 10000"/>
                <a:gd name="connsiteX11" fmla="*/ 6643 w 10086"/>
                <a:gd name="connsiteY11" fmla="*/ 9392 h 10000"/>
                <a:gd name="connsiteX12" fmla="*/ 7488 w 10086"/>
                <a:gd name="connsiteY12" fmla="*/ 8752 h 10000"/>
                <a:gd name="connsiteX13" fmla="*/ 8174 w 10086"/>
                <a:gd name="connsiteY13" fmla="*/ 7853 h 10000"/>
                <a:gd name="connsiteX14" fmla="*/ 8575 w 10086"/>
                <a:gd name="connsiteY14" fmla="*/ 6492 h 10000"/>
                <a:gd name="connsiteX15" fmla="*/ 8959 w 10086"/>
                <a:gd name="connsiteY15" fmla="*/ 6398 h 10000"/>
                <a:gd name="connsiteX16" fmla="*/ 9738 w 10086"/>
                <a:gd name="connsiteY16" fmla="*/ 5163 h 10000"/>
                <a:gd name="connsiteX17" fmla="*/ 10069 w 10086"/>
                <a:gd name="connsiteY17" fmla="*/ 4523 h 10000"/>
                <a:gd name="connsiteX18" fmla="*/ 9202 w 10086"/>
                <a:gd name="connsiteY18" fmla="*/ 4009 h 10000"/>
                <a:gd name="connsiteX19" fmla="*/ 8674 w 10086"/>
                <a:gd name="connsiteY19" fmla="*/ 4915 h 10000"/>
                <a:gd name="connsiteX20" fmla="*/ 8674 w 10086"/>
                <a:gd name="connsiteY20" fmla="*/ 2285 h 10000"/>
                <a:gd name="connsiteX21" fmla="*/ 5777 w 10086"/>
                <a:gd name="connsiteY21" fmla="*/ 11 h 10000"/>
                <a:gd name="connsiteX22" fmla="*/ 2121 w 10086"/>
                <a:gd name="connsiteY22" fmla="*/ 445 h 10000"/>
                <a:gd name="connsiteX0" fmla="*/ 2133 w 10098"/>
                <a:gd name="connsiteY0" fmla="*/ 445 h 10000"/>
                <a:gd name="connsiteX1" fmla="*/ 1024 w 10098"/>
                <a:gd name="connsiteY1" fmla="*/ 4243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382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114"/>
                <a:gd name="connsiteY0" fmla="*/ 445 h 10000"/>
                <a:gd name="connsiteX1" fmla="*/ 1269 w 10114"/>
                <a:gd name="connsiteY1" fmla="*/ 4384 h 10000"/>
                <a:gd name="connsiteX2" fmla="*/ 313 w 10114"/>
                <a:gd name="connsiteY2" fmla="*/ 4298 h 10000"/>
                <a:gd name="connsiteX3" fmla="*/ 166 w 10114"/>
                <a:gd name="connsiteY3" fmla="*/ 4963 h 10000"/>
                <a:gd name="connsiteX4" fmla="*/ 830 w 10114"/>
                <a:gd name="connsiteY4" fmla="*/ 6220 h 10000"/>
                <a:gd name="connsiteX5" fmla="*/ 1239 w 10114"/>
                <a:gd name="connsiteY5" fmla="*/ 6680 h 10000"/>
                <a:gd name="connsiteX6" fmla="*/ 1732 w 10114"/>
                <a:gd name="connsiteY6" fmla="*/ 6802 h 10000"/>
                <a:gd name="connsiteX7" fmla="*/ 2271 w 10114"/>
                <a:gd name="connsiteY7" fmla="*/ 8153 h 10000"/>
                <a:gd name="connsiteX8" fmla="*/ 3001 w 10114"/>
                <a:gd name="connsiteY8" fmla="*/ 8939 h 10000"/>
                <a:gd name="connsiteX9" fmla="*/ 3752 w 10114"/>
                <a:gd name="connsiteY9" fmla="*/ 9517 h 10000"/>
                <a:gd name="connsiteX10" fmla="*/ 5174 w 10114"/>
                <a:gd name="connsiteY10" fmla="*/ 10000 h 10000"/>
                <a:gd name="connsiteX11" fmla="*/ 6655 w 10114"/>
                <a:gd name="connsiteY11" fmla="*/ 9392 h 10000"/>
                <a:gd name="connsiteX12" fmla="*/ 7500 w 10114"/>
                <a:gd name="connsiteY12" fmla="*/ 8752 h 10000"/>
                <a:gd name="connsiteX13" fmla="*/ 8186 w 10114"/>
                <a:gd name="connsiteY13" fmla="*/ 7853 h 10000"/>
                <a:gd name="connsiteX14" fmla="*/ 8587 w 10114"/>
                <a:gd name="connsiteY14" fmla="*/ 6492 h 10000"/>
                <a:gd name="connsiteX15" fmla="*/ 8971 w 10114"/>
                <a:gd name="connsiteY15" fmla="*/ 6398 h 10000"/>
                <a:gd name="connsiteX16" fmla="*/ 9750 w 10114"/>
                <a:gd name="connsiteY16" fmla="*/ 5163 h 10000"/>
                <a:gd name="connsiteX17" fmla="*/ 10081 w 10114"/>
                <a:gd name="connsiteY17" fmla="*/ 4382 h 10000"/>
                <a:gd name="connsiteX18" fmla="*/ 8920 w 10114"/>
                <a:gd name="connsiteY18" fmla="*/ 4150 h 10000"/>
                <a:gd name="connsiteX19" fmla="*/ 8686 w 10114"/>
                <a:gd name="connsiteY19" fmla="*/ 4915 h 10000"/>
                <a:gd name="connsiteX20" fmla="*/ 8686 w 10114"/>
                <a:gd name="connsiteY20" fmla="*/ 2285 h 10000"/>
                <a:gd name="connsiteX21" fmla="*/ 5789 w 10114"/>
                <a:gd name="connsiteY21" fmla="*/ 11 h 10000"/>
                <a:gd name="connsiteX22" fmla="*/ 2133 w 10114"/>
                <a:gd name="connsiteY22" fmla="*/ 445 h 10000"/>
                <a:gd name="connsiteX0" fmla="*/ 2133 w 9945"/>
                <a:gd name="connsiteY0" fmla="*/ 445 h 10000"/>
                <a:gd name="connsiteX1" fmla="*/ 1269 w 9945"/>
                <a:gd name="connsiteY1" fmla="*/ 4384 h 10000"/>
                <a:gd name="connsiteX2" fmla="*/ 313 w 9945"/>
                <a:gd name="connsiteY2" fmla="*/ 4298 h 10000"/>
                <a:gd name="connsiteX3" fmla="*/ 166 w 9945"/>
                <a:gd name="connsiteY3" fmla="*/ 4963 h 10000"/>
                <a:gd name="connsiteX4" fmla="*/ 830 w 9945"/>
                <a:gd name="connsiteY4" fmla="*/ 6220 h 10000"/>
                <a:gd name="connsiteX5" fmla="*/ 1239 w 9945"/>
                <a:gd name="connsiteY5" fmla="*/ 6680 h 10000"/>
                <a:gd name="connsiteX6" fmla="*/ 1732 w 9945"/>
                <a:gd name="connsiteY6" fmla="*/ 6802 h 10000"/>
                <a:gd name="connsiteX7" fmla="*/ 2271 w 9945"/>
                <a:gd name="connsiteY7" fmla="*/ 8153 h 10000"/>
                <a:gd name="connsiteX8" fmla="*/ 3001 w 9945"/>
                <a:gd name="connsiteY8" fmla="*/ 8939 h 10000"/>
                <a:gd name="connsiteX9" fmla="*/ 3752 w 9945"/>
                <a:gd name="connsiteY9" fmla="*/ 9517 h 10000"/>
                <a:gd name="connsiteX10" fmla="*/ 5174 w 9945"/>
                <a:gd name="connsiteY10" fmla="*/ 10000 h 10000"/>
                <a:gd name="connsiteX11" fmla="*/ 6655 w 9945"/>
                <a:gd name="connsiteY11" fmla="*/ 9392 h 10000"/>
                <a:gd name="connsiteX12" fmla="*/ 7500 w 9945"/>
                <a:gd name="connsiteY12" fmla="*/ 8752 h 10000"/>
                <a:gd name="connsiteX13" fmla="*/ 8186 w 9945"/>
                <a:gd name="connsiteY13" fmla="*/ 7853 h 10000"/>
                <a:gd name="connsiteX14" fmla="*/ 8587 w 9945"/>
                <a:gd name="connsiteY14" fmla="*/ 6492 h 10000"/>
                <a:gd name="connsiteX15" fmla="*/ 8971 w 9945"/>
                <a:gd name="connsiteY15" fmla="*/ 6398 h 10000"/>
                <a:gd name="connsiteX16" fmla="*/ 9750 w 9945"/>
                <a:gd name="connsiteY16" fmla="*/ 5163 h 10000"/>
                <a:gd name="connsiteX17" fmla="*/ 9885 w 9945"/>
                <a:gd name="connsiteY17" fmla="*/ 4382 h 10000"/>
                <a:gd name="connsiteX18" fmla="*/ 8920 w 9945"/>
                <a:gd name="connsiteY18" fmla="*/ 4150 h 10000"/>
                <a:gd name="connsiteX19" fmla="*/ 8686 w 9945"/>
                <a:gd name="connsiteY19" fmla="*/ 4915 h 10000"/>
                <a:gd name="connsiteX20" fmla="*/ 8686 w 9945"/>
                <a:gd name="connsiteY20" fmla="*/ 2285 h 10000"/>
                <a:gd name="connsiteX21" fmla="*/ 5789 w 9945"/>
                <a:gd name="connsiteY21" fmla="*/ 11 h 10000"/>
                <a:gd name="connsiteX22" fmla="*/ 2133 w 9945"/>
                <a:gd name="connsiteY22" fmla="*/ 445 h 10000"/>
                <a:gd name="connsiteX0" fmla="*/ 2145 w 9993"/>
                <a:gd name="connsiteY0" fmla="*/ 445 h 10000"/>
                <a:gd name="connsiteX1" fmla="*/ 1276 w 9993"/>
                <a:gd name="connsiteY1" fmla="*/ 4384 h 10000"/>
                <a:gd name="connsiteX2" fmla="*/ 315 w 9993"/>
                <a:gd name="connsiteY2" fmla="*/ 4298 h 10000"/>
                <a:gd name="connsiteX3" fmla="*/ 167 w 9993"/>
                <a:gd name="connsiteY3" fmla="*/ 4963 h 10000"/>
                <a:gd name="connsiteX4" fmla="*/ 835 w 9993"/>
                <a:gd name="connsiteY4" fmla="*/ 6220 h 10000"/>
                <a:gd name="connsiteX5" fmla="*/ 1246 w 9993"/>
                <a:gd name="connsiteY5" fmla="*/ 6680 h 10000"/>
                <a:gd name="connsiteX6" fmla="*/ 1742 w 9993"/>
                <a:gd name="connsiteY6" fmla="*/ 6802 h 10000"/>
                <a:gd name="connsiteX7" fmla="*/ 2284 w 9993"/>
                <a:gd name="connsiteY7" fmla="*/ 8153 h 10000"/>
                <a:gd name="connsiteX8" fmla="*/ 3018 w 9993"/>
                <a:gd name="connsiteY8" fmla="*/ 8939 h 10000"/>
                <a:gd name="connsiteX9" fmla="*/ 3773 w 9993"/>
                <a:gd name="connsiteY9" fmla="*/ 9517 h 10000"/>
                <a:gd name="connsiteX10" fmla="*/ 5203 w 9993"/>
                <a:gd name="connsiteY10" fmla="*/ 10000 h 10000"/>
                <a:gd name="connsiteX11" fmla="*/ 6692 w 9993"/>
                <a:gd name="connsiteY11" fmla="*/ 9392 h 10000"/>
                <a:gd name="connsiteX12" fmla="*/ 7541 w 9993"/>
                <a:gd name="connsiteY12" fmla="*/ 8752 h 10000"/>
                <a:gd name="connsiteX13" fmla="*/ 8231 w 9993"/>
                <a:gd name="connsiteY13" fmla="*/ 7853 h 10000"/>
                <a:gd name="connsiteX14" fmla="*/ 8634 w 9993"/>
                <a:gd name="connsiteY14" fmla="*/ 6492 h 10000"/>
                <a:gd name="connsiteX15" fmla="*/ 9021 w 9993"/>
                <a:gd name="connsiteY15" fmla="*/ 6398 h 10000"/>
                <a:gd name="connsiteX16" fmla="*/ 9804 w 9993"/>
                <a:gd name="connsiteY16" fmla="*/ 5163 h 10000"/>
                <a:gd name="connsiteX17" fmla="*/ 9940 w 9993"/>
                <a:gd name="connsiteY17" fmla="*/ 4382 h 10000"/>
                <a:gd name="connsiteX18" fmla="*/ 9073 w 9993"/>
                <a:gd name="connsiteY18" fmla="*/ 4325 h 10000"/>
                <a:gd name="connsiteX19" fmla="*/ 8969 w 9993"/>
                <a:gd name="connsiteY19" fmla="*/ 4150 h 10000"/>
                <a:gd name="connsiteX20" fmla="*/ 8734 w 9993"/>
                <a:gd name="connsiteY20" fmla="*/ 4915 h 10000"/>
                <a:gd name="connsiteX21" fmla="*/ 8734 w 9993"/>
                <a:gd name="connsiteY21" fmla="*/ 2285 h 10000"/>
                <a:gd name="connsiteX22" fmla="*/ 5821 w 9993"/>
                <a:gd name="connsiteY22" fmla="*/ 11 h 10000"/>
                <a:gd name="connsiteX23" fmla="*/ 2145 w 9993"/>
                <a:gd name="connsiteY23" fmla="*/ 445 h 10000"/>
                <a:gd name="connsiteX0" fmla="*/ 2147 w 10000"/>
                <a:gd name="connsiteY0" fmla="*/ 445 h 10000"/>
                <a:gd name="connsiteX1" fmla="*/ 1277 w 10000"/>
                <a:gd name="connsiteY1" fmla="*/ 4384 h 10000"/>
                <a:gd name="connsiteX2" fmla="*/ 315 w 10000"/>
                <a:gd name="connsiteY2" fmla="*/ 4298 h 10000"/>
                <a:gd name="connsiteX3" fmla="*/ 167 w 10000"/>
                <a:gd name="connsiteY3" fmla="*/ 4963 h 10000"/>
                <a:gd name="connsiteX4" fmla="*/ 836 w 10000"/>
                <a:gd name="connsiteY4" fmla="*/ 6220 h 10000"/>
                <a:gd name="connsiteX5" fmla="*/ 1247 w 10000"/>
                <a:gd name="connsiteY5" fmla="*/ 6680 h 10000"/>
                <a:gd name="connsiteX6" fmla="*/ 1743 w 10000"/>
                <a:gd name="connsiteY6" fmla="*/ 6802 h 10000"/>
                <a:gd name="connsiteX7" fmla="*/ 2286 w 10000"/>
                <a:gd name="connsiteY7" fmla="*/ 8153 h 10000"/>
                <a:gd name="connsiteX8" fmla="*/ 3020 w 10000"/>
                <a:gd name="connsiteY8" fmla="*/ 8939 h 10000"/>
                <a:gd name="connsiteX9" fmla="*/ 3776 w 10000"/>
                <a:gd name="connsiteY9" fmla="*/ 9517 h 10000"/>
                <a:gd name="connsiteX10" fmla="*/ 5207 w 10000"/>
                <a:gd name="connsiteY10" fmla="*/ 10000 h 10000"/>
                <a:gd name="connsiteX11" fmla="*/ 6697 w 10000"/>
                <a:gd name="connsiteY11" fmla="*/ 9392 h 10000"/>
                <a:gd name="connsiteX12" fmla="*/ 7546 w 10000"/>
                <a:gd name="connsiteY12" fmla="*/ 8752 h 10000"/>
                <a:gd name="connsiteX13" fmla="*/ 8237 w 10000"/>
                <a:gd name="connsiteY13" fmla="*/ 7853 h 10000"/>
                <a:gd name="connsiteX14" fmla="*/ 8640 w 10000"/>
                <a:gd name="connsiteY14" fmla="*/ 6492 h 10000"/>
                <a:gd name="connsiteX15" fmla="*/ 9027 w 10000"/>
                <a:gd name="connsiteY15" fmla="*/ 6398 h 10000"/>
                <a:gd name="connsiteX16" fmla="*/ 9811 w 10000"/>
                <a:gd name="connsiteY16" fmla="*/ 5163 h 10000"/>
                <a:gd name="connsiteX17" fmla="*/ 9947 w 10000"/>
                <a:gd name="connsiteY17" fmla="*/ 4382 h 10000"/>
                <a:gd name="connsiteX18" fmla="*/ 9079 w 10000"/>
                <a:gd name="connsiteY18" fmla="*/ 4325 h 10000"/>
                <a:gd name="connsiteX19" fmla="*/ 8975 w 10000"/>
                <a:gd name="connsiteY19" fmla="*/ 4150 h 10000"/>
                <a:gd name="connsiteX20" fmla="*/ 8740 w 10000"/>
                <a:gd name="connsiteY20" fmla="*/ 4915 h 10000"/>
                <a:gd name="connsiteX21" fmla="*/ 8740 w 10000"/>
                <a:gd name="connsiteY21" fmla="*/ 2285 h 10000"/>
                <a:gd name="connsiteX22" fmla="*/ 7769 w 10000"/>
                <a:gd name="connsiteY22" fmla="*/ 564 h 10000"/>
                <a:gd name="connsiteX23" fmla="*/ 5825 w 10000"/>
                <a:gd name="connsiteY23" fmla="*/ 11 h 10000"/>
                <a:gd name="connsiteX24" fmla="*/ 2147 w 10000"/>
                <a:gd name="connsiteY24" fmla="*/ 445 h 10000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743 w 10000"/>
                <a:gd name="connsiteY6" fmla="*/ 7190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970 w 10000"/>
                <a:gd name="connsiteY6" fmla="*/ 7624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094 w 9947"/>
                <a:gd name="connsiteY0" fmla="*/ 833 h 10388"/>
                <a:gd name="connsiteX1" fmla="*/ 1224 w 9947"/>
                <a:gd name="connsiteY1" fmla="*/ 4772 h 10388"/>
                <a:gd name="connsiteX2" fmla="*/ 565 w 9947"/>
                <a:gd name="connsiteY2" fmla="*/ 4975 h 10388"/>
                <a:gd name="connsiteX3" fmla="*/ 114 w 9947"/>
                <a:gd name="connsiteY3" fmla="*/ 5351 h 10388"/>
                <a:gd name="connsiteX4" fmla="*/ 783 w 9947"/>
                <a:gd name="connsiteY4" fmla="*/ 6608 h 10388"/>
                <a:gd name="connsiteX5" fmla="*/ 1194 w 9947"/>
                <a:gd name="connsiteY5" fmla="*/ 7068 h 10388"/>
                <a:gd name="connsiteX6" fmla="*/ 1917 w 9947"/>
                <a:gd name="connsiteY6" fmla="*/ 7624 h 10388"/>
                <a:gd name="connsiteX7" fmla="*/ 2233 w 9947"/>
                <a:gd name="connsiteY7" fmla="*/ 8541 h 10388"/>
                <a:gd name="connsiteX8" fmla="*/ 2967 w 9947"/>
                <a:gd name="connsiteY8" fmla="*/ 9327 h 10388"/>
                <a:gd name="connsiteX9" fmla="*/ 3723 w 9947"/>
                <a:gd name="connsiteY9" fmla="*/ 9905 h 10388"/>
                <a:gd name="connsiteX10" fmla="*/ 5154 w 9947"/>
                <a:gd name="connsiteY10" fmla="*/ 10388 h 10388"/>
                <a:gd name="connsiteX11" fmla="*/ 6644 w 9947"/>
                <a:gd name="connsiteY11" fmla="*/ 9780 h 10388"/>
                <a:gd name="connsiteX12" fmla="*/ 7493 w 9947"/>
                <a:gd name="connsiteY12" fmla="*/ 9140 h 10388"/>
                <a:gd name="connsiteX13" fmla="*/ 8184 w 9947"/>
                <a:gd name="connsiteY13" fmla="*/ 8241 h 10388"/>
                <a:gd name="connsiteX14" fmla="*/ 8587 w 9947"/>
                <a:gd name="connsiteY14" fmla="*/ 6880 h 10388"/>
                <a:gd name="connsiteX15" fmla="*/ 8974 w 9947"/>
                <a:gd name="connsiteY15" fmla="*/ 6786 h 10388"/>
                <a:gd name="connsiteX16" fmla="*/ 9758 w 9947"/>
                <a:gd name="connsiteY16" fmla="*/ 5551 h 10388"/>
                <a:gd name="connsiteX17" fmla="*/ 9894 w 9947"/>
                <a:gd name="connsiteY17" fmla="*/ 4770 h 10388"/>
                <a:gd name="connsiteX18" fmla="*/ 9026 w 9947"/>
                <a:gd name="connsiteY18" fmla="*/ 4713 h 10388"/>
                <a:gd name="connsiteX19" fmla="*/ 8922 w 9947"/>
                <a:gd name="connsiteY19" fmla="*/ 4538 h 10388"/>
                <a:gd name="connsiteX20" fmla="*/ 8687 w 9947"/>
                <a:gd name="connsiteY20" fmla="*/ 5303 h 10388"/>
                <a:gd name="connsiteX21" fmla="*/ 8687 w 9947"/>
                <a:gd name="connsiteY21" fmla="*/ 2673 h 10388"/>
                <a:gd name="connsiteX22" fmla="*/ 7716 w 9947"/>
                <a:gd name="connsiteY22" fmla="*/ 952 h 10388"/>
                <a:gd name="connsiteX23" fmla="*/ 5696 w 9947"/>
                <a:gd name="connsiteY23" fmla="*/ 1 h 10388"/>
                <a:gd name="connsiteX24" fmla="*/ 2094 w 9947"/>
                <a:gd name="connsiteY24" fmla="*/ 833 h 10388"/>
                <a:gd name="connsiteX0" fmla="*/ 1875 w 9770"/>
                <a:gd name="connsiteY0" fmla="*/ 802 h 10000"/>
                <a:gd name="connsiteX1" fmla="*/ 1001 w 9770"/>
                <a:gd name="connsiteY1" fmla="*/ 4594 h 10000"/>
                <a:gd name="connsiteX2" fmla="*/ 338 w 9770"/>
                <a:gd name="connsiteY2" fmla="*/ 4789 h 10000"/>
                <a:gd name="connsiteX3" fmla="*/ 151 w 9770"/>
                <a:gd name="connsiteY3" fmla="*/ 5290 h 10000"/>
                <a:gd name="connsiteX4" fmla="*/ 557 w 9770"/>
                <a:gd name="connsiteY4" fmla="*/ 6361 h 10000"/>
                <a:gd name="connsiteX5" fmla="*/ 970 w 9770"/>
                <a:gd name="connsiteY5" fmla="*/ 6804 h 10000"/>
                <a:gd name="connsiteX6" fmla="*/ 1697 w 9770"/>
                <a:gd name="connsiteY6" fmla="*/ 7339 h 10000"/>
                <a:gd name="connsiteX7" fmla="*/ 2015 w 9770"/>
                <a:gd name="connsiteY7" fmla="*/ 8222 h 10000"/>
                <a:gd name="connsiteX8" fmla="*/ 2753 w 9770"/>
                <a:gd name="connsiteY8" fmla="*/ 8979 h 10000"/>
                <a:gd name="connsiteX9" fmla="*/ 3513 w 9770"/>
                <a:gd name="connsiteY9" fmla="*/ 9535 h 10000"/>
                <a:gd name="connsiteX10" fmla="*/ 4951 w 9770"/>
                <a:gd name="connsiteY10" fmla="*/ 10000 h 10000"/>
                <a:gd name="connsiteX11" fmla="*/ 6449 w 9770"/>
                <a:gd name="connsiteY11" fmla="*/ 9415 h 10000"/>
                <a:gd name="connsiteX12" fmla="*/ 7303 w 9770"/>
                <a:gd name="connsiteY12" fmla="*/ 8799 h 10000"/>
                <a:gd name="connsiteX13" fmla="*/ 7998 w 9770"/>
                <a:gd name="connsiteY13" fmla="*/ 7933 h 10000"/>
                <a:gd name="connsiteX14" fmla="*/ 8403 w 9770"/>
                <a:gd name="connsiteY14" fmla="*/ 6623 h 10000"/>
                <a:gd name="connsiteX15" fmla="*/ 8792 w 9770"/>
                <a:gd name="connsiteY15" fmla="*/ 6533 h 10000"/>
                <a:gd name="connsiteX16" fmla="*/ 9580 w 9770"/>
                <a:gd name="connsiteY16" fmla="*/ 5344 h 10000"/>
                <a:gd name="connsiteX17" fmla="*/ 9717 w 9770"/>
                <a:gd name="connsiteY17" fmla="*/ 4592 h 10000"/>
                <a:gd name="connsiteX18" fmla="*/ 8844 w 9770"/>
                <a:gd name="connsiteY18" fmla="*/ 4537 h 10000"/>
                <a:gd name="connsiteX19" fmla="*/ 8740 w 9770"/>
                <a:gd name="connsiteY19" fmla="*/ 4369 h 10000"/>
                <a:gd name="connsiteX20" fmla="*/ 8503 w 9770"/>
                <a:gd name="connsiteY20" fmla="*/ 5105 h 10000"/>
                <a:gd name="connsiteX21" fmla="*/ 8503 w 9770"/>
                <a:gd name="connsiteY21" fmla="*/ 2573 h 10000"/>
                <a:gd name="connsiteX22" fmla="*/ 7527 w 9770"/>
                <a:gd name="connsiteY22" fmla="*/ 916 h 10000"/>
                <a:gd name="connsiteX23" fmla="*/ 5496 w 9770"/>
                <a:gd name="connsiteY23" fmla="*/ 1 h 10000"/>
                <a:gd name="connsiteX24" fmla="*/ 1875 w 9770"/>
                <a:gd name="connsiteY24" fmla="*/ 802 h 10000"/>
                <a:gd name="connsiteX0" fmla="*/ 1764 w 9845"/>
                <a:gd name="connsiteY0" fmla="*/ 802 h 10000"/>
                <a:gd name="connsiteX1" fmla="*/ 870 w 9845"/>
                <a:gd name="connsiteY1" fmla="*/ 4594 h 10000"/>
                <a:gd name="connsiteX2" fmla="*/ 191 w 9845"/>
                <a:gd name="connsiteY2" fmla="*/ 4789 h 10000"/>
                <a:gd name="connsiteX3" fmla="*/ 0 w 9845"/>
                <a:gd name="connsiteY3" fmla="*/ 5290 h 10000"/>
                <a:gd name="connsiteX4" fmla="*/ 415 w 9845"/>
                <a:gd name="connsiteY4" fmla="*/ 6361 h 10000"/>
                <a:gd name="connsiteX5" fmla="*/ 838 w 9845"/>
                <a:gd name="connsiteY5" fmla="*/ 6804 h 10000"/>
                <a:gd name="connsiteX6" fmla="*/ 1582 w 9845"/>
                <a:gd name="connsiteY6" fmla="*/ 7339 h 10000"/>
                <a:gd name="connsiteX7" fmla="*/ 1907 w 9845"/>
                <a:gd name="connsiteY7" fmla="*/ 8222 h 10000"/>
                <a:gd name="connsiteX8" fmla="*/ 2663 w 9845"/>
                <a:gd name="connsiteY8" fmla="*/ 8979 h 10000"/>
                <a:gd name="connsiteX9" fmla="*/ 3441 w 9845"/>
                <a:gd name="connsiteY9" fmla="*/ 9535 h 10000"/>
                <a:gd name="connsiteX10" fmla="*/ 4913 w 9845"/>
                <a:gd name="connsiteY10" fmla="*/ 10000 h 10000"/>
                <a:gd name="connsiteX11" fmla="*/ 6446 w 9845"/>
                <a:gd name="connsiteY11" fmla="*/ 9415 h 10000"/>
                <a:gd name="connsiteX12" fmla="*/ 7320 w 9845"/>
                <a:gd name="connsiteY12" fmla="*/ 8799 h 10000"/>
                <a:gd name="connsiteX13" fmla="*/ 8031 w 9845"/>
                <a:gd name="connsiteY13" fmla="*/ 7933 h 10000"/>
                <a:gd name="connsiteX14" fmla="*/ 8446 w 9845"/>
                <a:gd name="connsiteY14" fmla="*/ 6623 h 10000"/>
                <a:gd name="connsiteX15" fmla="*/ 8844 w 9845"/>
                <a:gd name="connsiteY15" fmla="*/ 6533 h 10000"/>
                <a:gd name="connsiteX16" fmla="*/ 9651 w 9845"/>
                <a:gd name="connsiteY16" fmla="*/ 5344 h 10000"/>
                <a:gd name="connsiteX17" fmla="*/ 9791 w 9845"/>
                <a:gd name="connsiteY17" fmla="*/ 4592 h 10000"/>
                <a:gd name="connsiteX18" fmla="*/ 8897 w 9845"/>
                <a:gd name="connsiteY18" fmla="*/ 4537 h 10000"/>
                <a:gd name="connsiteX19" fmla="*/ 8791 w 9845"/>
                <a:gd name="connsiteY19" fmla="*/ 4369 h 10000"/>
                <a:gd name="connsiteX20" fmla="*/ 8548 w 9845"/>
                <a:gd name="connsiteY20" fmla="*/ 5105 h 10000"/>
                <a:gd name="connsiteX21" fmla="*/ 8548 w 9845"/>
                <a:gd name="connsiteY21" fmla="*/ 2573 h 10000"/>
                <a:gd name="connsiteX22" fmla="*/ 7549 w 9845"/>
                <a:gd name="connsiteY22" fmla="*/ 916 h 10000"/>
                <a:gd name="connsiteX23" fmla="*/ 5470 w 9845"/>
                <a:gd name="connsiteY23" fmla="*/ 1 h 10000"/>
                <a:gd name="connsiteX24" fmla="*/ 1764 w 9845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2573 h 10000"/>
                <a:gd name="connsiteX21" fmla="*/ 7668 w 10000"/>
                <a:gd name="connsiteY21" fmla="*/ 916 h 10000"/>
                <a:gd name="connsiteX22" fmla="*/ 5556 w 10000"/>
                <a:gd name="connsiteY22" fmla="*/ 1 h 10000"/>
                <a:gd name="connsiteX23" fmla="*/ 1792 w 10000"/>
                <a:gd name="connsiteY23" fmla="*/ 802 h 10000"/>
                <a:gd name="connsiteX0" fmla="*/ 1792 w 9970"/>
                <a:gd name="connsiteY0" fmla="*/ 802 h 10000"/>
                <a:gd name="connsiteX1" fmla="*/ 884 w 9970"/>
                <a:gd name="connsiteY1" fmla="*/ 4594 h 10000"/>
                <a:gd name="connsiteX2" fmla="*/ 194 w 9970"/>
                <a:gd name="connsiteY2" fmla="*/ 4789 h 10000"/>
                <a:gd name="connsiteX3" fmla="*/ 0 w 9970"/>
                <a:gd name="connsiteY3" fmla="*/ 5290 h 10000"/>
                <a:gd name="connsiteX4" fmla="*/ 264 w 9970"/>
                <a:gd name="connsiteY4" fmla="*/ 6187 h 10000"/>
                <a:gd name="connsiteX5" fmla="*/ 851 w 9970"/>
                <a:gd name="connsiteY5" fmla="*/ 6804 h 10000"/>
                <a:gd name="connsiteX6" fmla="*/ 1607 w 9970"/>
                <a:gd name="connsiteY6" fmla="*/ 7339 h 10000"/>
                <a:gd name="connsiteX7" fmla="*/ 1937 w 9970"/>
                <a:gd name="connsiteY7" fmla="*/ 8222 h 10000"/>
                <a:gd name="connsiteX8" fmla="*/ 2705 w 9970"/>
                <a:gd name="connsiteY8" fmla="*/ 8979 h 10000"/>
                <a:gd name="connsiteX9" fmla="*/ 3495 w 9970"/>
                <a:gd name="connsiteY9" fmla="*/ 9535 h 10000"/>
                <a:gd name="connsiteX10" fmla="*/ 4990 w 9970"/>
                <a:gd name="connsiteY10" fmla="*/ 10000 h 10000"/>
                <a:gd name="connsiteX11" fmla="*/ 6547 w 9970"/>
                <a:gd name="connsiteY11" fmla="*/ 9415 h 10000"/>
                <a:gd name="connsiteX12" fmla="*/ 7435 w 9970"/>
                <a:gd name="connsiteY12" fmla="*/ 8799 h 10000"/>
                <a:gd name="connsiteX13" fmla="*/ 8157 w 9970"/>
                <a:gd name="connsiteY13" fmla="*/ 7933 h 10000"/>
                <a:gd name="connsiteX14" fmla="*/ 8579 w 9970"/>
                <a:gd name="connsiteY14" fmla="*/ 6623 h 10000"/>
                <a:gd name="connsiteX15" fmla="*/ 8983 w 9970"/>
                <a:gd name="connsiteY15" fmla="*/ 6533 h 10000"/>
                <a:gd name="connsiteX16" fmla="*/ 9803 w 9970"/>
                <a:gd name="connsiteY16" fmla="*/ 5344 h 10000"/>
                <a:gd name="connsiteX17" fmla="*/ 9945 w 9970"/>
                <a:gd name="connsiteY17" fmla="*/ 4592 h 10000"/>
                <a:gd name="connsiteX18" fmla="*/ 9448 w 9970"/>
                <a:gd name="connsiteY18" fmla="*/ 4292 h 10000"/>
                <a:gd name="connsiteX19" fmla="*/ 9037 w 9970"/>
                <a:gd name="connsiteY19" fmla="*/ 4537 h 10000"/>
                <a:gd name="connsiteX20" fmla="*/ 8929 w 9970"/>
                <a:gd name="connsiteY20" fmla="*/ 4369 h 10000"/>
                <a:gd name="connsiteX21" fmla="*/ 8683 w 9970"/>
                <a:gd name="connsiteY21" fmla="*/ 2573 h 10000"/>
                <a:gd name="connsiteX22" fmla="*/ 7668 w 9970"/>
                <a:gd name="connsiteY22" fmla="*/ 916 h 10000"/>
                <a:gd name="connsiteX23" fmla="*/ 5556 w 9970"/>
                <a:gd name="connsiteY23" fmla="*/ 1 h 10000"/>
                <a:gd name="connsiteX24" fmla="*/ 1792 w 9970"/>
                <a:gd name="connsiteY24" fmla="*/ 802 h 10000"/>
                <a:gd name="connsiteX0" fmla="*/ 1797 w 9844"/>
                <a:gd name="connsiteY0" fmla="*/ 802 h 10000"/>
                <a:gd name="connsiteX1" fmla="*/ 887 w 9844"/>
                <a:gd name="connsiteY1" fmla="*/ 4594 h 10000"/>
                <a:gd name="connsiteX2" fmla="*/ 195 w 9844"/>
                <a:gd name="connsiteY2" fmla="*/ 4789 h 10000"/>
                <a:gd name="connsiteX3" fmla="*/ 0 w 9844"/>
                <a:gd name="connsiteY3" fmla="*/ 5290 h 10000"/>
                <a:gd name="connsiteX4" fmla="*/ 265 w 9844"/>
                <a:gd name="connsiteY4" fmla="*/ 6187 h 10000"/>
                <a:gd name="connsiteX5" fmla="*/ 854 w 9844"/>
                <a:gd name="connsiteY5" fmla="*/ 6804 h 10000"/>
                <a:gd name="connsiteX6" fmla="*/ 1612 w 9844"/>
                <a:gd name="connsiteY6" fmla="*/ 7339 h 10000"/>
                <a:gd name="connsiteX7" fmla="*/ 1943 w 9844"/>
                <a:gd name="connsiteY7" fmla="*/ 8222 h 10000"/>
                <a:gd name="connsiteX8" fmla="*/ 2713 w 9844"/>
                <a:gd name="connsiteY8" fmla="*/ 8979 h 10000"/>
                <a:gd name="connsiteX9" fmla="*/ 3506 w 9844"/>
                <a:gd name="connsiteY9" fmla="*/ 9535 h 10000"/>
                <a:gd name="connsiteX10" fmla="*/ 5005 w 9844"/>
                <a:gd name="connsiteY10" fmla="*/ 10000 h 10000"/>
                <a:gd name="connsiteX11" fmla="*/ 6567 w 9844"/>
                <a:gd name="connsiteY11" fmla="*/ 9415 h 10000"/>
                <a:gd name="connsiteX12" fmla="*/ 7457 w 9844"/>
                <a:gd name="connsiteY12" fmla="*/ 8799 h 10000"/>
                <a:gd name="connsiteX13" fmla="*/ 8182 w 9844"/>
                <a:gd name="connsiteY13" fmla="*/ 7933 h 10000"/>
                <a:gd name="connsiteX14" fmla="*/ 8605 w 9844"/>
                <a:gd name="connsiteY14" fmla="*/ 6623 h 10000"/>
                <a:gd name="connsiteX15" fmla="*/ 9010 w 9844"/>
                <a:gd name="connsiteY15" fmla="*/ 6533 h 10000"/>
                <a:gd name="connsiteX16" fmla="*/ 9832 w 9844"/>
                <a:gd name="connsiteY16" fmla="*/ 5344 h 10000"/>
                <a:gd name="connsiteX17" fmla="*/ 9476 w 9844"/>
                <a:gd name="connsiteY17" fmla="*/ 4292 h 10000"/>
                <a:gd name="connsiteX18" fmla="*/ 9064 w 9844"/>
                <a:gd name="connsiteY18" fmla="*/ 4537 h 10000"/>
                <a:gd name="connsiteX19" fmla="*/ 8956 w 9844"/>
                <a:gd name="connsiteY19" fmla="*/ 4369 h 10000"/>
                <a:gd name="connsiteX20" fmla="*/ 8709 w 9844"/>
                <a:gd name="connsiteY20" fmla="*/ 2573 h 10000"/>
                <a:gd name="connsiteX21" fmla="*/ 7691 w 9844"/>
                <a:gd name="connsiteY21" fmla="*/ 916 h 10000"/>
                <a:gd name="connsiteX22" fmla="*/ 5573 w 9844"/>
                <a:gd name="connsiteY22" fmla="*/ 1 h 10000"/>
                <a:gd name="connsiteX23" fmla="*/ 1797 w 9844"/>
                <a:gd name="connsiteY23" fmla="*/ 802 h 10000"/>
                <a:gd name="connsiteX0" fmla="*/ 1825 w 11841"/>
                <a:gd name="connsiteY0" fmla="*/ 802 h 10000"/>
                <a:gd name="connsiteX1" fmla="*/ 901 w 11841"/>
                <a:gd name="connsiteY1" fmla="*/ 4594 h 10000"/>
                <a:gd name="connsiteX2" fmla="*/ 198 w 11841"/>
                <a:gd name="connsiteY2" fmla="*/ 4789 h 10000"/>
                <a:gd name="connsiteX3" fmla="*/ 0 w 11841"/>
                <a:gd name="connsiteY3" fmla="*/ 5290 h 10000"/>
                <a:gd name="connsiteX4" fmla="*/ 269 w 11841"/>
                <a:gd name="connsiteY4" fmla="*/ 6187 h 10000"/>
                <a:gd name="connsiteX5" fmla="*/ 868 w 11841"/>
                <a:gd name="connsiteY5" fmla="*/ 6804 h 10000"/>
                <a:gd name="connsiteX6" fmla="*/ 1638 w 11841"/>
                <a:gd name="connsiteY6" fmla="*/ 7339 h 10000"/>
                <a:gd name="connsiteX7" fmla="*/ 1974 w 11841"/>
                <a:gd name="connsiteY7" fmla="*/ 8222 h 10000"/>
                <a:gd name="connsiteX8" fmla="*/ 2756 w 11841"/>
                <a:gd name="connsiteY8" fmla="*/ 8979 h 10000"/>
                <a:gd name="connsiteX9" fmla="*/ 3562 w 11841"/>
                <a:gd name="connsiteY9" fmla="*/ 9535 h 10000"/>
                <a:gd name="connsiteX10" fmla="*/ 5084 w 11841"/>
                <a:gd name="connsiteY10" fmla="*/ 10000 h 10000"/>
                <a:gd name="connsiteX11" fmla="*/ 6671 w 11841"/>
                <a:gd name="connsiteY11" fmla="*/ 9415 h 10000"/>
                <a:gd name="connsiteX12" fmla="*/ 7575 w 11841"/>
                <a:gd name="connsiteY12" fmla="*/ 8799 h 10000"/>
                <a:gd name="connsiteX13" fmla="*/ 8312 w 11841"/>
                <a:gd name="connsiteY13" fmla="*/ 7933 h 10000"/>
                <a:gd name="connsiteX14" fmla="*/ 8741 w 11841"/>
                <a:gd name="connsiteY14" fmla="*/ 6623 h 10000"/>
                <a:gd name="connsiteX15" fmla="*/ 9153 w 11841"/>
                <a:gd name="connsiteY15" fmla="*/ 6533 h 10000"/>
                <a:gd name="connsiteX16" fmla="*/ 11839 w 11841"/>
                <a:gd name="connsiteY16" fmla="*/ 5623 h 10000"/>
                <a:gd name="connsiteX17" fmla="*/ 9626 w 11841"/>
                <a:gd name="connsiteY17" fmla="*/ 4292 h 10000"/>
                <a:gd name="connsiteX18" fmla="*/ 9208 w 11841"/>
                <a:gd name="connsiteY18" fmla="*/ 4537 h 10000"/>
                <a:gd name="connsiteX19" fmla="*/ 9098 w 11841"/>
                <a:gd name="connsiteY19" fmla="*/ 4369 h 10000"/>
                <a:gd name="connsiteX20" fmla="*/ 8847 w 11841"/>
                <a:gd name="connsiteY20" fmla="*/ 2573 h 10000"/>
                <a:gd name="connsiteX21" fmla="*/ 7813 w 11841"/>
                <a:gd name="connsiteY21" fmla="*/ 916 h 10000"/>
                <a:gd name="connsiteX22" fmla="*/ 5661 w 11841"/>
                <a:gd name="connsiteY22" fmla="*/ 1 h 10000"/>
                <a:gd name="connsiteX23" fmla="*/ 1825 w 11841"/>
                <a:gd name="connsiteY23" fmla="*/ 802 h 10000"/>
                <a:gd name="connsiteX0" fmla="*/ 1825 w 9749"/>
                <a:gd name="connsiteY0" fmla="*/ 802 h 10000"/>
                <a:gd name="connsiteX1" fmla="*/ 901 w 9749"/>
                <a:gd name="connsiteY1" fmla="*/ 4594 h 10000"/>
                <a:gd name="connsiteX2" fmla="*/ 198 w 9749"/>
                <a:gd name="connsiteY2" fmla="*/ 4789 h 10000"/>
                <a:gd name="connsiteX3" fmla="*/ 0 w 9749"/>
                <a:gd name="connsiteY3" fmla="*/ 5290 h 10000"/>
                <a:gd name="connsiteX4" fmla="*/ 269 w 9749"/>
                <a:gd name="connsiteY4" fmla="*/ 6187 h 10000"/>
                <a:gd name="connsiteX5" fmla="*/ 868 w 9749"/>
                <a:gd name="connsiteY5" fmla="*/ 6804 h 10000"/>
                <a:gd name="connsiteX6" fmla="*/ 1638 w 9749"/>
                <a:gd name="connsiteY6" fmla="*/ 7339 h 10000"/>
                <a:gd name="connsiteX7" fmla="*/ 1974 w 9749"/>
                <a:gd name="connsiteY7" fmla="*/ 8222 h 10000"/>
                <a:gd name="connsiteX8" fmla="*/ 2756 w 9749"/>
                <a:gd name="connsiteY8" fmla="*/ 8979 h 10000"/>
                <a:gd name="connsiteX9" fmla="*/ 3562 w 9749"/>
                <a:gd name="connsiteY9" fmla="*/ 9535 h 10000"/>
                <a:gd name="connsiteX10" fmla="*/ 5084 w 9749"/>
                <a:gd name="connsiteY10" fmla="*/ 10000 h 10000"/>
                <a:gd name="connsiteX11" fmla="*/ 6671 w 9749"/>
                <a:gd name="connsiteY11" fmla="*/ 9415 h 10000"/>
                <a:gd name="connsiteX12" fmla="*/ 7575 w 9749"/>
                <a:gd name="connsiteY12" fmla="*/ 8799 h 10000"/>
                <a:gd name="connsiteX13" fmla="*/ 8312 w 9749"/>
                <a:gd name="connsiteY13" fmla="*/ 7933 h 10000"/>
                <a:gd name="connsiteX14" fmla="*/ 8741 w 9749"/>
                <a:gd name="connsiteY14" fmla="*/ 6623 h 10000"/>
                <a:gd name="connsiteX15" fmla="*/ 9153 w 9749"/>
                <a:gd name="connsiteY15" fmla="*/ 6533 h 10000"/>
                <a:gd name="connsiteX16" fmla="*/ 9706 w 9749"/>
                <a:gd name="connsiteY16" fmla="*/ 5623 h 10000"/>
                <a:gd name="connsiteX17" fmla="*/ 9626 w 9749"/>
                <a:gd name="connsiteY17" fmla="*/ 4292 h 10000"/>
                <a:gd name="connsiteX18" fmla="*/ 9208 w 9749"/>
                <a:gd name="connsiteY18" fmla="*/ 4537 h 10000"/>
                <a:gd name="connsiteX19" fmla="*/ 9098 w 9749"/>
                <a:gd name="connsiteY19" fmla="*/ 4369 h 10000"/>
                <a:gd name="connsiteX20" fmla="*/ 8847 w 9749"/>
                <a:gd name="connsiteY20" fmla="*/ 2573 h 10000"/>
                <a:gd name="connsiteX21" fmla="*/ 7813 w 9749"/>
                <a:gd name="connsiteY21" fmla="*/ 916 h 10000"/>
                <a:gd name="connsiteX22" fmla="*/ 5661 w 9749"/>
                <a:gd name="connsiteY22" fmla="*/ 1 h 10000"/>
                <a:gd name="connsiteX23" fmla="*/ 1825 w 9749"/>
                <a:gd name="connsiteY23" fmla="*/ 802 h 10000"/>
                <a:gd name="connsiteX0" fmla="*/ 1872 w 10202"/>
                <a:gd name="connsiteY0" fmla="*/ 802 h 10000"/>
                <a:gd name="connsiteX1" fmla="*/ 924 w 10202"/>
                <a:gd name="connsiteY1" fmla="*/ 4594 h 10000"/>
                <a:gd name="connsiteX2" fmla="*/ 203 w 10202"/>
                <a:gd name="connsiteY2" fmla="*/ 4789 h 10000"/>
                <a:gd name="connsiteX3" fmla="*/ 0 w 10202"/>
                <a:gd name="connsiteY3" fmla="*/ 5290 h 10000"/>
                <a:gd name="connsiteX4" fmla="*/ 276 w 10202"/>
                <a:gd name="connsiteY4" fmla="*/ 6187 h 10000"/>
                <a:gd name="connsiteX5" fmla="*/ 890 w 10202"/>
                <a:gd name="connsiteY5" fmla="*/ 6804 h 10000"/>
                <a:gd name="connsiteX6" fmla="*/ 1680 w 10202"/>
                <a:gd name="connsiteY6" fmla="*/ 7339 h 10000"/>
                <a:gd name="connsiteX7" fmla="*/ 2025 w 10202"/>
                <a:gd name="connsiteY7" fmla="*/ 8222 h 10000"/>
                <a:gd name="connsiteX8" fmla="*/ 2827 w 10202"/>
                <a:gd name="connsiteY8" fmla="*/ 8979 h 10000"/>
                <a:gd name="connsiteX9" fmla="*/ 3654 w 10202"/>
                <a:gd name="connsiteY9" fmla="*/ 9535 h 10000"/>
                <a:gd name="connsiteX10" fmla="*/ 5215 w 10202"/>
                <a:gd name="connsiteY10" fmla="*/ 10000 h 10000"/>
                <a:gd name="connsiteX11" fmla="*/ 6843 w 10202"/>
                <a:gd name="connsiteY11" fmla="*/ 9415 h 10000"/>
                <a:gd name="connsiteX12" fmla="*/ 7770 w 10202"/>
                <a:gd name="connsiteY12" fmla="*/ 8799 h 10000"/>
                <a:gd name="connsiteX13" fmla="*/ 8526 w 10202"/>
                <a:gd name="connsiteY13" fmla="*/ 7933 h 10000"/>
                <a:gd name="connsiteX14" fmla="*/ 8966 w 10202"/>
                <a:gd name="connsiteY14" fmla="*/ 6623 h 10000"/>
                <a:gd name="connsiteX15" fmla="*/ 9389 w 10202"/>
                <a:gd name="connsiteY15" fmla="*/ 6533 h 10000"/>
                <a:gd name="connsiteX16" fmla="*/ 9956 w 10202"/>
                <a:gd name="connsiteY16" fmla="*/ 5623 h 10000"/>
                <a:gd name="connsiteX17" fmla="*/ 10202 w 10202"/>
                <a:gd name="connsiteY17" fmla="*/ 4779 h 10000"/>
                <a:gd name="connsiteX18" fmla="*/ 9874 w 10202"/>
                <a:gd name="connsiteY18" fmla="*/ 4292 h 10000"/>
                <a:gd name="connsiteX19" fmla="*/ 9445 w 10202"/>
                <a:gd name="connsiteY19" fmla="*/ 4537 h 10000"/>
                <a:gd name="connsiteX20" fmla="*/ 9332 w 10202"/>
                <a:gd name="connsiteY20" fmla="*/ 4369 h 10000"/>
                <a:gd name="connsiteX21" fmla="*/ 9075 w 10202"/>
                <a:gd name="connsiteY21" fmla="*/ 2573 h 10000"/>
                <a:gd name="connsiteX22" fmla="*/ 8014 w 10202"/>
                <a:gd name="connsiteY22" fmla="*/ 916 h 10000"/>
                <a:gd name="connsiteX23" fmla="*/ 5807 w 10202"/>
                <a:gd name="connsiteY23" fmla="*/ 1 h 10000"/>
                <a:gd name="connsiteX24" fmla="*/ 1872 w 10202"/>
                <a:gd name="connsiteY24" fmla="*/ 802 h 10000"/>
                <a:gd name="connsiteX0" fmla="*/ 1872 w 10272"/>
                <a:gd name="connsiteY0" fmla="*/ 802 h 10000"/>
                <a:gd name="connsiteX1" fmla="*/ 924 w 10272"/>
                <a:gd name="connsiteY1" fmla="*/ 4594 h 10000"/>
                <a:gd name="connsiteX2" fmla="*/ 203 w 10272"/>
                <a:gd name="connsiteY2" fmla="*/ 4789 h 10000"/>
                <a:gd name="connsiteX3" fmla="*/ 0 w 10272"/>
                <a:gd name="connsiteY3" fmla="*/ 5290 h 10000"/>
                <a:gd name="connsiteX4" fmla="*/ 276 w 10272"/>
                <a:gd name="connsiteY4" fmla="*/ 6187 h 10000"/>
                <a:gd name="connsiteX5" fmla="*/ 890 w 10272"/>
                <a:gd name="connsiteY5" fmla="*/ 6804 h 10000"/>
                <a:gd name="connsiteX6" fmla="*/ 1680 w 10272"/>
                <a:gd name="connsiteY6" fmla="*/ 7339 h 10000"/>
                <a:gd name="connsiteX7" fmla="*/ 2025 w 10272"/>
                <a:gd name="connsiteY7" fmla="*/ 8222 h 10000"/>
                <a:gd name="connsiteX8" fmla="*/ 2827 w 10272"/>
                <a:gd name="connsiteY8" fmla="*/ 8979 h 10000"/>
                <a:gd name="connsiteX9" fmla="*/ 3654 w 10272"/>
                <a:gd name="connsiteY9" fmla="*/ 9535 h 10000"/>
                <a:gd name="connsiteX10" fmla="*/ 5215 w 10272"/>
                <a:gd name="connsiteY10" fmla="*/ 10000 h 10000"/>
                <a:gd name="connsiteX11" fmla="*/ 6843 w 10272"/>
                <a:gd name="connsiteY11" fmla="*/ 9415 h 10000"/>
                <a:gd name="connsiteX12" fmla="*/ 7770 w 10272"/>
                <a:gd name="connsiteY12" fmla="*/ 8799 h 10000"/>
                <a:gd name="connsiteX13" fmla="*/ 8526 w 10272"/>
                <a:gd name="connsiteY13" fmla="*/ 7933 h 10000"/>
                <a:gd name="connsiteX14" fmla="*/ 8966 w 10272"/>
                <a:gd name="connsiteY14" fmla="*/ 6623 h 10000"/>
                <a:gd name="connsiteX15" fmla="*/ 9389 w 10272"/>
                <a:gd name="connsiteY15" fmla="*/ 6533 h 10000"/>
                <a:gd name="connsiteX16" fmla="*/ 9956 w 10272"/>
                <a:gd name="connsiteY16" fmla="*/ 5623 h 10000"/>
                <a:gd name="connsiteX17" fmla="*/ 10202 w 10272"/>
                <a:gd name="connsiteY17" fmla="*/ 4779 h 10000"/>
                <a:gd name="connsiteX18" fmla="*/ 10245 w 10272"/>
                <a:gd name="connsiteY18" fmla="*/ 4292 h 10000"/>
                <a:gd name="connsiteX19" fmla="*/ 9445 w 10272"/>
                <a:gd name="connsiteY19" fmla="*/ 4537 h 10000"/>
                <a:gd name="connsiteX20" fmla="*/ 9332 w 10272"/>
                <a:gd name="connsiteY20" fmla="*/ 4369 h 10000"/>
                <a:gd name="connsiteX21" fmla="*/ 9075 w 10272"/>
                <a:gd name="connsiteY21" fmla="*/ 2573 h 10000"/>
                <a:gd name="connsiteX22" fmla="*/ 8014 w 10272"/>
                <a:gd name="connsiteY22" fmla="*/ 916 h 10000"/>
                <a:gd name="connsiteX23" fmla="*/ 5807 w 10272"/>
                <a:gd name="connsiteY23" fmla="*/ 1 h 10000"/>
                <a:gd name="connsiteX24" fmla="*/ 1872 w 10272"/>
                <a:gd name="connsiteY24" fmla="*/ 802 h 10000"/>
                <a:gd name="connsiteX0" fmla="*/ 1872 w 10263"/>
                <a:gd name="connsiteY0" fmla="*/ 802 h 10000"/>
                <a:gd name="connsiteX1" fmla="*/ 924 w 10263"/>
                <a:gd name="connsiteY1" fmla="*/ 4594 h 10000"/>
                <a:gd name="connsiteX2" fmla="*/ 203 w 10263"/>
                <a:gd name="connsiteY2" fmla="*/ 4789 h 10000"/>
                <a:gd name="connsiteX3" fmla="*/ 0 w 10263"/>
                <a:gd name="connsiteY3" fmla="*/ 5290 h 10000"/>
                <a:gd name="connsiteX4" fmla="*/ 276 w 10263"/>
                <a:gd name="connsiteY4" fmla="*/ 6187 h 10000"/>
                <a:gd name="connsiteX5" fmla="*/ 890 w 10263"/>
                <a:gd name="connsiteY5" fmla="*/ 6804 h 10000"/>
                <a:gd name="connsiteX6" fmla="*/ 1680 w 10263"/>
                <a:gd name="connsiteY6" fmla="*/ 7339 h 10000"/>
                <a:gd name="connsiteX7" fmla="*/ 2025 w 10263"/>
                <a:gd name="connsiteY7" fmla="*/ 8222 h 10000"/>
                <a:gd name="connsiteX8" fmla="*/ 2827 w 10263"/>
                <a:gd name="connsiteY8" fmla="*/ 8979 h 10000"/>
                <a:gd name="connsiteX9" fmla="*/ 3654 w 10263"/>
                <a:gd name="connsiteY9" fmla="*/ 9535 h 10000"/>
                <a:gd name="connsiteX10" fmla="*/ 5215 w 10263"/>
                <a:gd name="connsiteY10" fmla="*/ 10000 h 10000"/>
                <a:gd name="connsiteX11" fmla="*/ 6843 w 10263"/>
                <a:gd name="connsiteY11" fmla="*/ 9415 h 10000"/>
                <a:gd name="connsiteX12" fmla="*/ 7770 w 10263"/>
                <a:gd name="connsiteY12" fmla="*/ 8799 h 10000"/>
                <a:gd name="connsiteX13" fmla="*/ 8526 w 10263"/>
                <a:gd name="connsiteY13" fmla="*/ 7933 h 10000"/>
                <a:gd name="connsiteX14" fmla="*/ 8966 w 10263"/>
                <a:gd name="connsiteY14" fmla="*/ 6623 h 10000"/>
                <a:gd name="connsiteX15" fmla="*/ 9389 w 10263"/>
                <a:gd name="connsiteY15" fmla="*/ 6533 h 10000"/>
                <a:gd name="connsiteX16" fmla="*/ 9956 w 10263"/>
                <a:gd name="connsiteY16" fmla="*/ 5623 h 10000"/>
                <a:gd name="connsiteX17" fmla="*/ 10202 w 10263"/>
                <a:gd name="connsiteY17" fmla="*/ 4779 h 10000"/>
                <a:gd name="connsiteX18" fmla="*/ 10245 w 10263"/>
                <a:gd name="connsiteY18" fmla="*/ 4292 h 10000"/>
                <a:gd name="connsiteX19" fmla="*/ 9660 w 10263"/>
                <a:gd name="connsiteY19" fmla="*/ 4152 h 10000"/>
                <a:gd name="connsiteX20" fmla="*/ 9445 w 10263"/>
                <a:gd name="connsiteY20" fmla="*/ 4537 h 10000"/>
                <a:gd name="connsiteX21" fmla="*/ 9332 w 10263"/>
                <a:gd name="connsiteY21" fmla="*/ 4369 h 10000"/>
                <a:gd name="connsiteX22" fmla="*/ 9075 w 10263"/>
                <a:gd name="connsiteY22" fmla="*/ 2573 h 10000"/>
                <a:gd name="connsiteX23" fmla="*/ 8014 w 10263"/>
                <a:gd name="connsiteY23" fmla="*/ 916 h 10000"/>
                <a:gd name="connsiteX24" fmla="*/ 5807 w 10263"/>
                <a:gd name="connsiteY24" fmla="*/ 1 h 10000"/>
                <a:gd name="connsiteX25" fmla="*/ 1872 w 10263"/>
                <a:gd name="connsiteY25" fmla="*/ 802 h 10000"/>
                <a:gd name="connsiteX0" fmla="*/ 1872 w 13132"/>
                <a:gd name="connsiteY0" fmla="*/ 802 h 10000"/>
                <a:gd name="connsiteX1" fmla="*/ 924 w 13132"/>
                <a:gd name="connsiteY1" fmla="*/ 4594 h 10000"/>
                <a:gd name="connsiteX2" fmla="*/ 203 w 13132"/>
                <a:gd name="connsiteY2" fmla="*/ 4789 h 10000"/>
                <a:gd name="connsiteX3" fmla="*/ 0 w 13132"/>
                <a:gd name="connsiteY3" fmla="*/ 5290 h 10000"/>
                <a:gd name="connsiteX4" fmla="*/ 276 w 13132"/>
                <a:gd name="connsiteY4" fmla="*/ 6187 h 10000"/>
                <a:gd name="connsiteX5" fmla="*/ 890 w 13132"/>
                <a:gd name="connsiteY5" fmla="*/ 6804 h 10000"/>
                <a:gd name="connsiteX6" fmla="*/ 1680 w 13132"/>
                <a:gd name="connsiteY6" fmla="*/ 7339 h 10000"/>
                <a:gd name="connsiteX7" fmla="*/ 2025 w 13132"/>
                <a:gd name="connsiteY7" fmla="*/ 8222 h 10000"/>
                <a:gd name="connsiteX8" fmla="*/ 2827 w 13132"/>
                <a:gd name="connsiteY8" fmla="*/ 8979 h 10000"/>
                <a:gd name="connsiteX9" fmla="*/ 3654 w 13132"/>
                <a:gd name="connsiteY9" fmla="*/ 9535 h 10000"/>
                <a:gd name="connsiteX10" fmla="*/ 5215 w 13132"/>
                <a:gd name="connsiteY10" fmla="*/ 10000 h 10000"/>
                <a:gd name="connsiteX11" fmla="*/ 6843 w 13132"/>
                <a:gd name="connsiteY11" fmla="*/ 9415 h 10000"/>
                <a:gd name="connsiteX12" fmla="*/ 7770 w 13132"/>
                <a:gd name="connsiteY12" fmla="*/ 8799 h 10000"/>
                <a:gd name="connsiteX13" fmla="*/ 8526 w 13132"/>
                <a:gd name="connsiteY13" fmla="*/ 7933 h 10000"/>
                <a:gd name="connsiteX14" fmla="*/ 8966 w 13132"/>
                <a:gd name="connsiteY14" fmla="*/ 6623 h 10000"/>
                <a:gd name="connsiteX15" fmla="*/ 9389 w 13132"/>
                <a:gd name="connsiteY15" fmla="*/ 6533 h 10000"/>
                <a:gd name="connsiteX16" fmla="*/ 9956 w 13132"/>
                <a:gd name="connsiteY16" fmla="*/ 5623 h 10000"/>
                <a:gd name="connsiteX17" fmla="*/ 13132 w 13132"/>
                <a:gd name="connsiteY17" fmla="*/ 5650 h 10000"/>
                <a:gd name="connsiteX18" fmla="*/ 10245 w 13132"/>
                <a:gd name="connsiteY18" fmla="*/ 4292 h 10000"/>
                <a:gd name="connsiteX19" fmla="*/ 9660 w 13132"/>
                <a:gd name="connsiteY19" fmla="*/ 4152 h 10000"/>
                <a:gd name="connsiteX20" fmla="*/ 9445 w 13132"/>
                <a:gd name="connsiteY20" fmla="*/ 4537 h 10000"/>
                <a:gd name="connsiteX21" fmla="*/ 9332 w 13132"/>
                <a:gd name="connsiteY21" fmla="*/ 4369 h 10000"/>
                <a:gd name="connsiteX22" fmla="*/ 9075 w 13132"/>
                <a:gd name="connsiteY22" fmla="*/ 2573 h 10000"/>
                <a:gd name="connsiteX23" fmla="*/ 8014 w 13132"/>
                <a:gd name="connsiteY23" fmla="*/ 916 h 10000"/>
                <a:gd name="connsiteX24" fmla="*/ 5807 w 13132"/>
                <a:gd name="connsiteY24" fmla="*/ 1 h 10000"/>
                <a:gd name="connsiteX25" fmla="*/ 1872 w 13132"/>
                <a:gd name="connsiteY25" fmla="*/ 802 h 10000"/>
                <a:gd name="connsiteX0" fmla="*/ 1872 w 10325"/>
                <a:gd name="connsiteY0" fmla="*/ 802 h 10000"/>
                <a:gd name="connsiteX1" fmla="*/ 924 w 10325"/>
                <a:gd name="connsiteY1" fmla="*/ 4594 h 10000"/>
                <a:gd name="connsiteX2" fmla="*/ 203 w 10325"/>
                <a:gd name="connsiteY2" fmla="*/ 4789 h 10000"/>
                <a:gd name="connsiteX3" fmla="*/ 0 w 10325"/>
                <a:gd name="connsiteY3" fmla="*/ 5290 h 10000"/>
                <a:gd name="connsiteX4" fmla="*/ 276 w 10325"/>
                <a:gd name="connsiteY4" fmla="*/ 6187 h 10000"/>
                <a:gd name="connsiteX5" fmla="*/ 890 w 10325"/>
                <a:gd name="connsiteY5" fmla="*/ 6804 h 10000"/>
                <a:gd name="connsiteX6" fmla="*/ 1680 w 10325"/>
                <a:gd name="connsiteY6" fmla="*/ 7339 h 10000"/>
                <a:gd name="connsiteX7" fmla="*/ 2025 w 10325"/>
                <a:gd name="connsiteY7" fmla="*/ 8222 h 10000"/>
                <a:gd name="connsiteX8" fmla="*/ 2827 w 10325"/>
                <a:gd name="connsiteY8" fmla="*/ 8979 h 10000"/>
                <a:gd name="connsiteX9" fmla="*/ 3654 w 10325"/>
                <a:gd name="connsiteY9" fmla="*/ 9535 h 10000"/>
                <a:gd name="connsiteX10" fmla="*/ 5215 w 10325"/>
                <a:gd name="connsiteY10" fmla="*/ 10000 h 10000"/>
                <a:gd name="connsiteX11" fmla="*/ 6843 w 10325"/>
                <a:gd name="connsiteY11" fmla="*/ 9415 h 10000"/>
                <a:gd name="connsiteX12" fmla="*/ 7770 w 10325"/>
                <a:gd name="connsiteY12" fmla="*/ 8799 h 10000"/>
                <a:gd name="connsiteX13" fmla="*/ 8526 w 10325"/>
                <a:gd name="connsiteY13" fmla="*/ 7933 h 10000"/>
                <a:gd name="connsiteX14" fmla="*/ 8966 w 10325"/>
                <a:gd name="connsiteY14" fmla="*/ 6623 h 10000"/>
                <a:gd name="connsiteX15" fmla="*/ 9389 w 10325"/>
                <a:gd name="connsiteY15" fmla="*/ 6533 h 10000"/>
                <a:gd name="connsiteX16" fmla="*/ 9956 w 10325"/>
                <a:gd name="connsiteY16" fmla="*/ 5623 h 10000"/>
                <a:gd name="connsiteX17" fmla="*/ 10325 w 10325"/>
                <a:gd name="connsiteY17" fmla="*/ 4988 h 10000"/>
                <a:gd name="connsiteX18" fmla="*/ 10245 w 10325"/>
                <a:gd name="connsiteY18" fmla="*/ 4292 h 10000"/>
                <a:gd name="connsiteX19" fmla="*/ 9660 w 10325"/>
                <a:gd name="connsiteY19" fmla="*/ 4152 h 10000"/>
                <a:gd name="connsiteX20" fmla="*/ 9445 w 10325"/>
                <a:gd name="connsiteY20" fmla="*/ 4537 h 10000"/>
                <a:gd name="connsiteX21" fmla="*/ 9332 w 10325"/>
                <a:gd name="connsiteY21" fmla="*/ 4369 h 10000"/>
                <a:gd name="connsiteX22" fmla="*/ 9075 w 10325"/>
                <a:gd name="connsiteY22" fmla="*/ 2573 h 10000"/>
                <a:gd name="connsiteX23" fmla="*/ 8014 w 10325"/>
                <a:gd name="connsiteY23" fmla="*/ 916 h 10000"/>
                <a:gd name="connsiteX24" fmla="*/ 5807 w 10325"/>
                <a:gd name="connsiteY24" fmla="*/ 1 h 10000"/>
                <a:gd name="connsiteX25" fmla="*/ 1872 w 10325"/>
                <a:gd name="connsiteY25" fmla="*/ 802 h 10000"/>
                <a:gd name="connsiteX0" fmla="*/ 1872 w 12804"/>
                <a:gd name="connsiteY0" fmla="*/ 802 h 10000"/>
                <a:gd name="connsiteX1" fmla="*/ 924 w 12804"/>
                <a:gd name="connsiteY1" fmla="*/ 4594 h 10000"/>
                <a:gd name="connsiteX2" fmla="*/ 203 w 12804"/>
                <a:gd name="connsiteY2" fmla="*/ 4789 h 10000"/>
                <a:gd name="connsiteX3" fmla="*/ 0 w 12804"/>
                <a:gd name="connsiteY3" fmla="*/ 5290 h 10000"/>
                <a:gd name="connsiteX4" fmla="*/ 276 w 12804"/>
                <a:gd name="connsiteY4" fmla="*/ 6187 h 10000"/>
                <a:gd name="connsiteX5" fmla="*/ 890 w 12804"/>
                <a:gd name="connsiteY5" fmla="*/ 6804 h 10000"/>
                <a:gd name="connsiteX6" fmla="*/ 1680 w 12804"/>
                <a:gd name="connsiteY6" fmla="*/ 7339 h 10000"/>
                <a:gd name="connsiteX7" fmla="*/ 2025 w 12804"/>
                <a:gd name="connsiteY7" fmla="*/ 8222 h 10000"/>
                <a:gd name="connsiteX8" fmla="*/ 2827 w 12804"/>
                <a:gd name="connsiteY8" fmla="*/ 8979 h 10000"/>
                <a:gd name="connsiteX9" fmla="*/ 3654 w 12804"/>
                <a:gd name="connsiteY9" fmla="*/ 9535 h 10000"/>
                <a:gd name="connsiteX10" fmla="*/ 5215 w 12804"/>
                <a:gd name="connsiteY10" fmla="*/ 10000 h 10000"/>
                <a:gd name="connsiteX11" fmla="*/ 6843 w 12804"/>
                <a:gd name="connsiteY11" fmla="*/ 9415 h 10000"/>
                <a:gd name="connsiteX12" fmla="*/ 7770 w 12804"/>
                <a:gd name="connsiteY12" fmla="*/ 8799 h 10000"/>
                <a:gd name="connsiteX13" fmla="*/ 8526 w 12804"/>
                <a:gd name="connsiteY13" fmla="*/ 7933 h 10000"/>
                <a:gd name="connsiteX14" fmla="*/ 8966 w 12804"/>
                <a:gd name="connsiteY14" fmla="*/ 6623 h 10000"/>
                <a:gd name="connsiteX15" fmla="*/ 9389 w 12804"/>
                <a:gd name="connsiteY15" fmla="*/ 6533 h 10000"/>
                <a:gd name="connsiteX16" fmla="*/ 9956 w 12804"/>
                <a:gd name="connsiteY16" fmla="*/ 5623 h 10000"/>
                <a:gd name="connsiteX17" fmla="*/ 10325 w 12804"/>
                <a:gd name="connsiteY17" fmla="*/ 4988 h 10000"/>
                <a:gd name="connsiteX18" fmla="*/ 12803 w 12804"/>
                <a:gd name="connsiteY18" fmla="*/ 3108 h 10000"/>
                <a:gd name="connsiteX19" fmla="*/ 9660 w 12804"/>
                <a:gd name="connsiteY19" fmla="*/ 4152 h 10000"/>
                <a:gd name="connsiteX20" fmla="*/ 9445 w 12804"/>
                <a:gd name="connsiteY20" fmla="*/ 4537 h 10000"/>
                <a:gd name="connsiteX21" fmla="*/ 9332 w 12804"/>
                <a:gd name="connsiteY21" fmla="*/ 4369 h 10000"/>
                <a:gd name="connsiteX22" fmla="*/ 9075 w 12804"/>
                <a:gd name="connsiteY22" fmla="*/ 2573 h 10000"/>
                <a:gd name="connsiteX23" fmla="*/ 8014 w 12804"/>
                <a:gd name="connsiteY23" fmla="*/ 916 h 10000"/>
                <a:gd name="connsiteX24" fmla="*/ 5807 w 12804"/>
                <a:gd name="connsiteY24" fmla="*/ 1 h 10000"/>
                <a:gd name="connsiteX25" fmla="*/ 1872 w 12804"/>
                <a:gd name="connsiteY25" fmla="*/ 802 h 10000"/>
                <a:gd name="connsiteX0" fmla="*/ 1872 w 10424"/>
                <a:gd name="connsiteY0" fmla="*/ 802 h 10000"/>
                <a:gd name="connsiteX1" fmla="*/ 924 w 10424"/>
                <a:gd name="connsiteY1" fmla="*/ 4594 h 10000"/>
                <a:gd name="connsiteX2" fmla="*/ 203 w 10424"/>
                <a:gd name="connsiteY2" fmla="*/ 4789 h 10000"/>
                <a:gd name="connsiteX3" fmla="*/ 0 w 10424"/>
                <a:gd name="connsiteY3" fmla="*/ 5290 h 10000"/>
                <a:gd name="connsiteX4" fmla="*/ 276 w 10424"/>
                <a:gd name="connsiteY4" fmla="*/ 6187 h 10000"/>
                <a:gd name="connsiteX5" fmla="*/ 890 w 10424"/>
                <a:gd name="connsiteY5" fmla="*/ 6804 h 10000"/>
                <a:gd name="connsiteX6" fmla="*/ 1680 w 10424"/>
                <a:gd name="connsiteY6" fmla="*/ 7339 h 10000"/>
                <a:gd name="connsiteX7" fmla="*/ 2025 w 10424"/>
                <a:gd name="connsiteY7" fmla="*/ 8222 h 10000"/>
                <a:gd name="connsiteX8" fmla="*/ 2827 w 10424"/>
                <a:gd name="connsiteY8" fmla="*/ 8979 h 10000"/>
                <a:gd name="connsiteX9" fmla="*/ 3654 w 10424"/>
                <a:gd name="connsiteY9" fmla="*/ 9535 h 10000"/>
                <a:gd name="connsiteX10" fmla="*/ 5215 w 10424"/>
                <a:gd name="connsiteY10" fmla="*/ 10000 h 10000"/>
                <a:gd name="connsiteX11" fmla="*/ 6843 w 10424"/>
                <a:gd name="connsiteY11" fmla="*/ 9415 h 10000"/>
                <a:gd name="connsiteX12" fmla="*/ 7770 w 10424"/>
                <a:gd name="connsiteY12" fmla="*/ 8799 h 10000"/>
                <a:gd name="connsiteX13" fmla="*/ 8526 w 10424"/>
                <a:gd name="connsiteY13" fmla="*/ 7933 h 10000"/>
                <a:gd name="connsiteX14" fmla="*/ 8966 w 10424"/>
                <a:gd name="connsiteY14" fmla="*/ 6623 h 10000"/>
                <a:gd name="connsiteX15" fmla="*/ 9389 w 10424"/>
                <a:gd name="connsiteY15" fmla="*/ 6533 h 10000"/>
                <a:gd name="connsiteX16" fmla="*/ 9956 w 10424"/>
                <a:gd name="connsiteY16" fmla="*/ 5623 h 10000"/>
                <a:gd name="connsiteX17" fmla="*/ 10325 w 10424"/>
                <a:gd name="connsiteY17" fmla="*/ 4988 h 10000"/>
                <a:gd name="connsiteX18" fmla="*/ 10410 w 10424"/>
                <a:gd name="connsiteY18" fmla="*/ 4327 h 10000"/>
                <a:gd name="connsiteX19" fmla="*/ 9660 w 10424"/>
                <a:gd name="connsiteY19" fmla="*/ 4152 h 10000"/>
                <a:gd name="connsiteX20" fmla="*/ 9445 w 10424"/>
                <a:gd name="connsiteY20" fmla="*/ 4537 h 10000"/>
                <a:gd name="connsiteX21" fmla="*/ 9332 w 10424"/>
                <a:gd name="connsiteY21" fmla="*/ 4369 h 10000"/>
                <a:gd name="connsiteX22" fmla="*/ 9075 w 10424"/>
                <a:gd name="connsiteY22" fmla="*/ 2573 h 10000"/>
                <a:gd name="connsiteX23" fmla="*/ 8014 w 10424"/>
                <a:gd name="connsiteY23" fmla="*/ 916 h 10000"/>
                <a:gd name="connsiteX24" fmla="*/ 5807 w 10424"/>
                <a:gd name="connsiteY24" fmla="*/ 1 h 10000"/>
                <a:gd name="connsiteX25" fmla="*/ 1872 w 1042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93 w 10548"/>
                <a:gd name="connsiteY2" fmla="*/ 2898 h 10000"/>
                <a:gd name="connsiteX3" fmla="*/ 368 w 10548"/>
                <a:gd name="connsiteY3" fmla="*/ 4684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2389 w 10941"/>
                <a:gd name="connsiteY0" fmla="*/ 802 h 10000"/>
                <a:gd name="connsiteX1" fmla="*/ 1441 w 10941"/>
                <a:gd name="connsiteY1" fmla="*/ 4594 h 10000"/>
                <a:gd name="connsiteX2" fmla="*/ 686 w 10941"/>
                <a:gd name="connsiteY2" fmla="*/ 2898 h 10000"/>
                <a:gd name="connsiteX3" fmla="*/ 18 w 10941"/>
                <a:gd name="connsiteY3" fmla="*/ 4440 h 10000"/>
                <a:gd name="connsiteX4" fmla="*/ 393 w 10941"/>
                <a:gd name="connsiteY4" fmla="*/ 5290 h 10000"/>
                <a:gd name="connsiteX5" fmla="*/ 793 w 10941"/>
                <a:gd name="connsiteY5" fmla="*/ 6187 h 10000"/>
                <a:gd name="connsiteX6" fmla="*/ 1407 w 10941"/>
                <a:gd name="connsiteY6" fmla="*/ 6804 h 10000"/>
                <a:gd name="connsiteX7" fmla="*/ 2197 w 10941"/>
                <a:gd name="connsiteY7" fmla="*/ 7339 h 10000"/>
                <a:gd name="connsiteX8" fmla="*/ 2542 w 10941"/>
                <a:gd name="connsiteY8" fmla="*/ 8222 h 10000"/>
                <a:gd name="connsiteX9" fmla="*/ 3344 w 10941"/>
                <a:gd name="connsiteY9" fmla="*/ 8979 h 10000"/>
                <a:gd name="connsiteX10" fmla="*/ 4171 w 10941"/>
                <a:gd name="connsiteY10" fmla="*/ 9535 h 10000"/>
                <a:gd name="connsiteX11" fmla="*/ 5732 w 10941"/>
                <a:gd name="connsiteY11" fmla="*/ 10000 h 10000"/>
                <a:gd name="connsiteX12" fmla="*/ 7360 w 10941"/>
                <a:gd name="connsiteY12" fmla="*/ 9415 h 10000"/>
                <a:gd name="connsiteX13" fmla="*/ 8287 w 10941"/>
                <a:gd name="connsiteY13" fmla="*/ 8799 h 10000"/>
                <a:gd name="connsiteX14" fmla="*/ 9043 w 10941"/>
                <a:gd name="connsiteY14" fmla="*/ 7933 h 10000"/>
                <a:gd name="connsiteX15" fmla="*/ 9483 w 10941"/>
                <a:gd name="connsiteY15" fmla="*/ 6623 h 10000"/>
                <a:gd name="connsiteX16" fmla="*/ 9906 w 10941"/>
                <a:gd name="connsiteY16" fmla="*/ 6533 h 10000"/>
                <a:gd name="connsiteX17" fmla="*/ 10473 w 10941"/>
                <a:gd name="connsiteY17" fmla="*/ 5623 h 10000"/>
                <a:gd name="connsiteX18" fmla="*/ 10842 w 10941"/>
                <a:gd name="connsiteY18" fmla="*/ 4988 h 10000"/>
                <a:gd name="connsiteX19" fmla="*/ 10927 w 10941"/>
                <a:gd name="connsiteY19" fmla="*/ 4327 h 10000"/>
                <a:gd name="connsiteX20" fmla="*/ 10177 w 10941"/>
                <a:gd name="connsiteY20" fmla="*/ 4152 h 10000"/>
                <a:gd name="connsiteX21" fmla="*/ 9962 w 10941"/>
                <a:gd name="connsiteY21" fmla="*/ 4537 h 10000"/>
                <a:gd name="connsiteX22" fmla="*/ 9849 w 10941"/>
                <a:gd name="connsiteY22" fmla="*/ 4369 h 10000"/>
                <a:gd name="connsiteX23" fmla="*/ 9592 w 10941"/>
                <a:gd name="connsiteY23" fmla="*/ 2573 h 10000"/>
                <a:gd name="connsiteX24" fmla="*/ 8531 w 10941"/>
                <a:gd name="connsiteY24" fmla="*/ 916 h 10000"/>
                <a:gd name="connsiteX25" fmla="*/ 6324 w 10941"/>
                <a:gd name="connsiteY25" fmla="*/ 1 h 10000"/>
                <a:gd name="connsiteX26" fmla="*/ 2389 w 10941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743 w 10998"/>
                <a:gd name="connsiteY2" fmla="*/ 2898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214 w 10766"/>
                <a:gd name="connsiteY0" fmla="*/ 802 h 10000"/>
                <a:gd name="connsiteX1" fmla="*/ 1266 w 10766"/>
                <a:gd name="connsiteY1" fmla="*/ 4594 h 10000"/>
                <a:gd name="connsiteX2" fmla="*/ 635 w 10766"/>
                <a:gd name="connsiteY2" fmla="*/ 4779 h 10000"/>
                <a:gd name="connsiteX3" fmla="*/ 338 w 10766"/>
                <a:gd name="connsiteY3" fmla="*/ 4893 h 10000"/>
                <a:gd name="connsiteX4" fmla="*/ 218 w 10766"/>
                <a:gd name="connsiteY4" fmla="*/ 5290 h 10000"/>
                <a:gd name="connsiteX5" fmla="*/ 618 w 10766"/>
                <a:gd name="connsiteY5" fmla="*/ 6187 h 10000"/>
                <a:gd name="connsiteX6" fmla="*/ 1232 w 10766"/>
                <a:gd name="connsiteY6" fmla="*/ 6804 h 10000"/>
                <a:gd name="connsiteX7" fmla="*/ 2022 w 10766"/>
                <a:gd name="connsiteY7" fmla="*/ 7339 h 10000"/>
                <a:gd name="connsiteX8" fmla="*/ 2367 w 10766"/>
                <a:gd name="connsiteY8" fmla="*/ 8222 h 10000"/>
                <a:gd name="connsiteX9" fmla="*/ 3169 w 10766"/>
                <a:gd name="connsiteY9" fmla="*/ 8979 h 10000"/>
                <a:gd name="connsiteX10" fmla="*/ 3996 w 10766"/>
                <a:gd name="connsiteY10" fmla="*/ 9535 h 10000"/>
                <a:gd name="connsiteX11" fmla="*/ 5557 w 10766"/>
                <a:gd name="connsiteY11" fmla="*/ 10000 h 10000"/>
                <a:gd name="connsiteX12" fmla="*/ 7185 w 10766"/>
                <a:gd name="connsiteY12" fmla="*/ 9415 h 10000"/>
                <a:gd name="connsiteX13" fmla="*/ 8112 w 10766"/>
                <a:gd name="connsiteY13" fmla="*/ 8799 h 10000"/>
                <a:gd name="connsiteX14" fmla="*/ 8868 w 10766"/>
                <a:gd name="connsiteY14" fmla="*/ 7933 h 10000"/>
                <a:gd name="connsiteX15" fmla="*/ 9308 w 10766"/>
                <a:gd name="connsiteY15" fmla="*/ 6623 h 10000"/>
                <a:gd name="connsiteX16" fmla="*/ 9731 w 10766"/>
                <a:gd name="connsiteY16" fmla="*/ 6533 h 10000"/>
                <a:gd name="connsiteX17" fmla="*/ 10298 w 10766"/>
                <a:gd name="connsiteY17" fmla="*/ 5623 h 10000"/>
                <a:gd name="connsiteX18" fmla="*/ 10667 w 10766"/>
                <a:gd name="connsiteY18" fmla="*/ 4988 h 10000"/>
                <a:gd name="connsiteX19" fmla="*/ 10752 w 10766"/>
                <a:gd name="connsiteY19" fmla="*/ 4327 h 10000"/>
                <a:gd name="connsiteX20" fmla="*/ 10002 w 10766"/>
                <a:gd name="connsiteY20" fmla="*/ 4152 h 10000"/>
                <a:gd name="connsiteX21" fmla="*/ 9787 w 10766"/>
                <a:gd name="connsiteY21" fmla="*/ 4537 h 10000"/>
                <a:gd name="connsiteX22" fmla="*/ 9674 w 10766"/>
                <a:gd name="connsiteY22" fmla="*/ 4369 h 10000"/>
                <a:gd name="connsiteX23" fmla="*/ 9417 w 10766"/>
                <a:gd name="connsiteY23" fmla="*/ 2573 h 10000"/>
                <a:gd name="connsiteX24" fmla="*/ 8356 w 10766"/>
                <a:gd name="connsiteY24" fmla="*/ 916 h 10000"/>
                <a:gd name="connsiteX25" fmla="*/ 6149 w 10766"/>
                <a:gd name="connsiteY25" fmla="*/ 1 h 10000"/>
                <a:gd name="connsiteX26" fmla="*/ 2214 w 10766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17 w 10548"/>
                <a:gd name="connsiteY2" fmla="*/ 4779 h 10000"/>
                <a:gd name="connsiteX3" fmla="*/ 120 w 10548"/>
                <a:gd name="connsiteY3" fmla="*/ 4893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85 w 10548"/>
                <a:gd name="connsiteY2" fmla="*/ 4615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6 w 11738"/>
                <a:gd name="connsiteY0" fmla="*/ 802 h 10000"/>
                <a:gd name="connsiteX1" fmla="*/ 2238 w 11738"/>
                <a:gd name="connsiteY1" fmla="*/ 4594 h 10000"/>
                <a:gd name="connsiteX2" fmla="*/ 31 w 11738"/>
                <a:gd name="connsiteY2" fmla="*/ 3744 h 10000"/>
                <a:gd name="connsiteX3" fmla="*/ 1066 w 11738"/>
                <a:gd name="connsiteY3" fmla="*/ 5220 h 10000"/>
                <a:gd name="connsiteX4" fmla="*/ 1590 w 11738"/>
                <a:gd name="connsiteY4" fmla="*/ 6187 h 10000"/>
                <a:gd name="connsiteX5" fmla="*/ 2204 w 11738"/>
                <a:gd name="connsiteY5" fmla="*/ 6804 h 10000"/>
                <a:gd name="connsiteX6" fmla="*/ 2994 w 11738"/>
                <a:gd name="connsiteY6" fmla="*/ 7339 h 10000"/>
                <a:gd name="connsiteX7" fmla="*/ 3339 w 11738"/>
                <a:gd name="connsiteY7" fmla="*/ 8222 h 10000"/>
                <a:gd name="connsiteX8" fmla="*/ 4141 w 11738"/>
                <a:gd name="connsiteY8" fmla="*/ 8979 h 10000"/>
                <a:gd name="connsiteX9" fmla="*/ 4968 w 11738"/>
                <a:gd name="connsiteY9" fmla="*/ 9535 h 10000"/>
                <a:gd name="connsiteX10" fmla="*/ 6529 w 11738"/>
                <a:gd name="connsiteY10" fmla="*/ 10000 h 10000"/>
                <a:gd name="connsiteX11" fmla="*/ 8157 w 11738"/>
                <a:gd name="connsiteY11" fmla="*/ 9415 h 10000"/>
                <a:gd name="connsiteX12" fmla="*/ 9084 w 11738"/>
                <a:gd name="connsiteY12" fmla="*/ 8799 h 10000"/>
                <a:gd name="connsiteX13" fmla="*/ 9840 w 11738"/>
                <a:gd name="connsiteY13" fmla="*/ 7933 h 10000"/>
                <a:gd name="connsiteX14" fmla="*/ 10280 w 11738"/>
                <a:gd name="connsiteY14" fmla="*/ 6623 h 10000"/>
                <a:gd name="connsiteX15" fmla="*/ 10703 w 11738"/>
                <a:gd name="connsiteY15" fmla="*/ 6533 h 10000"/>
                <a:gd name="connsiteX16" fmla="*/ 11270 w 11738"/>
                <a:gd name="connsiteY16" fmla="*/ 5623 h 10000"/>
                <a:gd name="connsiteX17" fmla="*/ 11639 w 11738"/>
                <a:gd name="connsiteY17" fmla="*/ 4988 h 10000"/>
                <a:gd name="connsiteX18" fmla="*/ 11724 w 11738"/>
                <a:gd name="connsiteY18" fmla="*/ 4327 h 10000"/>
                <a:gd name="connsiteX19" fmla="*/ 10974 w 11738"/>
                <a:gd name="connsiteY19" fmla="*/ 4152 h 10000"/>
                <a:gd name="connsiteX20" fmla="*/ 10759 w 11738"/>
                <a:gd name="connsiteY20" fmla="*/ 4537 h 10000"/>
                <a:gd name="connsiteX21" fmla="*/ 10646 w 11738"/>
                <a:gd name="connsiteY21" fmla="*/ 4369 h 10000"/>
                <a:gd name="connsiteX22" fmla="*/ 10389 w 11738"/>
                <a:gd name="connsiteY22" fmla="*/ 2573 h 10000"/>
                <a:gd name="connsiteX23" fmla="*/ 9328 w 11738"/>
                <a:gd name="connsiteY23" fmla="*/ 916 h 10000"/>
                <a:gd name="connsiteX24" fmla="*/ 7121 w 11738"/>
                <a:gd name="connsiteY24" fmla="*/ 1 h 10000"/>
                <a:gd name="connsiteX25" fmla="*/ 3186 w 11738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314 w 10672"/>
                <a:gd name="connsiteY6" fmla="*/ 8396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649 w 10672"/>
                <a:gd name="connsiteY5" fmla="*/ 7827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45 w 10672"/>
                <a:gd name="connsiteY16" fmla="*/ 5762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637 w 10738"/>
                <a:gd name="connsiteY15" fmla="*/ 6533 h 10000"/>
                <a:gd name="connsiteX16" fmla="*/ 10245 w 10738"/>
                <a:gd name="connsiteY16" fmla="*/ 5762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9637 w 10739"/>
                <a:gd name="connsiteY15" fmla="*/ 6533 h 10000"/>
                <a:gd name="connsiteX16" fmla="*/ 10245 w 10739"/>
                <a:gd name="connsiteY16" fmla="*/ 5762 h 10000"/>
                <a:gd name="connsiteX17" fmla="*/ 10738 w 10739"/>
                <a:gd name="connsiteY17" fmla="*/ 4988 h 10000"/>
                <a:gd name="connsiteX18" fmla="*/ 10658 w 10739"/>
                <a:gd name="connsiteY18" fmla="*/ 4327 h 10000"/>
                <a:gd name="connsiteX19" fmla="*/ 9908 w 10739"/>
                <a:gd name="connsiteY19" fmla="*/ 4152 h 10000"/>
                <a:gd name="connsiteX20" fmla="*/ 9693 w 10739"/>
                <a:gd name="connsiteY20" fmla="*/ 4537 h 10000"/>
                <a:gd name="connsiteX21" fmla="*/ 9580 w 10739"/>
                <a:gd name="connsiteY21" fmla="*/ 4369 h 10000"/>
                <a:gd name="connsiteX22" fmla="*/ 9323 w 10739"/>
                <a:gd name="connsiteY22" fmla="*/ 2573 h 10000"/>
                <a:gd name="connsiteX23" fmla="*/ 8262 w 10739"/>
                <a:gd name="connsiteY23" fmla="*/ 916 h 10000"/>
                <a:gd name="connsiteX24" fmla="*/ 6055 w 10739"/>
                <a:gd name="connsiteY24" fmla="*/ 1 h 10000"/>
                <a:gd name="connsiteX25" fmla="*/ 2120 w 10739"/>
                <a:gd name="connsiteY25" fmla="*/ 802 h 10000"/>
                <a:gd name="connsiteX0" fmla="*/ 2120 w 10742"/>
                <a:gd name="connsiteY0" fmla="*/ 802 h 10000"/>
                <a:gd name="connsiteX1" fmla="*/ 1172 w 10742"/>
                <a:gd name="connsiteY1" fmla="*/ 4594 h 10000"/>
                <a:gd name="connsiteX2" fmla="*/ 0 w 10742"/>
                <a:gd name="connsiteY2" fmla="*/ 5220 h 10000"/>
                <a:gd name="connsiteX3" fmla="*/ 524 w 10742"/>
                <a:gd name="connsiteY3" fmla="*/ 6187 h 10000"/>
                <a:gd name="connsiteX4" fmla="*/ 1138 w 10742"/>
                <a:gd name="connsiteY4" fmla="*/ 6804 h 10000"/>
                <a:gd name="connsiteX5" fmla="*/ 1598 w 10742"/>
                <a:gd name="connsiteY5" fmla="*/ 7165 h 10000"/>
                <a:gd name="connsiteX6" fmla="*/ 1904 w 10742"/>
                <a:gd name="connsiteY6" fmla="*/ 7322 h 10000"/>
                <a:gd name="connsiteX7" fmla="*/ 2449 w 10742"/>
                <a:gd name="connsiteY7" fmla="*/ 8396 h 10000"/>
                <a:gd name="connsiteX8" fmla="*/ 3075 w 10742"/>
                <a:gd name="connsiteY8" fmla="*/ 8979 h 10000"/>
                <a:gd name="connsiteX9" fmla="*/ 3902 w 10742"/>
                <a:gd name="connsiteY9" fmla="*/ 9535 h 10000"/>
                <a:gd name="connsiteX10" fmla="*/ 5463 w 10742"/>
                <a:gd name="connsiteY10" fmla="*/ 10000 h 10000"/>
                <a:gd name="connsiteX11" fmla="*/ 7091 w 10742"/>
                <a:gd name="connsiteY11" fmla="*/ 9415 h 10000"/>
                <a:gd name="connsiteX12" fmla="*/ 8018 w 10742"/>
                <a:gd name="connsiteY12" fmla="*/ 8799 h 10000"/>
                <a:gd name="connsiteX13" fmla="*/ 8774 w 10742"/>
                <a:gd name="connsiteY13" fmla="*/ 7933 h 10000"/>
                <a:gd name="connsiteX14" fmla="*/ 9214 w 10742"/>
                <a:gd name="connsiteY14" fmla="*/ 6623 h 10000"/>
                <a:gd name="connsiteX15" fmla="*/ 9637 w 10742"/>
                <a:gd name="connsiteY15" fmla="*/ 6533 h 10000"/>
                <a:gd name="connsiteX16" fmla="*/ 10369 w 10742"/>
                <a:gd name="connsiteY16" fmla="*/ 5901 h 10000"/>
                <a:gd name="connsiteX17" fmla="*/ 10738 w 10742"/>
                <a:gd name="connsiteY17" fmla="*/ 4988 h 10000"/>
                <a:gd name="connsiteX18" fmla="*/ 10658 w 10742"/>
                <a:gd name="connsiteY18" fmla="*/ 4327 h 10000"/>
                <a:gd name="connsiteX19" fmla="*/ 9908 w 10742"/>
                <a:gd name="connsiteY19" fmla="*/ 4152 h 10000"/>
                <a:gd name="connsiteX20" fmla="*/ 9693 w 10742"/>
                <a:gd name="connsiteY20" fmla="*/ 4537 h 10000"/>
                <a:gd name="connsiteX21" fmla="*/ 9580 w 10742"/>
                <a:gd name="connsiteY21" fmla="*/ 4369 h 10000"/>
                <a:gd name="connsiteX22" fmla="*/ 9323 w 10742"/>
                <a:gd name="connsiteY22" fmla="*/ 2573 h 10000"/>
                <a:gd name="connsiteX23" fmla="*/ 8262 w 10742"/>
                <a:gd name="connsiteY23" fmla="*/ 916 h 10000"/>
                <a:gd name="connsiteX24" fmla="*/ 6055 w 10742"/>
                <a:gd name="connsiteY24" fmla="*/ 1 h 10000"/>
                <a:gd name="connsiteX25" fmla="*/ 2120 w 10742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10369 w 10739"/>
                <a:gd name="connsiteY15" fmla="*/ 5901 h 10000"/>
                <a:gd name="connsiteX16" fmla="*/ 10738 w 10739"/>
                <a:gd name="connsiteY16" fmla="*/ 4988 h 10000"/>
                <a:gd name="connsiteX17" fmla="*/ 10658 w 10739"/>
                <a:gd name="connsiteY17" fmla="*/ 4327 h 10000"/>
                <a:gd name="connsiteX18" fmla="*/ 9908 w 10739"/>
                <a:gd name="connsiteY18" fmla="*/ 4152 h 10000"/>
                <a:gd name="connsiteX19" fmla="*/ 9693 w 10739"/>
                <a:gd name="connsiteY19" fmla="*/ 4537 h 10000"/>
                <a:gd name="connsiteX20" fmla="*/ 9580 w 10739"/>
                <a:gd name="connsiteY20" fmla="*/ 4369 h 10000"/>
                <a:gd name="connsiteX21" fmla="*/ 9323 w 10739"/>
                <a:gd name="connsiteY21" fmla="*/ 2573 h 10000"/>
                <a:gd name="connsiteX22" fmla="*/ 8262 w 10739"/>
                <a:gd name="connsiteY22" fmla="*/ 916 h 10000"/>
                <a:gd name="connsiteX23" fmla="*/ 6055 w 10739"/>
                <a:gd name="connsiteY23" fmla="*/ 1 h 10000"/>
                <a:gd name="connsiteX24" fmla="*/ 2120 w 10739"/>
                <a:gd name="connsiteY24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717 w 10738"/>
                <a:gd name="connsiteY15" fmla="*/ 6570 h 10000"/>
                <a:gd name="connsiteX16" fmla="*/ 10369 w 10738"/>
                <a:gd name="connsiteY16" fmla="*/ 5901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8"/>
                <a:gd name="connsiteY0" fmla="*/ 802 h 9864"/>
                <a:gd name="connsiteX1" fmla="*/ 1172 w 10738"/>
                <a:gd name="connsiteY1" fmla="*/ 4594 h 9864"/>
                <a:gd name="connsiteX2" fmla="*/ 0 w 10738"/>
                <a:gd name="connsiteY2" fmla="*/ 5220 h 9864"/>
                <a:gd name="connsiteX3" fmla="*/ 524 w 10738"/>
                <a:gd name="connsiteY3" fmla="*/ 6187 h 9864"/>
                <a:gd name="connsiteX4" fmla="*/ 1138 w 10738"/>
                <a:gd name="connsiteY4" fmla="*/ 6804 h 9864"/>
                <a:gd name="connsiteX5" fmla="*/ 1598 w 10738"/>
                <a:gd name="connsiteY5" fmla="*/ 7165 h 9864"/>
                <a:gd name="connsiteX6" fmla="*/ 1904 w 10738"/>
                <a:gd name="connsiteY6" fmla="*/ 7322 h 9864"/>
                <a:gd name="connsiteX7" fmla="*/ 2449 w 10738"/>
                <a:gd name="connsiteY7" fmla="*/ 8396 h 9864"/>
                <a:gd name="connsiteX8" fmla="*/ 3075 w 10738"/>
                <a:gd name="connsiteY8" fmla="*/ 8979 h 9864"/>
                <a:gd name="connsiteX9" fmla="*/ 3902 w 10738"/>
                <a:gd name="connsiteY9" fmla="*/ 9535 h 9864"/>
                <a:gd name="connsiteX10" fmla="*/ 4926 w 10738"/>
                <a:gd name="connsiteY10" fmla="*/ 9864 h 9864"/>
                <a:gd name="connsiteX11" fmla="*/ 7091 w 10738"/>
                <a:gd name="connsiteY11" fmla="*/ 9415 h 9864"/>
                <a:gd name="connsiteX12" fmla="*/ 8018 w 10738"/>
                <a:gd name="connsiteY12" fmla="*/ 8799 h 9864"/>
                <a:gd name="connsiteX13" fmla="*/ 8774 w 10738"/>
                <a:gd name="connsiteY13" fmla="*/ 7933 h 9864"/>
                <a:gd name="connsiteX14" fmla="*/ 9214 w 10738"/>
                <a:gd name="connsiteY14" fmla="*/ 6623 h 9864"/>
                <a:gd name="connsiteX15" fmla="*/ 9717 w 10738"/>
                <a:gd name="connsiteY15" fmla="*/ 6570 h 9864"/>
                <a:gd name="connsiteX16" fmla="*/ 10369 w 10738"/>
                <a:gd name="connsiteY16" fmla="*/ 5901 h 9864"/>
                <a:gd name="connsiteX17" fmla="*/ 10738 w 10738"/>
                <a:gd name="connsiteY17" fmla="*/ 4988 h 9864"/>
                <a:gd name="connsiteX18" fmla="*/ 10658 w 10738"/>
                <a:gd name="connsiteY18" fmla="*/ 4327 h 9864"/>
                <a:gd name="connsiteX19" fmla="*/ 9908 w 10738"/>
                <a:gd name="connsiteY19" fmla="*/ 4152 h 9864"/>
                <a:gd name="connsiteX20" fmla="*/ 9693 w 10738"/>
                <a:gd name="connsiteY20" fmla="*/ 4537 h 9864"/>
                <a:gd name="connsiteX21" fmla="*/ 9580 w 10738"/>
                <a:gd name="connsiteY21" fmla="*/ 4369 h 9864"/>
                <a:gd name="connsiteX22" fmla="*/ 9323 w 10738"/>
                <a:gd name="connsiteY22" fmla="*/ 2573 h 9864"/>
                <a:gd name="connsiteX23" fmla="*/ 8262 w 10738"/>
                <a:gd name="connsiteY23" fmla="*/ 916 h 9864"/>
                <a:gd name="connsiteX24" fmla="*/ 6055 w 10738"/>
                <a:gd name="connsiteY24" fmla="*/ 1 h 9864"/>
                <a:gd name="connsiteX25" fmla="*/ 2120 w 10738"/>
                <a:gd name="connsiteY25" fmla="*/ 802 h 986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79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177 w 10000"/>
                <a:gd name="connsiteY20" fmla="*/ 4347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18"/>
                <a:gd name="connsiteY0" fmla="*/ 813 h 10034"/>
                <a:gd name="connsiteX1" fmla="*/ 1091 w 10018"/>
                <a:gd name="connsiteY1" fmla="*/ 4657 h 10034"/>
                <a:gd name="connsiteX2" fmla="*/ 0 w 10018"/>
                <a:gd name="connsiteY2" fmla="*/ 5292 h 10034"/>
                <a:gd name="connsiteX3" fmla="*/ 488 w 10018"/>
                <a:gd name="connsiteY3" fmla="*/ 6272 h 10034"/>
                <a:gd name="connsiteX4" fmla="*/ 1060 w 10018"/>
                <a:gd name="connsiteY4" fmla="*/ 6898 h 10034"/>
                <a:gd name="connsiteX5" fmla="*/ 1488 w 10018"/>
                <a:gd name="connsiteY5" fmla="*/ 7264 h 10034"/>
                <a:gd name="connsiteX6" fmla="*/ 1773 w 10018"/>
                <a:gd name="connsiteY6" fmla="*/ 7423 h 10034"/>
                <a:gd name="connsiteX7" fmla="*/ 2281 w 10018"/>
                <a:gd name="connsiteY7" fmla="*/ 8512 h 10034"/>
                <a:gd name="connsiteX8" fmla="*/ 2864 w 10018"/>
                <a:gd name="connsiteY8" fmla="*/ 9103 h 10034"/>
                <a:gd name="connsiteX9" fmla="*/ 3634 w 10018"/>
                <a:gd name="connsiteY9" fmla="*/ 9666 h 10034"/>
                <a:gd name="connsiteX10" fmla="*/ 4587 w 10018"/>
                <a:gd name="connsiteY10" fmla="*/ 10000 h 10034"/>
                <a:gd name="connsiteX11" fmla="*/ 5945 w 10018"/>
                <a:gd name="connsiteY11" fmla="*/ 9973 h 10034"/>
                <a:gd name="connsiteX12" fmla="*/ 6604 w 10018"/>
                <a:gd name="connsiteY12" fmla="*/ 9545 h 10034"/>
                <a:gd name="connsiteX13" fmla="*/ 7467 w 10018"/>
                <a:gd name="connsiteY13" fmla="*/ 8920 h 10034"/>
                <a:gd name="connsiteX14" fmla="*/ 8171 w 10018"/>
                <a:gd name="connsiteY14" fmla="*/ 8042 h 10034"/>
                <a:gd name="connsiteX15" fmla="*/ 8581 w 10018"/>
                <a:gd name="connsiteY15" fmla="*/ 6714 h 10034"/>
                <a:gd name="connsiteX16" fmla="*/ 9049 w 10018"/>
                <a:gd name="connsiteY16" fmla="*/ 6661 h 10034"/>
                <a:gd name="connsiteX17" fmla="*/ 9656 w 10018"/>
                <a:gd name="connsiteY17" fmla="*/ 5982 h 10034"/>
                <a:gd name="connsiteX18" fmla="*/ 10000 w 10018"/>
                <a:gd name="connsiteY18" fmla="*/ 5057 h 10034"/>
                <a:gd name="connsiteX19" fmla="*/ 9925 w 10018"/>
                <a:gd name="connsiteY19" fmla="*/ 4387 h 10034"/>
                <a:gd name="connsiteX20" fmla="*/ 9027 w 10018"/>
                <a:gd name="connsiteY20" fmla="*/ 4600 h 10034"/>
                <a:gd name="connsiteX21" fmla="*/ 8922 w 10018"/>
                <a:gd name="connsiteY21" fmla="*/ 4429 h 10034"/>
                <a:gd name="connsiteX22" fmla="*/ 8682 w 10018"/>
                <a:gd name="connsiteY22" fmla="*/ 2608 h 10034"/>
                <a:gd name="connsiteX23" fmla="*/ 7694 w 10018"/>
                <a:gd name="connsiteY23" fmla="*/ 929 h 10034"/>
                <a:gd name="connsiteX24" fmla="*/ 5639 w 10018"/>
                <a:gd name="connsiteY24" fmla="*/ 1 h 10034"/>
                <a:gd name="connsiteX25" fmla="*/ 1974 w 10018"/>
                <a:gd name="connsiteY25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241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9049 w 10098"/>
                <a:gd name="connsiteY16" fmla="*/ 6661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30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8949 w 10098"/>
                <a:gd name="connsiteY16" fmla="*/ 6845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9149 w 10098"/>
                <a:gd name="connsiteY16" fmla="*/ 6799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9104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8171 w 10164"/>
                <a:gd name="connsiteY13" fmla="*/ 8272 h 10031"/>
                <a:gd name="connsiteX14" fmla="*/ 8581 w 10164"/>
                <a:gd name="connsiteY14" fmla="*/ 7128 h 10031"/>
                <a:gd name="connsiteX15" fmla="*/ 9099 w 10164"/>
                <a:gd name="connsiteY15" fmla="*/ 7121 h 10031"/>
                <a:gd name="connsiteX16" fmla="*/ 9856 w 10164"/>
                <a:gd name="connsiteY16" fmla="*/ 6028 h 10031"/>
                <a:gd name="connsiteX17" fmla="*/ 10150 w 10164"/>
                <a:gd name="connsiteY17" fmla="*/ 5287 h 10031"/>
                <a:gd name="connsiteX18" fmla="*/ 10097 w 10164"/>
                <a:gd name="connsiteY18" fmla="*/ 4777 h 10031"/>
                <a:gd name="connsiteX19" fmla="*/ 9925 w 10164"/>
                <a:gd name="connsiteY19" fmla="*/ 4387 h 10031"/>
                <a:gd name="connsiteX20" fmla="*/ 9347 w 10164"/>
                <a:gd name="connsiteY20" fmla="*/ 4364 h 10031"/>
                <a:gd name="connsiteX21" fmla="*/ 9027 w 10164"/>
                <a:gd name="connsiteY21" fmla="*/ 4600 h 10031"/>
                <a:gd name="connsiteX22" fmla="*/ 8922 w 10164"/>
                <a:gd name="connsiteY22" fmla="*/ 4429 h 10031"/>
                <a:gd name="connsiteX23" fmla="*/ 8682 w 10164"/>
                <a:gd name="connsiteY23" fmla="*/ 2608 h 10031"/>
                <a:gd name="connsiteX24" fmla="*/ 7694 w 10164"/>
                <a:gd name="connsiteY24" fmla="*/ 929 h 10031"/>
                <a:gd name="connsiteX25" fmla="*/ 5639 w 10164"/>
                <a:gd name="connsiteY25" fmla="*/ 1 h 10031"/>
                <a:gd name="connsiteX26" fmla="*/ 1974 w 10164"/>
                <a:gd name="connsiteY26" fmla="*/ 813 h 10031"/>
                <a:gd name="connsiteX0" fmla="*/ 2161 w 10351"/>
                <a:gd name="connsiteY0" fmla="*/ 813 h 10031"/>
                <a:gd name="connsiteX1" fmla="*/ 1278 w 10351"/>
                <a:gd name="connsiteY1" fmla="*/ 4657 h 10031"/>
                <a:gd name="connsiteX2" fmla="*/ 0 w 10351"/>
                <a:gd name="connsiteY2" fmla="*/ 5292 h 10031"/>
                <a:gd name="connsiteX3" fmla="*/ 675 w 10351"/>
                <a:gd name="connsiteY3" fmla="*/ 6272 h 10031"/>
                <a:gd name="connsiteX4" fmla="*/ 1397 w 10351"/>
                <a:gd name="connsiteY4" fmla="*/ 6898 h 10031"/>
                <a:gd name="connsiteX5" fmla="*/ 1675 w 10351"/>
                <a:gd name="connsiteY5" fmla="*/ 7264 h 10031"/>
                <a:gd name="connsiteX6" fmla="*/ 1960 w 10351"/>
                <a:gd name="connsiteY6" fmla="*/ 7423 h 10031"/>
                <a:gd name="connsiteX7" fmla="*/ 2468 w 10351"/>
                <a:gd name="connsiteY7" fmla="*/ 8512 h 10031"/>
                <a:gd name="connsiteX8" fmla="*/ 3251 w 10351"/>
                <a:gd name="connsiteY8" fmla="*/ 9103 h 10031"/>
                <a:gd name="connsiteX9" fmla="*/ 4021 w 10351"/>
                <a:gd name="connsiteY9" fmla="*/ 9712 h 10031"/>
                <a:gd name="connsiteX10" fmla="*/ 4774 w 10351"/>
                <a:gd name="connsiteY10" fmla="*/ 10000 h 10031"/>
                <a:gd name="connsiteX11" fmla="*/ 6132 w 10351"/>
                <a:gd name="connsiteY11" fmla="*/ 9973 h 10031"/>
                <a:gd name="connsiteX12" fmla="*/ 6791 w 10351"/>
                <a:gd name="connsiteY12" fmla="*/ 9545 h 10031"/>
                <a:gd name="connsiteX13" fmla="*/ 8358 w 10351"/>
                <a:gd name="connsiteY13" fmla="*/ 8272 h 10031"/>
                <a:gd name="connsiteX14" fmla="*/ 8768 w 10351"/>
                <a:gd name="connsiteY14" fmla="*/ 7128 h 10031"/>
                <a:gd name="connsiteX15" fmla="*/ 9286 w 10351"/>
                <a:gd name="connsiteY15" fmla="*/ 7121 h 10031"/>
                <a:gd name="connsiteX16" fmla="*/ 10043 w 10351"/>
                <a:gd name="connsiteY16" fmla="*/ 6028 h 10031"/>
                <a:gd name="connsiteX17" fmla="*/ 10337 w 10351"/>
                <a:gd name="connsiteY17" fmla="*/ 5287 h 10031"/>
                <a:gd name="connsiteX18" fmla="*/ 10284 w 10351"/>
                <a:gd name="connsiteY18" fmla="*/ 4777 h 10031"/>
                <a:gd name="connsiteX19" fmla="*/ 10112 w 10351"/>
                <a:gd name="connsiteY19" fmla="*/ 4387 h 10031"/>
                <a:gd name="connsiteX20" fmla="*/ 9534 w 10351"/>
                <a:gd name="connsiteY20" fmla="*/ 4364 h 10031"/>
                <a:gd name="connsiteX21" fmla="*/ 9214 w 10351"/>
                <a:gd name="connsiteY21" fmla="*/ 4600 h 10031"/>
                <a:gd name="connsiteX22" fmla="*/ 9109 w 10351"/>
                <a:gd name="connsiteY22" fmla="*/ 4429 h 10031"/>
                <a:gd name="connsiteX23" fmla="*/ 8869 w 10351"/>
                <a:gd name="connsiteY23" fmla="*/ 2608 h 10031"/>
                <a:gd name="connsiteX24" fmla="*/ 7881 w 10351"/>
                <a:gd name="connsiteY24" fmla="*/ 929 h 10031"/>
                <a:gd name="connsiteX25" fmla="*/ 5826 w 10351"/>
                <a:gd name="connsiteY25" fmla="*/ 1 h 10031"/>
                <a:gd name="connsiteX26" fmla="*/ 2161 w 10351"/>
                <a:gd name="connsiteY26" fmla="*/ 813 h 10031"/>
                <a:gd name="connsiteX0" fmla="*/ 2161 w 10472"/>
                <a:gd name="connsiteY0" fmla="*/ 813 h 10031"/>
                <a:gd name="connsiteX1" fmla="*/ 1278 w 10472"/>
                <a:gd name="connsiteY1" fmla="*/ 4657 h 10031"/>
                <a:gd name="connsiteX2" fmla="*/ 0 w 10472"/>
                <a:gd name="connsiteY2" fmla="*/ 5292 h 10031"/>
                <a:gd name="connsiteX3" fmla="*/ 675 w 10472"/>
                <a:gd name="connsiteY3" fmla="*/ 6272 h 10031"/>
                <a:gd name="connsiteX4" fmla="*/ 1397 w 10472"/>
                <a:gd name="connsiteY4" fmla="*/ 6898 h 10031"/>
                <a:gd name="connsiteX5" fmla="*/ 1675 w 10472"/>
                <a:gd name="connsiteY5" fmla="*/ 7264 h 10031"/>
                <a:gd name="connsiteX6" fmla="*/ 1960 w 10472"/>
                <a:gd name="connsiteY6" fmla="*/ 7423 h 10031"/>
                <a:gd name="connsiteX7" fmla="*/ 2468 w 10472"/>
                <a:gd name="connsiteY7" fmla="*/ 8512 h 10031"/>
                <a:gd name="connsiteX8" fmla="*/ 3251 w 10472"/>
                <a:gd name="connsiteY8" fmla="*/ 9103 h 10031"/>
                <a:gd name="connsiteX9" fmla="*/ 4021 w 10472"/>
                <a:gd name="connsiteY9" fmla="*/ 9712 h 10031"/>
                <a:gd name="connsiteX10" fmla="*/ 4774 w 10472"/>
                <a:gd name="connsiteY10" fmla="*/ 10000 h 10031"/>
                <a:gd name="connsiteX11" fmla="*/ 6132 w 10472"/>
                <a:gd name="connsiteY11" fmla="*/ 9973 h 10031"/>
                <a:gd name="connsiteX12" fmla="*/ 6791 w 10472"/>
                <a:gd name="connsiteY12" fmla="*/ 9545 h 10031"/>
                <a:gd name="connsiteX13" fmla="*/ 8358 w 10472"/>
                <a:gd name="connsiteY13" fmla="*/ 8272 h 10031"/>
                <a:gd name="connsiteX14" fmla="*/ 8768 w 10472"/>
                <a:gd name="connsiteY14" fmla="*/ 7128 h 10031"/>
                <a:gd name="connsiteX15" fmla="*/ 9286 w 10472"/>
                <a:gd name="connsiteY15" fmla="*/ 7121 h 10031"/>
                <a:gd name="connsiteX16" fmla="*/ 10043 w 10472"/>
                <a:gd name="connsiteY16" fmla="*/ 6028 h 10031"/>
                <a:gd name="connsiteX17" fmla="*/ 10337 w 10472"/>
                <a:gd name="connsiteY17" fmla="*/ 5287 h 10031"/>
                <a:gd name="connsiteX18" fmla="*/ 10471 w 10472"/>
                <a:gd name="connsiteY18" fmla="*/ 4834 h 10031"/>
                <a:gd name="connsiteX19" fmla="*/ 10112 w 10472"/>
                <a:gd name="connsiteY19" fmla="*/ 4387 h 10031"/>
                <a:gd name="connsiteX20" fmla="*/ 9534 w 10472"/>
                <a:gd name="connsiteY20" fmla="*/ 4364 h 10031"/>
                <a:gd name="connsiteX21" fmla="*/ 9214 w 10472"/>
                <a:gd name="connsiteY21" fmla="*/ 4600 h 10031"/>
                <a:gd name="connsiteX22" fmla="*/ 9109 w 10472"/>
                <a:gd name="connsiteY22" fmla="*/ 4429 h 10031"/>
                <a:gd name="connsiteX23" fmla="*/ 8869 w 10472"/>
                <a:gd name="connsiteY23" fmla="*/ 2608 h 10031"/>
                <a:gd name="connsiteX24" fmla="*/ 7881 w 10472"/>
                <a:gd name="connsiteY24" fmla="*/ 929 h 10031"/>
                <a:gd name="connsiteX25" fmla="*/ 5826 w 10472"/>
                <a:gd name="connsiteY25" fmla="*/ 1 h 10031"/>
                <a:gd name="connsiteX26" fmla="*/ 2161 w 10472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043 w 10595"/>
                <a:gd name="connsiteY16" fmla="*/ 6028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230 w 10595"/>
                <a:gd name="connsiteY16" fmla="*/ 6200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501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652"/>
                <a:gd name="connsiteY0" fmla="*/ 813 h 10031"/>
                <a:gd name="connsiteX1" fmla="*/ 1278 w 10652"/>
                <a:gd name="connsiteY1" fmla="*/ 4657 h 10031"/>
                <a:gd name="connsiteX2" fmla="*/ 0 w 10652"/>
                <a:gd name="connsiteY2" fmla="*/ 5292 h 10031"/>
                <a:gd name="connsiteX3" fmla="*/ 675 w 10652"/>
                <a:gd name="connsiteY3" fmla="*/ 6501 h 10031"/>
                <a:gd name="connsiteX4" fmla="*/ 1675 w 10652"/>
                <a:gd name="connsiteY4" fmla="*/ 7264 h 10031"/>
                <a:gd name="connsiteX5" fmla="*/ 1960 w 10652"/>
                <a:gd name="connsiteY5" fmla="*/ 7423 h 10031"/>
                <a:gd name="connsiteX6" fmla="*/ 2468 w 10652"/>
                <a:gd name="connsiteY6" fmla="*/ 8512 h 10031"/>
                <a:gd name="connsiteX7" fmla="*/ 3251 w 10652"/>
                <a:gd name="connsiteY7" fmla="*/ 9103 h 10031"/>
                <a:gd name="connsiteX8" fmla="*/ 4021 w 10652"/>
                <a:gd name="connsiteY8" fmla="*/ 9712 h 10031"/>
                <a:gd name="connsiteX9" fmla="*/ 4774 w 10652"/>
                <a:gd name="connsiteY9" fmla="*/ 10000 h 10031"/>
                <a:gd name="connsiteX10" fmla="*/ 6132 w 10652"/>
                <a:gd name="connsiteY10" fmla="*/ 9973 h 10031"/>
                <a:gd name="connsiteX11" fmla="*/ 6791 w 10652"/>
                <a:gd name="connsiteY11" fmla="*/ 9545 h 10031"/>
                <a:gd name="connsiteX12" fmla="*/ 8358 w 10652"/>
                <a:gd name="connsiteY12" fmla="*/ 8272 h 10031"/>
                <a:gd name="connsiteX13" fmla="*/ 8768 w 10652"/>
                <a:gd name="connsiteY13" fmla="*/ 7128 h 10031"/>
                <a:gd name="connsiteX14" fmla="*/ 9286 w 10652"/>
                <a:gd name="connsiteY14" fmla="*/ 7121 h 10031"/>
                <a:gd name="connsiteX15" fmla="*/ 10586 w 10652"/>
                <a:gd name="connsiteY15" fmla="*/ 5459 h 10031"/>
                <a:gd name="connsiteX16" fmla="*/ 10471 w 10652"/>
                <a:gd name="connsiteY16" fmla="*/ 4834 h 10031"/>
                <a:gd name="connsiteX17" fmla="*/ 10112 w 10652"/>
                <a:gd name="connsiteY17" fmla="*/ 4387 h 10031"/>
                <a:gd name="connsiteX18" fmla="*/ 9534 w 10652"/>
                <a:gd name="connsiteY18" fmla="*/ 4364 h 10031"/>
                <a:gd name="connsiteX19" fmla="*/ 9214 w 10652"/>
                <a:gd name="connsiteY19" fmla="*/ 4600 h 10031"/>
                <a:gd name="connsiteX20" fmla="*/ 9109 w 10652"/>
                <a:gd name="connsiteY20" fmla="*/ 4429 h 10031"/>
                <a:gd name="connsiteX21" fmla="*/ 8869 w 10652"/>
                <a:gd name="connsiteY21" fmla="*/ 2608 h 10031"/>
                <a:gd name="connsiteX22" fmla="*/ 7881 w 10652"/>
                <a:gd name="connsiteY22" fmla="*/ 929 h 10031"/>
                <a:gd name="connsiteX23" fmla="*/ 5826 w 10652"/>
                <a:gd name="connsiteY23" fmla="*/ 1 h 10031"/>
                <a:gd name="connsiteX24" fmla="*/ 2161 w 10652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2468 w 10514"/>
                <a:gd name="connsiteY6" fmla="*/ 8512 h 10031"/>
                <a:gd name="connsiteX7" fmla="*/ 3251 w 10514"/>
                <a:gd name="connsiteY7" fmla="*/ 9103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768 w 10514"/>
                <a:gd name="connsiteY13" fmla="*/ 7128 h 10031"/>
                <a:gd name="connsiteX14" fmla="*/ 9286 w 10514"/>
                <a:gd name="connsiteY14" fmla="*/ 7121 h 10031"/>
                <a:gd name="connsiteX15" fmla="*/ 10399 w 10514"/>
                <a:gd name="connsiteY15" fmla="*/ 5860 h 10031"/>
                <a:gd name="connsiteX16" fmla="*/ 10471 w 10514"/>
                <a:gd name="connsiteY16" fmla="*/ 4834 h 10031"/>
                <a:gd name="connsiteX17" fmla="*/ 10112 w 10514"/>
                <a:gd name="connsiteY17" fmla="*/ 4387 h 10031"/>
                <a:gd name="connsiteX18" fmla="*/ 9534 w 10514"/>
                <a:gd name="connsiteY18" fmla="*/ 4364 h 10031"/>
                <a:gd name="connsiteX19" fmla="*/ 9214 w 10514"/>
                <a:gd name="connsiteY19" fmla="*/ 4600 h 10031"/>
                <a:gd name="connsiteX20" fmla="*/ 9109 w 10514"/>
                <a:gd name="connsiteY20" fmla="*/ 4429 h 10031"/>
                <a:gd name="connsiteX21" fmla="*/ 8869 w 10514"/>
                <a:gd name="connsiteY21" fmla="*/ 2608 h 10031"/>
                <a:gd name="connsiteX22" fmla="*/ 7881 w 10514"/>
                <a:gd name="connsiteY22" fmla="*/ 929 h 10031"/>
                <a:gd name="connsiteX23" fmla="*/ 5826 w 10514"/>
                <a:gd name="connsiteY23" fmla="*/ 1 h 10031"/>
                <a:gd name="connsiteX24" fmla="*/ 2161 w 10514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7352 w 10514"/>
                <a:gd name="connsiteY11" fmla="*/ 9086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514" h="10031">
                  <a:moveTo>
                    <a:pt x="2161" y="813"/>
                  </a:moveTo>
                  <a:cubicBezTo>
                    <a:pt x="1349" y="1501"/>
                    <a:pt x="1469" y="4049"/>
                    <a:pt x="1278" y="4657"/>
                  </a:cubicBezTo>
                  <a:cubicBezTo>
                    <a:pt x="-50" y="4309"/>
                    <a:pt x="101" y="5022"/>
                    <a:pt x="0" y="5292"/>
                  </a:cubicBezTo>
                  <a:cubicBezTo>
                    <a:pt x="272" y="6055"/>
                    <a:pt x="338" y="5972"/>
                    <a:pt x="675" y="6501"/>
                  </a:cubicBezTo>
                  <a:cubicBezTo>
                    <a:pt x="954" y="6830"/>
                    <a:pt x="1336" y="7282"/>
                    <a:pt x="1550" y="7436"/>
                  </a:cubicBezTo>
                  <a:cubicBezTo>
                    <a:pt x="1764" y="7590"/>
                    <a:pt x="1890" y="7316"/>
                    <a:pt x="1960" y="7423"/>
                  </a:cubicBezTo>
                  <a:cubicBezTo>
                    <a:pt x="2030" y="7530"/>
                    <a:pt x="1700" y="6464"/>
                    <a:pt x="1785" y="6645"/>
                  </a:cubicBezTo>
                  <a:cubicBezTo>
                    <a:pt x="1870" y="6827"/>
                    <a:pt x="2095" y="8001"/>
                    <a:pt x="2468" y="8512"/>
                  </a:cubicBezTo>
                  <a:cubicBezTo>
                    <a:pt x="2841" y="9023"/>
                    <a:pt x="3637" y="9464"/>
                    <a:pt x="4021" y="9712"/>
                  </a:cubicBezTo>
                  <a:cubicBezTo>
                    <a:pt x="4405" y="9960"/>
                    <a:pt x="4422" y="9957"/>
                    <a:pt x="4774" y="10000"/>
                  </a:cubicBezTo>
                  <a:cubicBezTo>
                    <a:pt x="5126" y="10043"/>
                    <a:pt x="5796" y="10049"/>
                    <a:pt x="6132" y="9973"/>
                  </a:cubicBezTo>
                  <a:cubicBezTo>
                    <a:pt x="6468" y="9897"/>
                    <a:pt x="6981" y="9369"/>
                    <a:pt x="7352" y="9086"/>
                  </a:cubicBezTo>
                  <a:cubicBezTo>
                    <a:pt x="7723" y="8803"/>
                    <a:pt x="8070" y="8574"/>
                    <a:pt x="8358" y="8272"/>
                  </a:cubicBezTo>
                  <a:cubicBezTo>
                    <a:pt x="8646" y="7970"/>
                    <a:pt x="8827" y="6664"/>
                    <a:pt x="8895" y="6473"/>
                  </a:cubicBezTo>
                  <a:cubicBezTo>
                    <a:pt x="8963" y="6282"/>
                    <a:pt x="8703" y="7020"/>
                    <a:pt x="8768" y="7128"/>
                  </a:cubicBezTo>
                  <a:cubicBezTo>
                    <a:pt x="8833" y="7236"/>
                    <a:pt x="8857" y="7288"/>
                    <a:pt x="9286" y="7121"/>
                  </a:cubicBezTo>
                  <a:cubicBezTo>
                    <a:pt x="9589" y="6843"/>
                    <a:pt x="10202" y="6241"/>
                    <a:pt x="10399" y="5860"/>
                  </a:cubicBezTo>
                  <a:cubicBezTo>
                    <a:pt x="10596" y="5479"/>
                    <a:pt x="10483" y="4976"/>
                    <a:pt x="10471" y="4834"/>
                  </a:cubicBezTo>
                  <a:cubicBezTo>
                    <a:pt x="10459" y="4692"/>
                    <a:pt x="10212" y="4456"/>
                    <a:pt x="10112" y="4387"/>
                  </a:cubicBezTo>
                  <a:cubicBezTo>
                    <a:pt x="10012" y="4318"/>
                    <a:pt x="9684" y="4329"/>
                    <a:pt x="9534" y="4364"/>
                  </a:cubicBezTo>
                  <a:cubicBezTo>
                    <a:pt x="9384" y="4399"/>
                    <a:pt x="9310" y="4612"/>
                    <a:pt x="9214" y="4600"/>
                  </a:cubicBezTo>
                  <a:cubicBezTo>
                    <a:pt x="9137" y="4595"/>
                    <a:pt x="9208" y="4310"/>
                    <a:pt x="9109" y="4429"/>
                  </a:cubicBezTo>
                  <a:cubicBezTo>
                    <a:pt x="9052" y="4098"/>
                    <a:pt x="9073" y="3192"/>
                    <a:pt x="8869" y="2608"/>
                  </a:cubicBezTo>
                  <a:cubicBezTo>
                    <a:pt x="8703" y="1901"/>
                    <a:pt x="8378" y="1299"/>
                    <a:pt x="7881" y="929"/>
                  </a:cubicBezTo>
                  <a:cubicBezTo>
                    <a:pt x="7389" y="560"/>
                    <a:pt x="6741" y="62"/>
                    <a:pt x="5826" y="1"/>
                  </a:cubicBezTo>
                  <a:cubicBezTo>
                    <a:pt x="4388" y="-33"/>
                    <a:pt x="2802" y="389"/>
                    <a:pt x="2161" y="813"/>
                  </a:cubicBezTo>
                  <a:close/>
                </a:path>
              </a:pathLst>
            </a:custGeom>
            <a:solidFill>
              <a:srgbClr val="F9B6A1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81" name="Freeform 40"/>
            <p:cNvSpPr>
              <a:spLocks/>
            </p:cNvSpPr>
            <p:nvPr/>
          </p:nvSpPr>
          <p:spPr bwMode="auto">
            <a:xfrm>
              <a:off x="-2136814" y="1886849"/>
              <a:ext cx="481013" cy="154245"/>
            </a:xfrm>
            <a:custGeom>
              <a:avLst/>
              <a:gdLst>
                <a:gd name="T0" fmla="*/ 244 w 244"/>
                <a:gd name="T1" fmla="*/ 104 h 158"/>
                <a:gd name="T2" fmla="*/ 244 w 244"/>
                <a:gd name="T3" fmla="*/ 104 h 158"/>
                <a:gd name="T4" fmla="*/ 0 w 244"/>
                <a:gd name="T5" fmla="*/ 158 h 158"/>
                <a:gd name="connsiteX0" fmla="*/ 10000 w 12202"/>
                <a:gd name="connsiteY0" fmla="*/ 1388 h 4806"/>
                <a:gd name="connsiteX1" fmla="*/ 12202 w 12202"/>
                <a:gd name="connsiteY1" fmla="*/ 3516 h 4806"/>
                <a:gd name="connsiteX2" fmla="*/ 0 w 12202"/>
                <a:gd name="connsiteY2" fmla="*/ 4806 h 4806"/>
                <a:gd name="connsiteX0" fmla="*/ 10000 w 10000"/>
                <a:gd name="connsiteY0" fmla="*/ 7315 h 9999"/>
                <a:gd name="connsiteX1" fmla="*/ 0 w 10000"/>
                <a:gd name="connsiteY1" fmla="*/ 9999 h 9999"/>
                <a:gd name="connsiteX0" fmla="*/ 10000 w 10000"/>
                <a:gd name="connsiteY0" fmla="*/ 9621 h 12305"/>
                <a:gd name="connsiteX1" fmla="*/ 6654 w 10000"/>
                <a:gd name="connsiteY1" fmla="*/ 246 h 12305"/>
                <a:gd name="connsiteX2" fmla="*/ 0 w 10000"/>
                <a:gd name="connsiteY2" fmla="*/ 12305 h 12305"/>
                <a:gd name="connsiteX0" fmla="*/ 10000 w 14141"/>
                <a:gd name="connsiteY0" fmla="*/ 10968 h 13652"/>
                <a:gd name="connsiteX1" fmla="*/ 14098 w 14141"/>
                <a:gd name="connsiteY1" fmla="*/ 761 h 13652"/>
                <a:gd name="connsiteX2" fmla="*/ 6654 w 14141"/>
                <a:gd name="connsiteY2" fmla="*/ 1593 h 13652"/>
                <a:gd name="connsiteX3" fmla="*/ 0 w 14141"/>
                <a:gd name="connsiteY3" fmla="*/ 13652 h 13652"/>
                <a:gd name="connsiteX0" fmla="*/ 10000 w 14141"/>
                <a:gd name="connsiteY0" fmla="*/ 28132 h 30816"/>
                <a:gd name="connsiteX1" fmla="*/ 14098 w 14141"/>
                <a:gd name="connsiteY1" fmla="*/ 17925 h 30816"/>
                <a:gd name="connsiteX2" fmla="*/ 6654 w 14141"/>
                <a:gd name="connsiteY2" fmla="*/ 18757 h 30816"/>
                <a:gd name="connsiteX3" fmla="*/ 0 w 14141"/>
                <a:gd name="connsiteY3" fmla="*/ 30816 h 30816"/>
                <a:gd name="connsiteX0" fmla="*/ 10000 w 14141"/>
                <a:gd name="connsiteY0" fmla="*/ 10797 h 13481"/>
                <a:gd name="connsiteX1" fmla="*/ 14098 w 14141"/>
                <a:gd name="connsiteY1" fmla="*/ 590 h 13481"/>
                <a:gd name="connsiteX2" fmla="*/ 6654 w 14141"/>
                <a:gd name="connsiteY2" fmla="*/ 1422 h 13481"/>
                <a:gd name="connsiteX3" fmla="*/ 0 w 14141"/>
                <a:gd name="connsiteY3" fmla="*/ 13481 h 13481"/>
                <a:gd name="connsiteX0" fmla="*/ 10000 w 14141"/>
                <a:gd name="connsiteY0" fmla="*/ 11328 h 14012"/>
                <a:gd name="connsiteX1" fmla="*/ 14098 w 14141"/>
                <a:gd name="connsiteY1" fmla="*/ 1121 h 14012"/>
                <a:gd name="connsiteX2" fmla="*/ 6654 w 14141"/>
                <a:gd name="connsiteY2" fmla="*/ 1953 h 14012"/>
                <a:gd name="connsiteX3" fmla="*/ 0 w 14141"/>
                <a:gd name="connsiteY3" fmla="*/ 14012 h 14012"/>
                <a:gd name="connsiteX0" fmla="*/ 10000 w 10000"/>
                <a:gd name="connsiteY0" fmla="*/ 11328 h 14012"/>
                <a:gd name="connsiteX1" fmla="*/ 6654 w 10000"/>
                <a:gd name="connsiteY1" fmla="*/ 1953 h 14012"/>
                <a:gd name="connsiteX2" fmla="*/ 0 w 10000"/>
                <a:gd name="connsiteY2" fmla="*/ 14012 h 14012"/>
                <a:gd name="connsiteX0" fmla="*/ 10000 w 12109"/>
                <a:gd name="connsiteY0" fmla="*/ 8494 h 11178"/>
                <a:gd name="connsiteX1" fmla="*/ 10940 w 12109"/>
                <a:gd name="connsiteY1" fmla="*/ 5249 h 11178"/>
                <a:gd name="connsiteX2" fmla="*/ 0 w 12109"/>
                <a:gd name="connsiteY2" fmla="*/ 11178 h 11178"/>
                <a:gd name="connsiteX0" fmla="*/ 10000 w 11415"/>
                <a:gd name="connsiteY0" fmla="*/ 9900 h 12584"/>
                <a:gd name="connsiteX1" fmla="*/ 10940 w 11415"/>
                <a:gd name="connsiteY1" fmla="*/ 6655 h 12584"/>
                <a:gd name="connsiteX2" fmla="*/ 0 w 11415"/>
                <a:gd name="connsiteY2" fmla="*/ 12584 h 12584"/>
                <a:gd name="connsiteX0" fmla="*/ 10940 w 10940"/>
                <a:gd name="connsiteY0" fmla="*/ 6655 h 12584"/>
                <a:gd name="connsiteX1" fmla="*/ 0 w 10940"/>
                <a:gd name="connsiteY1" fmla="*/ 12584 h 12584"/>
                <a:gd name="connsiteX0" fmla="*/ 10263 w 10263"/>
                <a:gd name="connsiteY0" fmla="*/ 8196 h 11521"/>
                <a:gd name="connsiteX1" fmla="*/ 0 w 10263"/>
                <a:gd name="connsiteY1" fmla="*/ 11521 h 11521"/>
                <a:gd name="connsiteX0" fmla="*/ 10263 w 10263"/>
                <a:gd name="connsiteY0" fmla="*/ 9583 h 12908"/>
                <a:gd name="connsiteX1" fmla="*/ 9044 w 10263"/>
                <a:gd name="connsiteY1" fmla="*/ 2027 h 12908"/>
                <a:gd name="connsiteX2" fmla="*/ 0 w 10263"/>
                <a:gd name="connsiteY2" fmla="*/ 12908 h 12908"/>
                <a:gd name="connsiteX0" fmla="*/ 10263 w 10263"/>
                <a:gd name="connsiteY0" fmla="*/ 9134 h 12459"/>
                <a:gd name="connsiteX1" fmla="*/ 9044 w 10263"/>
                <a:gd name="connsiteY1" fmla="*/ 1578 h 12459"/>
                <a:gd name="connsiteX2" fmla="*/ 4367 w 10263"/>
                <a:gd name="connsiteY2" fmla="*/ 962 h 12459"/>
                <a:gd name="connsiteX3" fmla="*/ 0 w 10263"/>
                <a:gd name="connsiteY3" fmla="*/ 12459 h 12459"/>
                <a:gd name="connsiteX0" fmla="*/ 10263 w 10263"/>
                <a:gd name="connsiteY0" fmla="*/ 8827 h 12152"/>
                <a:gd name="connsiteX1" fmla="*/ 7658 w 10263"/>
                <a:gd name="connsiteY1" fmla="*/ 2591 h 12152"/>
                <a:gd name="connsiteX2" fmla="*/ 4367 w 10263"/>
                <a:gd name="connsiteY2" fmla="*/ 655 h 12152"/>
                <a:gd name="connsiteX3" fmla="*/ 0 w 10263"/>
                <a:gd name="connsiteY3" fmla="*/ 12152 h 12152"/>
                <a:gd name="connsiteX0" fmla="*/ 10956 w 10956"/>
                <a:gd name="connsiteY0" fmla="*/ 8827 h 12152"/>
                <a:gd name="connsiteX1" fmla="*/ 8351 w 10956"/>
                <a:gd name="connsiteY1" fmla="*/ 2591 h 12152"/>
                <a:gd name="connsiteX2" fmla="*/ 5060 w 10956"/>
                <a:gd name="connsiteY2" fmla="*/ 655 h 12152"/>
                <a:gd name="connsiteX3" fmla="*/ 0 w 10956"/>
                <a:gd name="connsiteY3" fmla="*/ 12152 h 12152"/>
                <a:gd name="connsiteX0" fmla="*/ 10956 w 10956"/>
                <a:gd name="connsiteY0" fmla="*/ 7412 h 10737"/>
                <a:gd name="connsiteX1" fmla="*/ 8351 w 10956"/>
                <a:gd name="connsiteY1" fmla="*/ 1176 h 10737"/>
                <a:gd name="connsiteX2" fmla="*/ 3846 w 10956"/>
                <a:gd name="connsiteY2" fmla="*/ 1216 h 10737"/>
                <a:gd name="connsiteX3" fmla="*/ 0 w 10956"/>
                <a:gd name="connsiteY3" fmla="*/ 10737 h 10737"/>
                <a:gd name="connsiteX0" fmla="*/ 10956 w 10956"/>
                <a:gd name="connsiteY0" fmla="*/ 8730 h 12055"/>
                <a:gd name="connsiteX1" fmla="*/ 8524 w 10956"/>
                <a:gd name="connsiteY1" fmla="*/ 515 h 12055"/>
                <a:gd name="connsiteX2" fmla="*/ 3846 w 10956"/>
                <a:gd name="connsiteY2" fmla="*/ 2534 h 12055"/>
                <a:gd name="connsiteX3" fmla="*/ 0 w 10956"/>
                <a:gd name="connsiteY3" fmla="*/ 12055 h 12055"/>
                <a:gd name="connsiteX0" fmla="*/ 10956 w 10956"/>
                <a:gd name="connsiteY0" fmla="*/ 9392 h 12717"/>
                <a:gd name="connsiteX1" fmla="*/ 8524 w 10956"/>
                <a:gd name="connsiteY1" fmla="*/ 1177 h 12717"/>
                <a:gd name="connsiteX2" fmla="*/ 4713 w 10956"/>
                <a:gd name="connsiteY2" fmla="*/ 1212 h 12717"/>
                <a:gd name="connsiteX3" fmla="*/ 0 w 10956"/>
                <a:gd name="connsiteY3" fmla="*/ 12717 h 12717"/>
                <a:gd name="connsiteX0" fmla="*/ 10956 w 10956"/>
                <a:gd name="connsiteY0" fmla="*/ 9063 h 12388"/>
                <a:gd name="connsiteX1" fmla="*/ 8524 w 10956"/>
                <a:gd name="connsiteY1" fmla="*/ 848 h 12388"/>
                <a:gd name="connsiteX2" fmla="*/ 4336 w 10956"/>
                <a:gd name="connsiteY2" fmla="*/ 1599 h 12388"/>
                <a:gd name="connsiteX3" fmla="*/ 0 w 10956"/>
                <a:gd name="connsiteY3" fmla="*/ 12388 h 12388"/>
                <a:gd name="connsiteX0" fmla="*/ 11408 w 11408"/>
                <a:gd name="connsiteY0" fmla="*/ 9063 h 12388"/>
                <a:gd name="connsiteX1" fmla="*/ 8524 w 11408"/>
                <a:gd name="connsiteY1" fmla="*/ 848 h 12388"/>
                <a:gd name="connsiteX2" fmla="*/ 4336 w 11408"/>
                <a:gd name="connsiteY2" fmla="*/ 1599 h 12388"/>
                <a:gd name="connsiteX3" fmla="*/ 0 w 11408"/>
                <a:gd name="connsiteY3" fmla="*/ 12388 h 12388"/>
                <a:gd name="connsiteX0" fmla="*/ 11408 w 11408"/>
                <a:gd name="connsiteY0" fmla="*/ 10702 h 14027"/>
                <a:gd name="connsiteX1" fmla="*/ 8524 w 11408"/>
                <a:gd name="connsiteY1" fmla="*/ 2487 h 14027"/>
                <a:gd name="connsiteX2" fmla="*/ 4110 w 11408"/>
                <a:gd name="connsiteY2" fmla="*/ 675 h 14027"/>
                <a:gd name="connsiteX3" fmla="*/ 0 w 11408"/>
                <a:gd name="connsiteY3" fmla="*/ 14027 h 14027"/>
                <a:gd name="connsiteX0" fmla="*/ 11408 w 11408"/>
                <a:gd name="connsiteY0" fmla="*/ 11179 h 14504"/>
                <a:gd name="connsiteX1" fmla="*/ 9202 w 11408"/>
                <a:gd name="connsiteY1" fmla="*/ 1255 h 14504"/>
                <a:gd name="connsiteX2" fmla="*/ 4110 w 11408"/>
                <a:gd name="connsiteY2" fmla="*/ 1152 h 14504"/>
                <a:gd name="connsiteX3" fmla="*/ 0 w 11408"/>
                <a:gd name="connsiteY3" fmla="*/ 14504 h 1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8" h="14504">
                  <a:moveTo>
                    <a:pt x="11408" y="11179"/>
                  </a:moveTo>
                  <a:cubicBezTo>
                    <a:pt x="11032" y="10252"/>
                    <a:pt x="9672" y="2414"/>
                    <a:pt x="9202" y="1255"/>
                  </a:cubicBezTo>
                  <a:cubicBezTo>
                    <a:pt x="8277" y="-107"/>
                    <a:pt x="5617" y="-662"/>
                    <a:pt x="4110" y="1152"/>
                  </a:cubicBezTo>
                  <a:cubicBezTo>
                    <a:pt x="2603" y="2966"/>
                    <a:pt x="785" y="12588"/>
                    <a:pt x="0" y="14504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2" name="Freeform 41"/>
            <p:cNvSpPr>
              <a:spLocks/>
            </p:cNvSpPr>
            <p:nvPr/>
          </p:nvSpPr>
          <p:spPr bwMode="auto">
            <a:xfrm>
              <a:off x="-1516101" y="1863456"/>
              <a:ext cx="484188" cy="151895"/>
            </a:xfrm>
            <a:custGeom>
              <a:avLst/>
              <a:gdLst>
                <a:gd name="T0" fmla="*/ 0 w 249"/>
                <a:gd name="T1" fmla="*/ 116 h 187"/>
                <a:gd name="T2" fmla="*/ 0 w 249"/>
                <a:gd name="T3" fmla="*/ 116 h 187"/>
                <a:gd name="T4" fmla="*/ 249 w 249"/>
                <a:gd name="T5" fmla="*/ 187 h 187"/>
                <a:gd name="connsiteX0" fmla="*/ 1900 w 11900"/>
                <a:gd name="connsiteY0" fmla="*/ 1117 h 4914"/>
                <a:gd name="connsiteX1" fmla="*/ 0 w 11900"/>
                <a:gd name="connsiteY1" fmla="*/ 3273 h 4914"/>
                <a:gd name="connsiteX2" fmla="*/ 11900 w 11900"/>
                <a:gd name="connsiteY2" fmla="*/ 4914 h 4914"/>
                <a:gd name="connsiteX0" fmla="*/ 0 w 10000"/>
                <a:gd name="connsiteY0" fmla="*/ 6661 h 10000"/>
                <a:gd name="connsiteX1" fmla="*/ 10000 w 10000"/>
                <a:gd name="connsiteY1" fmla="*/ 10000 h 10000"/>
                <a:gd name="connsiteX0" fmla="*/ 0 w 10000"/>
                <a:gd name="connsiteY0" fmla="*/ 7837 h 11176"/>
                <a:gd name="connsiteX1" fmla="*/ 7816 w 10000"/>
                <a:gd name="connsiteY1" fmla="*/ 1125 h 11176"/>
                <a:gd name="connsiteX2" fmla="*/ 10000 w 10000"/>
                <a:gd name="connsiteY2" fmla="*/ 11176 h 11176"/>
                <a:gd name="connsiteX0" fmla="*/ 0 w 10000"/>
                <a:gd name="connsiteY0" fmla="*/ 7879 h 11218"/>
                <a:gd name="connsiteX1" fmla="*/ 3150 w 10000"/>
                <a:gd name="connsiteY1" fmla="*/ 583 h 11218"/>
                <a:gd name="connsiteX2" fmla="*/ 7816 w 10000"/>
                <a:gd name="connsiteY2" fmla="*/ 1167 h 11218"/>
                <a:gd name="connsiteX3" fmla="*/ 10000 w 10000"/>
                <a:gd name="connsiteY3" fmla="*/ 11218 h 11218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7774 h 11113"/>
                <a:gd name="connsiteX1" fmla="*/ 3150 w 10000"/>
                <a:gd name="connsiteY1" fmla="*/ 478 h 11113"/>
                <a:gd name="connsiteX2" fmla="*/ 7525 w 10000"/>
                <a:gd name="connsiteY2" fmla="*/ 1072 h 11113"/>
                <a:gd name="connsiteX3" fmla="*/ 10000 w 10000"/>
                <a:gd name="connsiteY3" fmla="*/ 11113 h 11113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8565 h 11904"/>
                <a:gd name="connsiteX1" fmla="*/ 5337 w 10000"/>
                <a:gd name="connsiteY1" fmla="*/ 25 h 11904"/>
                <a:gd name="connsiteX2" fmla="*/ 10000 w 10000"/>
                <a:gd name="connsiteY2" fmla="*/ 11904 h 11904"/>
                <a:gd name="connsiteX0" fmla="*/ 0 w 10000"/>
                <a:gd name="connsiteY0" fmla="*/ 7323 h 10662"/>
                <a:gd name="connsiteX1" fmla="*/ 3879 w 10000"/>
                <a:gd name="connsiteY1" fmla="*/ 30 h 10662"/>
                <a:gd name="connsiteX2" fmla="*/ 10000 w 10000"/>
                <a:gd name="connsiteY2" fmla="*/ 10662 h 10662"/>
                <a:gd name="connsiteX0" fmla="*/ 0 w 10000"/>
                <a:gd name="connsiteY0" fmla="*/ 8194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000"/>
                <a:gd name="connsiteY0" fmla="*/ 11320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292"/>
                <a:gd name="connsiteY0" fmla="*/ 11320 h 11320"/>
                <a:gd name="connsiteX1" fmla="*/ 3879 w 10292"/>
                <a:gd name="connsiteY1" fmla="*/ 901 h 11320"/>
                <a:gd name="connsiteX2" fmla="*/ 7087 w 10292"/>
                <a:gd name="connsiteY2" fmla="*/ 873 h 11320"/>
                <a:gd name="connsiteX3" fmla="*/ 10292 w 10292"/>
                <a:gd name="connsiteY3" fmla="*/ 9657 h 11320"/>
                <a:gd name="connsiteX0" fmla="*/ 0 w 9658"/>
                <a:gd name="connsiteY0" fmla="*/ 11320 h 11320"/>
                <a:gd name="connsiteX1" fmla="*/ 3245 w 9658"/>
                <a:gd name="connsiteY1" fmla="*/ 901 h 11320"/>
                <a:gd name="connsiteX2" fmla="*/ 6453 w 9658"/>
                <a:gd name="connsiteY2" fmla="*/ 873 h 11320"/>
                <a:gd name="connsiteX3" fmla="*/ 9658 w 9658"/>
                <a:gd name="connsiteY3" fmla="*/ 9657 h 11320"/>
                <a:gd name="connsiteX0" fmla="*/ 0 w 10000"/>
                <a:gd name="connsiteY0" fmla="*/ 9399 h 9399"/>
                <a:gd name="connsiteX1" fmla="*/ 3360 w 10000"/>
                <a:gd name="connsiteY1" fmla="*/ 195 h 9399"/>
                <a:gd name="connsiteX2" fmla="*/ 7175 w 10000"/>
                <a:gd name="connsiteY2" fmla="*/ 1377 h 9399"/>
                <a:gd name="connsiteX3" fmla="*/ 10000 w 10000"/>
                <a:gd name="connsiteY3" fmla="*/ 7930 h 9399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9672 h 9672"/>
                <a:gd name="connsiteX1" fmla="*/ 4016 w 10000"/>
                <a:gd name="connsiteY1" fmla="*/ 392 h 9672"/>
                <a:gd name="connsiteX2" fmla="*/ 7175 w 10000"/>
                <a:gd name="connsiteY2" fmla="*/ 1137 h 9672"/>
                <a:gd name="connsiteX3" fmla="*/ 10000 w 10000"/>
                <a:gd name="connsiteY3" fmla="*/ 8109 h 9672"/>
                <a:gd name="connsiteX0" fmla="*/ 0 w 10000"/>
                <a:gd name="connsiteY0" fmla="*/ 10781 h 10781"/>
                <a:gd name="connsiteX1" fmla="*/ 4409 w 10000"/>
                <a:gd name="connsiteY1" fmla="*/ 119 h 10781"/>
                <a:gd name="connsiteX2" fmla="*/ 7175 w 10000"/>
                <a:gd name="connsiteY2" fmla="*/ 1957 h 10781"/>
                <a:gd name="connsiteX3" fmla="*/ 10000 w 10000"/>
                <a:gd name="connsiteY3" fmla="*/ 9165 h 10781"/>
                <a:gd name="connsiteX0" fmla="*/ 0 w 10000"/>
                <a:gd name="connsiteY0" fmla="*/ 13091 h 13091"/>
                <a:gd name="connsiteX1" fmla="*/ 3622 w 10000"/>
                <a:gd name="connsiteY1" fmla="*/ 33 h 13091"/>
                <a:gd name="connsiteX2" fmla="*/ 7175 w 10000"/>
                <a:gd name="connsiteY2" fmla="*/ 4267 h 13091"/>
                <a:gd name="connsiteX3" fmla="*/ 10000 w 10000"/>
                <a:gd name="connsiteY3" fmla="*/ 11475 h 13091"/>
                <a:gd name="connsiteX0" fmla="*/ 0 w 10000"/>
                <a:gd name="connsiteY0" fmla="*/ 13102 h 13102"/>
                <a:gd name="connsiteX1" fmla="*/ 3622 w 10000"/>
                <a:gd name="connsiteY1" fmla="*/ 44 h 13102"/>
                <a:gd name="connsiteX2" fmla="*/ 7765 w 10000"/>
                <a:gd name="connsiteY2" fmla="*/ 3479 h 13102"/>
                <a:gd name="connsiteX3" fmla="*/ 10000 w 10000"/>
                <a:gd name="connsiteY3" fmla="*/ 11486 h 13102"/>
                <a:gd name="connsiteX0" fmla="*/ 0 w 10000"/>
                <a:gd name="connsiteY0" fmla="*/ 13351 h 13351"/>
                <a:gd name="connsiteX1" fmla="*/ 3622 w 10000"/>
                <a:gd name="connsiteY1" fmla="*/ 293 h 13351"/>
                <a:gd name="connsiteX2" fmla="*/ 7568 w 10000"/>
                <a:gd name="connsiteY2" fmla="*/ 1332 h 13351"/>
                <a:gd name="connsiteX3" fmla="*/ 10000 w 10000"/>
                <a:gd name="connsiteY3" fmla="*/ 11735 h 1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3351">
                  <a:moveTo>
                    <a:pt x="0" y="13351"/>
                  </a:moveTo>
                  <a:cubicBezTo>
                    <a:pt x="1063" y="5979"/>
                    <a:pt x="1896" y="-246"/>
                    <a:pt x="3622" y="293"/>
                  </a:cubicBezTo>
                  <a:cubicBezTo>
                    <a:pt x="4769" y="-86"/>
                    <a:pt x="6511" y="-390"/>
                    <a:pt x="7568" y="1332"/>
                  </a:cubicBezTo>
                  <a:cubicBezTo>
                    <a:pt x="8624" y="3054"/>
                    <a:pt x="9422" y="10815"/>
                    <a:pt x="10000" y="11735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" name="Freeform 42"/>
            <p:cNvSpPr>
              <a:spLocks/>
            </p:cNvSpPr>
            <p:nvPr/>
          </p:nvSpPr>
          <p:spPr bwMode="auto">
            <a:xfrm>
              <a:off x="-2454886" y="987721"/>
              <a:ext cx="1740474" cy="1299552"/>
            </a:xfrm>
            <a:custGeom>
              <a:avLst/>
              <a:gdLst>
                <a:gd name="T0" fmla="*/ 883 w 1223"/>
                <a:gd name="T1" fmla="*/ 277 h 968"/>
                <a:gd name="T2" fmla="*/ 883 w 1223"/>
                <a:gd name="T3" fmla="*/ 277 h 968"/>
                <a:gd name="T4" fmla="*/ 743 w 1223"/>
                <a:gd name="T5" fmla="*/ 333 h 968"/>
                <a:gd name="T6" fmla="*/ 472 w 1223"/>
                <a:gd name="T7" fmla="*/ 271 h 968"/>
                <a:gd name="T8" fmla="*/ 183 w 1223"/>
                <a:gd name="T9" fmla="*/ 440 h 968"/>
                <a:gd name="T10" fmla="*/ 150 w 1223"/>
                <a:gd name="T11" fmla="*/ 587 h 968"/>
                <a:gd name="T12" fmla="*/ 175 w 1223"/>
                <a:gd name="T13" fmla="*/ 774 h 968"/>
                <a:gd name="T14" fmla="*/ 128 w 1223"/>
                <a:gd name="T15" fmla="*/ 968 h 968"/>
                <a:gd name="T16" fmla="*/ 21 w 1223"/>
                <a:gd name="T17" fmla="*/ 629 h 968"/>
                <a:gd name="T18" fmla="*/ 103 w 1223"/>
                <a:gd name="T19" fmla="*/ 276 h 968"/>
                <a:gd name="T20" fmla="*/ 392 w 1223"/>
                <a:gd name="T21" fmla="*/ 45 h 968"/>
                <a:gd name="T22" fmla="*/ 690 w 1223"/>
                <a:gd name="T23" fmla="*/ 27 h 968"/>
                <a:gd name="T24" fmla="*/ 885 w 1223"/>
                <a:gd name="T25" fmla="*/ 98 h 968"/>
                <a:gd name="T26" fmla="*/ 950 w 1223"/>
                <a:gd name="T27" fmla="*/ 145 h 968"/>
                <a:gd name="T28" fmla="*/ 1090 w 1223"/>
                <a:gd name="T29" fmla="*/ 218 h 968"/>
                <a:gd name="T30" fmla="*/ 1161 w 1223"/>
                <a:gd name="T31" fmla="*/ 333 h 968"/>
                <a:gd name="T32" fmla="*/ 1199 w 1223"/>
                <a:gd name="T33" fmla="*/ 505 h 968"/>
                <a:gd name="T34" fmla="*/ 1181 w 1223"/>
                <a:gd name="T35" fmla="*/ 787 h 968"/>
                <a:gd name="T36" fmla="*/ 1119 w 1223"/>
                <a:gd name="T37" fmla="*/ 781 h 968"/>
                <a:gd name="T38" fmla="*/ 1043 w 1223"/>
                <a:gd name="T39" fmla="*/ 596 h 968"/>
                <a:gd name="T40" fmla="*/ 1016 w 1223"/>
                <a:gd name="T41" fmla="*/ 505 h 968"/>
                <a:gd name="T42" fmla="*/ 883 w 1223"/>
                <a:gd name="T43" fmla="*/ 277 h 968"/>
                <a:gd name="connsiteX0" fmla="*/ 7101 w 9714"/>
                <a:gd name="connsiteY0" fmla="*/ 2743 h 9881"/>
                <a:gd name="connsiteX1" fmla="*/ 7101 w 9714"/>
                <a:gd name="connsiteY1" fmla="*/ 2743 h 9881"/>
                <a:gd name="connsiteX2" fmla="*/ 5901 w 9714"/>
                <a:gd name="connsiteY2" fmla="*/ 2695 h 9881"/>
                <a:gd name="connsiteX3" fmla="*/ 3740 w 9714"/>
                <a:gd name="connsiteY3" fmla="*/ 2681 h 9881"/>
                <a:gd name="connsiteX4" fmla="*/ 1377 w 9714"/>
                <a:gd name="connsiteY4" fmla="*/ 4426 h 9881"/>
                <a:gd name="connsiteX5" fmla="*/ 1107 w 9714"/>
                <a:gd name="connsiteY5" fmla="*/ 5945 h 9881"/>
                <a:gd name="connsiteX6" fmla="*/ 1312 w 9714"/>
                <a:gd name="connsiteY6" fmla="*/ 7877 h 9881"/>
                <a:gd name="connsiteX7" fmla="*/ 928 w 9714"/>
                <a:gd name="connsiteY7" fmla="*/ 9881 h 9881"/>
                <a:gd name="connsiteX8" fmla="*/ 53 w 9714"/>
                <a:gd name="connsiteY8" fmla="*/ 6379 h 9881"/>
                <a:gd name="connsiteX9" fmla="*/ 723 w 9714"/>
                <a:gd name="connsiteY9" fmla="*/ 2732 h 9881"/>
                <a:gd name="connsiteX10" fmla="*/ 3086 w 9714"/>
                <a:gd name="connsiteY10" fmla="*/ 346 h 9881"/>
                <a:gd name="connsiteX11" fmla="*/ 5523 w 9714"/>
                <a:gd name="connsiteY11" fmla="*/ 160 h 9881"/>
                <a:gd name="connsiteX12" fmla="*/ 7117 w 9714"/>
                <a:gd name="connsiteY12" fmla="*/ 893 h 9881"/>
                <a:gd name="connsiteX13" fmla="*/ 7649 w 9714"/>
                <a:gd name="connsiteY13" fmla="*/ 1379 h 9881"/>
                <a:gd name="connsiteX14" fmla="*/ 8794 w 9714"/>
                <a:gd name="connsiteY14" fmla="*/ 2133 h 9881"/>
                <a:gd name="connsiteX15" fmla="*/ 9374 w 9714"/>
                <a:gd name="connsiteY15" fmla="*/ 3321 h 9881"/>
                <a:gd name="connsiteX16" fmla="*/ 9685 w 9714"/>
                <a:gd name="connsiteY16" fmla="*/ 5098 h 9881"/>
                <a:gd name="connsiteX17" fmla="*/ 9538 w 9714"/>
                <a:gd name="connsiteY17" fmla="*/ 8011 h 9881"/>
                <a:gd name="connsiteX18" fmla="*/ 9031 w 9714"/>
                <a:gd name="connsiteY18" fmla="*/ 7949 h 9881"/>
                <a:gd name="connsiteX19" fmla="*/ 8409 w 9714"/>
                <a:gd name="connsiteY19" fmla="*/ 6038 h 9881"/>
                <a:gd name="connsiteX20" fmla="*/ 8188 w 9714"/>
                <a:gd name="connsiteY20" fmla="*/ 5098 h 9881"/>
                <a:gd name="connsiteX21" fmla="*/ 7101 w 9714"/>
                <a:gd name="connsiteY21" fmla="*/ 2743 h 9881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1418 w 10000"/>
                <a:gd name="connsiteY4" fmla="*/ 4479 h 10000"/>
                <a:gd name="connsiteX5" fmla="*/ 1140 w 10000"/>
                <a:gd name="connsiteY5" fmla="*/ 6017 h 10000"/>
                <a:gd name="connsiteX6" fmla="*/ 1351 w 10000"/>
                <a:gd name="connsiteY6" fmla="*/ 7972 h 10000"/>
                <a:gd name="connsiteX7" fmla="*/ 955 w 10000"/>
                <a:gd name="connsiteY7" fmla="*/ 10000 h 10000"/>
                <a:gd name="connsiteX8" fmla="*/ 55 w 10000"/>
                <a:gd name="connsiteY8" fmla="*/ 6456 h 10000"/>
                <a:gd name="connsiteX9" fmla="*/ 744 w 10000"/>
                <a:gd name="connsiteY9" fmla="*/ 2765 h 10000"/>
                <a:gd name="connsiteX10" fmla="*/ 3177 w 10000"/>
                <a:gd name="connsiteY10" fmla="*/ 350 h 10000"/>
                <a:gd name="connsiteX11" fmla="*/ 5686 w 10000"/>
                <a:gd name="connsiteY11" fmla="*/ 162 h 10000"/>
                <a:gd name="connsiteX12" fmla="*/ 7327 w 10000"/>
                <a:gd name="connsiteY12" fmla="*/ 904 h 10000"/>
                <a:gd name="connsiteX13" fmla="*/ 7874 w 10000"/>
                <a:gd name="connsiteY13" fmla="*/ 1396 h 10000"/>
                <a:gd name="connsiteX14" fmla="*/ 9053 w 10000"/>
                <a:gd name="connsiteY14" fmla="*/ 2159 h 10000"/>
                <a:gd name="connsiteX15" fmla="*/ 9650 w 10000"/>
                <a:gd name="connsiteY15" fmla="*/ 3361 h 10000"/>
                <a:gd name="connsiteX16" fmla="*/ 9970 w 10000"/>
                <a:gd name="connsiteY16" fmla="*/ 5159 h 10000"/>
                <a:gd name="connsiteX17" fmla="*/ 9819 w 10000"/>
                <a:gd name="connsiteY17" fmla="*/ 8107 h 10000"/>
                <a:gd name="connsiteX18" fmla="*/ 9297 w 10000"/>
                <a:gd name="connsiteY18" fmla="*/ 8045 h 10000"/>
                <a:gd name="connsiteX19" fmla="*/ 8657 w 10000"/>
                <a:gd name="connsiteY19" fmla="*/ 6111 h 10000"/>
                <a:gd name="connsiteX20" fmla="*/ 8429 w 10000"/>
                <a:gd name="connsiteY20" fmla="*/ 5159 h 10000"/>
                <a:gd name="connsiteX21" fmla="*/ 7310 w 10000"/>
                <a:gd name="connsiteY21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3680 w 10000"/>
                <a:gd name="connsiteY4" fmla="*/ 2643 h 10000"/>
                <a:gd name="connsiteX5" fmla="*/ 2469 w 10000"/>
                <a:gd name="connsiteY5" fmla="*/ 3013 h 10000"/>
                <a:gd name="connsiteX6" fmla="*/ 1418 w 10000"/>
                <a:gd name="connsiteY6" fmla="*/ 4479 h 10000"/>
                <a:gd name="connsiteX7" fmla="*/ 1140 w 10000"/>
                <a:gd name="connsiteY7" fmla="*/ 6017 h 10000"/>
                <a:gd name="connsiteX8" fmla="*/ 1351 w 10000"/>
                <a:gd name="connsiteY8" fmla="*/ 7972 h 10000"/>
                <a:gd name="connsiteX9" fmla="*/ 955 w 10000"/>
                <a:gd name="connsiteY9" fmla="*/ 10000 h 10000"/>
                <a:gd name="connsiteX10" fmla="*/ 55 w 10000"/>
                <a:gd name="connsiteY10" fmla="*/ 6456 h 10000"/>
                <a:gd name="connsiteX11" fmla="*/ 744 w 10000"/>
                <a:gd name="connsiteY11" fmla="*/ 2765 h 10000"/>
                <a:gd name="connsiteX12" fmla="*/ 3177 w 10000"/>
                <a:gd name="connsiteY12" fmla="*/ 350 h 10000"/>
                <a:gd name="connsiteX13" fmla="*/ 5686 w 10000"/>
                <a:gd name="connsiteY13" fmla="*/ 162 h 10000"/>
                <a:gd name="connsiteX14" fmla="*/ 7327 w 10000"/>
                <a:gd name="connsiteY14" fmla="*/ 904 h 10000"/>
                <a:gd name="connsiteX15" fmla="*/ 7874 w 10000"/>
                <a:gd name="connsiteY15" fmla="*/ 1396 h 10000"/>
                <a:gd name="connsiteX16" fmla="*/ 9053 w 10000"/>
                <a:gd name="connsiteY16" fmla="*/ 2159 h 10000"/>
                <a:gd name="connsiteX17" fmla="*/ 9650 w 10000"/>
                <a:gd name="connsiteY17" fmla="*/ 3361 h 10000"/>
                <a:gd name="connsiteX18" fmla="*/ 9970 w 10000"/>
                <a:gd name="connsiteY18" fmla="*/ 5159 h 10000"/>
                <a:gd name="connsiteX19" fmla="*/ 9819 w 10000"/>
                <a:gd name="connsiteY19" fmla="*/ 8107 h 10000"/>
                <a:gd name="connsiteX20" fmla="*/ 9297 w 10000"/>
                <a:gd name="connsiteY20" fmla="*/ 8045 h 10000"/>
                <a:gd name="connsiteX21" fmla="*/ 8657 w 10000"/>
                <a:gd name="connsiteY21" fmla="*/ 6111 h 10000"/>
                <a:gd name="connsiteX22" fmla="*/ 8429 w 10000"/>
                <a:gd name="connsiteY22" fmla="*/ 515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8146 w 10000"/>
                <a:gd name="connsiteY22" fmla="*/ 434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6077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140 w 10000"/>
                <a:gd name="connsiteY6" fmla="*/ 6017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9297 w 10000"/>
                <a:gd name="connsiteY21" fmla="*/ 8045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312 w 10000"/>
                <a:gd name="connsiteY20" fmla="*/ 9136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992 w 10000"/>
                <a:gd name="connsiteY22" fmla="*/ 782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721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55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6259 w 10000"/>
                <a:gd name="connsiteY22" fmla="*/ 7949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482 w 10000"/>
                <a:gd name="connsiteY22" fmla="*/ 6490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9182 w 10000"/>
                <a:gd name="connsiteY22" fmla="*/ 7785 h 10075"/>
                <a:gd name="connsiteX23" fmla="*/ 8656 w 10000"/>
                <a:gd name="connsiteY23" fmla="*/ 6706 h 10075"/>
                <a:gd name="connsiteX24" fmla="*/ 8241 w 10000"/>
                <a:gd name="connsiteY24" fmla="*/ 5612 h 10075"/>
                <a:gd name="connsiteX25" fmla="*/ 7874 w 10000"/>
                <a:gd name="connsiteY25" fmla="*/ 3299 h 10075"/>
                <a:gd name="connsiteX26" fmla="*/ 7310 w 10000"/>
                <a:gd name="connsiteY26" fmla="*/ 2776 h 10075"/>
                <a:gd name="connsiteX0" fmla="*/ 7260 w 9950"/>
                <a:gd name="connsiteY0" fmla="*/ 2776 h 10006"/>
                <a:gd name="connsiteX1" fmla="*/ 7260 w 9950"/>
                <a:gd name="connsiteY1" fmla="*/ 2776 h 10006"/>
                <a:gd name="connsiteX2" fmla="*/ 5968 w 9950"/>
                <a:gd name="connsiteY2" fmla="*/ 2235 h 10006"/>
                <a:gd name="connsiteX3" fmla="*/ 3895 w 9950"/>
                <a:gd name="connsiteY3" fmla="*/ 2309 h 10006"/>
                <a:gd name="connsiteX4" fmla="*/ 2419 w 9950"/>
                <a:gd name="connsiteY4" fmla="*/ 3013 h 10006"/>
                <a:gd name="connsiteX5" fmla="*/ 1368 w 9950"/>
                <a:gd name="connsiteY5" fmla="*/ 4479 h 10006"/>
                <a:gd name="connsiteX6" fmla="*/ 1570 w 9950"/>
                <a:gd name="connsiteY6" fmla="*/ 5855 h 10006"/>
                <a:gd name="connsiteX7" fmla="*/ 1301 w 9950"/>
                <a:gd name="connsiteY7" fmla="*/ 7972 h 10006"/>
                <a:gd name="connsiteX8" fmla="*/ 979 w 9950"/>
                <a:gd name="connsiteY8" fmla="*/ 8808 h 10006"/>
                <a:gd name="connsiteX9" fmla="*/ 905 w 9950"/>
                <a:gd name="connsiteY9" fmla="*/ 10000 h 10006"/>
                <a:gd name="connsiteX10" fmla="*/ 413 w 9950"/>
                <a:gd name="connsiteY10" fmla="*/ 8271 h 10006"/>
                <a:gd name="connsiteX11" fmla="*/ 5 w 9950"/>
                <a:gd name="connsiteY11" fmla="*/ 6456 h 10006"/>
                <a:gd name="connsiteX12" fmla="*/ 694 w 9950"/>
                <a:gd name="connsiteY12" fmla="*/ 2765 h 10006"/>
                <a:gd name="connsiteX13" fmla="*/ 3127 w 9950"/>
                <a:gd name="connsiteY13" fmla="*/ 350 h 10006"/>
                <a:gd name="connsiteX14" fmla="*/ 5636 w 9950"/>
                <a:gd name="connsiteY14" fmla="*/ 162 h 10006"/>
                <a:gd name="connsiteX15" fmla="*/ 7277 w 9950"/>
                <a:gd name="connsiteY15" fmla="*/ 904 h 10006"/>
                <a:gd name="connsiteX16" fmla="*/ 8129 w 9950"/>
                <a:gd name="connsiteY16" fmla="*/ 1396 h 10006"/>
                <a:gd name="connsiteX17" fmla="*/ 8741 w 9950"/>
                <a:gd name="connsiteY17" fmla="*/ 2591 h 10006"/>
                <a:gd name="connsiteX18" fmla="*/ 9600 w 9950"/>
                <a:gd name="connsiteY18" fmla="*/ 4063 h 10006"/>
                <a:gd name="connsiteX19" fmla="*/ 9920 w 9950"/>
                <a:gd name="connsiteY19" fmla="*/ 6077 h 10006"/>
                <a:gd name="connsiteX20" fmla="*/ 9769 w 9950"/>
                <a:gd name="connsiteY20" fmla="*/ 8107 h 10006"/>
                <a:gd name="connsiteX21" fmla="*/ 9568 w 9950"/>
                <a:gd name="connsiteY21" fmla="*/ 8379 h 10006"/>
                <a:gd name="connsiteX22" fmla="*/ 9262 w 9950"/>
                <a:gd name="connsiteY22" fmla="*/ 9136 h 10006"/>
                <a:gd name="connsiteX23" fmla="*/ 9132 w 9950"/>
                <a:gd name="connsiteY23" fmla="*/ 7785 h 10006"/>
                <a:gd name="connsiteX24" fmla="*/ 8606 w 9950"/>
                <a:gd name="connsiteY24" fmla="*/ 6706 h 10006"/>
                <a:gd name="connsiteX25" fmla="*/ 8191 w 9950"/>
                <a:gd name="connsiteY25" fmla="*/ 5612 h 10006"/>
                <a:gd name="connsiteX26" fmla="*/ 7824 w 9950"/>
                <a:gd name="connsiteY26" fmla="*/ 3299 h 10006"/>
                <a:gd name="connsiteX27" fmla="*/ 7260 w 9950"/>
                <a:gd name="connsiteY27" fmla="*/ 2776 h 10006"/>
                <a:gd name="connsiteX0" fmla="*/ 7296 w 10164"/>
                <a:gd name="connsiteY0" fmla="*/ 2774 h 10000"/>
                <a:gd name="connsiteX1" fmla="*/ 7296 w 10164"/>
                <a:gd name="connsiteY1" fmla="*/ 2774 h 10000"/>
                <a:gd name="connsiteX2" fmla="*/ 5998 w 10164"/>
                <a:gd name="connsiteY2" fmla="*/ 2234 h 10000"/>
                <a:gd name="connsiteX3" fmla="*/ 3915 w 10164"/>
                <a:gd name="connsiteY3" fmla="*/ 2308 h 10000"/>
                <a:gd name="connsiteX4" fmla="*/ 2431 w 10164"/>
                <a:gd name="connsiteY4" fmla="*/ 3011 h 10000"/>
                <a:gd name="connsiteX5" fmla="*/ 1375 w 10164"/>
                <a:gd name="connsiteY5" fmla="*/ 4476 h 10000"/>
                <a:gd name="connsiteX6" fmla="*/ 1578 w 10164"/>
                <a:gd name="connsiteY6" fmla="*/ 5851 h 10000"/>
                <a:gd name="connsiteX7" fmla="*/ 1308 w 10164"/>
                <a:gd name="connsiteY7" fmla="*/ 7967 h 10000"/>
                <a:gd name="connsiteX8" fmla="*/ 984 w 10164"/>
                <a:gd name="connsiteY8" fmla="*/ 8803 h 10000"/>
                <a:gd name="connsiteX9" fmla="*/ 910 w 10164"/>
                <a:gd name="connsiteY9" fmla="*/ 9994 h 10000"/>
                <a:gd name="connsiteX10" fmla="*/ 415 w 10164"/>
                <a:gd name="connsiteY10" fmla="*/ 8266 h 10000"/>
                <a:gd name="connsiteX11" fmla="*/ 5 w 10164"/>
                <a:gd name="connsiteY11" fmla="*/ 6452 h 10000"/>
                <a:gd name="connsiteX12" fmla="*/ 697 w 10164"/>
                <a:gd name="connsiteY12" fmla="*/ 2763 h 10000"/>
                <a:gd name="connsiteX13" fmla="*/ 3143 w 10164"/>
                <a:gd name="connsiteY13" fmla="*/ 350 h 10000"/>
                <a:gd name="connsiteX14" fmla="*/ 5664 w 10164"/>
                <a:gd name="connsiteY14" fmla="*/ 162 h 10000"/>
                <a:gd name="connsiteX15" fmla="*/ 7314 w 10164"/>
                <a:gd name="connsiteY15" fmla="*/ 903 h 10000"/>
                <a:gd name="connsiteX16" fmla="*/ 8170 w 10164"/>
                <a:gd name="connsiteY16" fmla="*/ 1395 h 10000"/>
                <a:gd name="connsiteX17" fmla="*/ 8785 w 10164"/>
                <a:gd name="connsiteY17" fmla="*/ 2589 h 10000"/>
                <a:gd name="connsiteX18" fmla="*/ 9648 w 10164"/>
                <a:gd name="connsiteY18" fmla="*/ 4061 h 10000"/>
                <a:gd name="connsiteX19" fmla="*/ 9970 w 10164"/>
                <a:gd name="connsiteY19" fmla="*/ 6073 h 10000"/>
                <a:gd name="connsiteX20" fmla="*/ 10037 w 10164"/>
                <a:gd name="connsiteY20" fmla="*/ 8156 h 10000"/>
                <a:gd name="connsiteX21" fmla="*/ 9616 w 10164"/>
                <a:gd name="connsiteY21" fmla="*/ 8374 h 10000"/>
                <a:gd name="connsiteX22" fmla="*/ 9309 w 10164"/>
                <a:gd name="connsiteY22" fmla="*/ 9131 h 10000"/>
                <a:gd name="connsiteX23" fmla="*/ 9178 w 10164"/>
                <a:gd name="connsiteY23" fmla="*/ 7780 h 10000"/>
                <a:gd name="connsiteX24" fmla="*/ 8649 w 10164"/>
                <a:gd name="connsiteY24" fmla="*/ 6702 h 10000"/>
                <a:gd name="connsiteX25" fmla="*/ 8232 w 10164"/>
                <a:gd name="connsiteY25" fmla="*/ 5609 h 10000"/>
                <a:gd name="connsiteX26" fmla="*/ 7863 w 10164"/>
                <a:gd name="connsiteY26" fmla="*/ 3297 h 10000"/>
                <a:gd name="connsiteX27" fmla="*/ 7296 w 1016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145 w 10204"/>
                <a:gd name="connsiteY19" fmla="*/ 6181 h 10000"/>
                <a:gd name="connsiteX20" fmla="*/ 10037 w 10204"/>
                <a:gd name="connsiteY20" fmla="*/ 8156 h 10000"/>
                <a:gd name="connsiteX21" fmla="*/ 9616 w 10204"/>
                <a:gd name="connsiteY21" fmla="*/ 8374 h 10000"/>
                <a:gd name="connsiteX22" fmla="*/ 9309 w 10204"/>
                <a:gd name="connsiteY22" fmla="*/ 9131 h 10000"/>
                <a:gd name="connsiteX23" fmla="*/ 9178 w 10204"/>
                <a:gd name="connsiteY23" fmla="*/ 7780 h 10000"/>
                <a:gd name="connsiteX24" fmla="*/ 8649 w 10204"/>
                <a:gd name="connsiteY24" fmla="*/ 6702 h 10000"/>
                <a:gd name="connsiteX25" fmla="*/ 8232 w 10204"/>
                <a:gd name="connsiteY25" fmla="*/ 5609 h 10000"/>
                <a:gd name="connsiteX26" fmla="*/ 7863 w 10204"/>
                <a:gd name="connsiteY26" fmla="*/ 3297 h 10000"/>
                <a:gd name="connsiteX27" fmla="*/ 7296 w 1020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070 w 10204"/>
                <a:gd name="connsiteY19" fmla="*/ 4994 h 10000"/>
                <a:gd name="connsiteX20" fmla="*/ 10145 w 10204"/>
                <a:gd name="connsiteY20" fmla="*/ 6181 h 10000"/>
                <a:gd name="connsiteX21" fmla="*/ 10037 w 10204"/>
                <a:gd name="connsiteY21" fmla="*/ 8156 h 10000"/>
                <a:gd name="connsiteX22" fmla="*/ 9616 w 10204"/>
                <a:gd name="connsiteY22" fmla="*/ 8374 h 10000"/>
                <a:gd name="connsiteX23" fmla="*/ 9309 w 10204"/>
                <a:gd name="connsiteY23" fmla="*/ 9131 h 10000"/>
                <a:gd name="connsiteX24" fmla="*/ 9178 w 10204"/>
                <a:gd name="connsiteY24" fmla="*/ 7780 h 10000"/>
                <a:gd name="connsiteX25" fmla="*/ 8649 w 10204"/>
                <a:gd name="connsiteY25" fmla="*/ 6702 h 10000"/>
                <a:gd name="connsiteX26" fmla="*/ 8232 w 10204"/>
                <a:gd name="connsiteY26" fmla="*/ 5609 h 10000"/>
                <a:gd name="connsiteX27" fmla="*/ 7863 w 10204"/>
                <a:gd name="connsiteY27" fmla="*/ 3297 h 10000"/>
                <a:gd name="connsiteX28" fmla="*/ 7296 w 10204"/>
                <a:gd name="connsiteY28" fmla="*/ 2774 h 10000"/>
                <a:gd name="connsiteX0" fmla="*/ 7296 w 11034"/>
                <a:gd name="connsiteY0" fmla="*/ 2774 h 10000"/>
                <a:gd name="connsiteX1" fmla="*/ 7296 w 11034"/>
                <a:gd name="connsiteY1" fmla="*/ 2774 h 10000"/>
                <a:gd name="connsiteX2" fmla="*/ 5998 w 11034"/>
                <a:gd name="connsiteY2" fmla="*/ 2234 h 10000"/>
                <a:gd name="connsiteX3" fmla="*/ 3915 w 11034"/>
                <a:gd name="connsiteY3" fmla="*/ 2308 h 10000"/>
                <a:gd name="connsiteX4" fmla="*/ 2431 w 11034"/>
                <a:gd name="connsiteY4" fmla="*/ 3011 h 10000"/>
                <a:gd name="connsiteX5" fmla="*/ 1375 w 11034"/>
                <a:gd name="connsiteY5" fmla="*/ 4476 h 10000"/>
                <a:gd name="connsiteX6" fmla="*/ 1578 w 11034"/>
                <a:gd name="connsiteY6" fmla="*/ 5851 h 10000"/>
                <a:gd name="connsiteX7" fmla="*/ 1308 w 11034"/>
                <a:gd name="connsiteY7" fmla="*/ 7967 h 10000"/>
                <a:gd name="connsiteX8" fmla="*/ 984 w 11034"/>
                <a:gd name="connsiteY8" fmla="*/ 8803 h 10000"/>
                <a:gd name="connsiteX9" fmla="*/ 910 w 11034"/>
                <a:gd name="connsiteY9" fmla="*/ 9994 h 10000"/>
                <a:gd name="connsiteX10" fmla="*/ 415 w 11034"/>
                <a:gd name="connsiteY10" fmla="*/ 8266 h 10000"/>
                <a:gd name="connsiteX11" fmla="*/ 5 w 11034"/>
                <a:gd name="connsiteY11" fmla="*/ 6452 h 10000"/>
                <a:gd name="connsiteX12" fmla="*/ 697 w 11034"/>
                <a:gd name="connsiteY12" fmla="*/ 2763 h 10000"/>
                <a:gd name="connsiteX13" fmla="*/ 3143 w 11034"/>
                <a:gd name="connsiteY13" fmla="*/ 350 h 10000"/>
                <a:gd name="connsiteX14" fmla="*/ 5664 w 11034"/>
                <a:gd name="connsiteY14" fmla="*/ 162 h 10000"/>
                <a:gd name="connsiteX15" fmla="*/ 7314 w 11034"/>
                <a:gd name="connsiteY15" fmla="*/ 903 h 10000"/>
                <a:gd name="connsiteX16" fmla="*/ 8170 w 11034"/>
                <a:gd name="connsiteY16" fmla="*/ 1395 h 10000"/>
                <a:gd name="connsiteX17" fmla="*/ 8785 w 11034"/>
                <a:gd name="connsiteY17" fmla="*/ 2589 h 10000"/>
                <a:gd name="connsiteX18" fmla="*/ 9648 w 11034"/>
                <a:gd name="connsiteY18" fmla="*/ 4061 h 10000"/>
                <a:gd name="connsiteX19" fmla="*/ 10070 w 11034"/>
                <a:gd name="connsiteY19" fmla="*/ 4994 h 10000"/>
                <a:gd name="connsiteX20" fmla="*/ 10145 w 11034"/>
                <a:gd name="connsiteY20" fmla="*/ 6181 h 10000"/>
                <a:gd name="connsiteX21" fmla="*/ 11034 w 11034"/>
                <a:gd name="connsiteY21" fmla="*/ 6237 h 10000"/>
                <a:gd name="connsiteX22" fmla="*/ 10037 w 11034"/>
                <a:gd name="connsiteY22" fmla="*/ 8156 h 10000"/>
                <a:gd name="connsiteX23" fmla="*/ 9616 w 11034"/>
                <a:gd name="connsiteY23" fmla="*/ 8374 h 10000"/>
                <a:gd name="connsiteX24" fmla="*/ 9309 w 11034"/>
                <a:gd name="connsiteY24" fmla="*/ 9131 h 10000"/>
                <a:gd name="connsiteX25" fmla="*/ 9178 w 11034"/>
                <a:gd name="connsiteY25" fmla="*/ 7780 h 10000"/>
                <a:gd name="connsiteX26" fmla="*/ 8649 w 11034"/>
                <a:gd name="connsiteY26" fmla="*/ 6702 h 10000"/>
                <a:gd name="connsiteX27" fmla="*/ 8232 w 11034"/>
                <a:gd name="connsiteY27" fmla="*/ 5609 h 10000"/>
                <a:gd name="connsiteX28" fmla="*/ 7863 w 11034"/>
                <a:gd name="connsiteY28" fmla="*/ 3297 h 10000"/>
                <a:gd name="connsiteX29" fmla="*/ 7296 w 11034"/>
                <a:gd name="connsiteY29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406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9616 w 10147"/>
                <a:gd name="connsiteY21" fmla="*/ 8374 h 10000"/>
                <a:gd name="connsiteX22" fmla="*/ 9309 w 10147"/>
                <a:gd name="connsiteY22" fmla="*/ 9131 h 10000"/>
                <a:gd name="connsiteX23" fmla="*/ 9178 w 10147"/>
                <a:gd name="connsiteY23" fmla="*/ 7780 h 10000"/>
                <a:gd name="connsiteX24" fmla="*/ 8649 w 10147"/>
                <a:gd name="connsiteY24" fmla="*/ 6702 h 10000"/>
                <a:gd name="connsiteX25" fmla="*/ 8232 w 10147"/>
                <a:gd name="connsiteY25" fmla="*/ 5609 h 10000"/>
                <a:gd name="connsiteX26" fmla="*/ 7863 w 10147"/>
                <a:gd name="connsiteY26" fmla="*/ 3297 h 10000"/>
                <a:gd name="connsiteX27" fmla="*/ 7296 w 10147"/>
                <a:gd name="connsiteY27" fmla="*/ 2774 h 10000"/>
                <a:gd name="connsiteX0" fmla="*/ 7296 w 10179"/>
                <a:gd name="connsiteY0" fmla="*/ 2774 h 10000"/>
                <a:gd name="connsiteX1" fmla="*/ 7296 w 10179"/>
                <a:gd name="connsiteY1" fmla="*/ 2774 h 10000"/>
                <a:gd name="connsiteX2" fmla="*/ 5998 w 10179"/>
                <a:gd name="connsiteY2" fmla="*/ 2234 h 10000"/>
                <a:gd name="connsiteX3" fmla="*/ 3915 w 10179"/>
                <a:gd name="connsiteY3" fmla="*/ 2308 h 10000"/>
                <a:gd name="connsiteX4" fmla="*/ 2431 w 10179"/>
                <a:gd name="connsiteY4" fmla="*/ 3011 h 10000"/>
                <a:gd name="connsiteX5" fmla="*/ 1375 w 10179"/>
                <a:gd name="connsiteY5" fmla="*/ 4476 h 10000"/>
                <a:gd name="connsiteX6" fmla="*/ 1578 w 10179"/>
                <a:gd name="connsiteY6" fmla="*/ 5851 h 10000"/>
                <a:gd name="connsiteX7" fmla="*/ 1308 w 10179"/>
                <a:gd name="connsiteY7" fmla="*/ 7967 h 10000"/>
                <a:gd name="connsiteX8" fmla="*/ 984 w 10179"/>
                <a:gd name="connsiteY8" fmla="*/ 8803 h 10000"/>
                <a:gd name="connsiteX9" fmla="*/ 910 w 10179"/>
                <a:gd name="connsiteY9" fmla="*/ 9994 h 10000"/>
                <a:gd name="connsiteX10" fmla="*/ 415 w 10179"/>
                <a:gd name="connsiteY10" fmla="*/ 8266 h 10000"/>
                <a:gd name="connsiteX11" fmla="*/ 5 w 10179"/>
                <a:gd name="connsiteY11" fmla="*/ 6452 h 10000"/>
                <a:gd name="connsiteX12" fmla="*/ 697 w 10179"/>
                <a:gd name="connsiteY12" fmla="*/ 2763 h 10000"/>
                <a:gd name="connsiteX13" fmla="*/ 3143 w 10179"/>
                <a:gd name="connsiteY13" fmla="*/ 350 h 10000"/>
                <a:gd name="connsiteX14" fmla="*/ 5664 w 10179"/>
                <a:gd name="connsiteY14" fmla="*/ 162 h 10000"/>
                <a:gd name="connsiteX15" fmla="*/ 7314 w 10179"/>
                <a:gd name="connsiteY15" fmla="*/ 903 h 10000"/>
                <a:gd name="connsiteX16" fmla="*/ 8170 w 10179"/>
                <a:gd name="connsiteY16" fmla="*/ 1395 h 10000"/>
                <a:gd name="connsiteX17" fmla="*/ 8785 w 10179"/>
                <a:gd name="connsiteY17" fmla="*/ 2589 h 10000"/>
                <a:gd name="connsiteX18" fmla="*/ 9648 w 10179"/>
                <a:gd name="connsiteY18" fmla="*/ 3791 h 10000"/>
                <a:gd name="connsiteX19" fmla="*/ 10070 w 10179"/>
                <a:gd name="connsiteY19" fmla="*/ 4994 h 10000"/>
                <a:gd name="connsiteX20" fmla="*/ 10145 w 10179"/>
                <a:gd name="connsiteY20" fmla="*/ 6181 h 10000"/>
                <a:gd name="connsiteX21" fmla="*/ 10143 w 10179"/>
                <a:gd name="connsiteY21" fmla="*/ 6946 h 10000"/>
                <a:gd name="connsiteX22" fmla="*/ 9616 w 10179"/>
                <a:gd name="connsiteY22" fmla="*/ 8374 h 10000"/>
                <a:gd name="connsiteX23" fmla="*/ 9309 w 10179"/>
                <a:gd name="connsiteY23" fmla="*/ 9131 h 10000"/>
                <a:gd name="connsiteX24" fmla="*/ 9178 w 10179"/>
                <a:gd name="connsiteY24" fmla="*/ 7780 h 10000"/>
                <a:gd name="connsiteX25" fmla="*/ 8649 w 10179"/>
                <a:gd name="connsiteY25" fmla="*/ 6702 h 10000"/>
                <a:gd name="connsiteX26" fmla="*/ 8232 w 10179"/>
                <a:gd name="connsiteY26" fmla="*/ 5609 h 10000"/>
                <a:gd name="connsiteX27" fmla="*/ 7863 w 10179"/>
                <a:gd name="connsiteY27" fmla="*/ 3297 h 10000"/>
                <a:gd name="connsiteX28" fmla="*/ 7296 w 10179"/>
                <a:gd name="connsiteY28" fmla="*/ 2774 h 10000"/>
                <a:gd name="connsiteX0" fmla="*/ 7300 w 10183"/>
                <a:gd name="connsiteY0" fmla="*/ 2796 h 10022"/>
                <a:gd name="connsiteX1" fmla="*/ 7300 w 10183"/>
                <a:gd name="connsiteY1" fmla="*/ 2796 h 10022"/>
                <a:gd name="connsiteX2" fmla="*/ 6002 w 10183"/>
                <a:gd name="connsiteY2" fmla="*/ 2256 h 10022"/>
                <a:gd name="connsiteX3" fmla="*/ 3919 w 10183"/>
                <a:gd name="connsiteY3" fmla="*/ 2330 h 10022"/>
                <a:gd name="connsiteX4" fmla="*/ 2435 w 10183"/>
                <a:gd name="connsiteY4" fmla="*/ 3033 h 10022"/>
                <a:gd name="connsiteX5" fmla="*/ 1379 w 10183"/>
                <a:gd name="connsiteY5" fmla="*/ 4498 h 10022"/>
                <a:gd name="connsiteX6" fmla="*/ 1582 w 10183"/>
                <a:gd name="connsiteY6" fmla="*/ 5873 h 10022"/>
                <a:gd name="connsiteX7" fmla="*/ 1312 w 10183"/>
                <a:gd name="connsiteY7" fmla="*/ 7989 h 10022"/>
                <a:gd name="connsiteX8" fmla="*/ 988 w 10183"/>
                <a:gd name="connsiteY8" fmla="*/ 8825 h 10022"/>
                <a:gd name="connsiteX9" fmla="*/ 914 w 10183"/>
                <a:gd name="connsiteY9" fmla="*/ 10016 h 10022"/>
                <a:gd name="connsiteX10" fmla="*/ 419 w 10183"/>
                <a:gd name="connsiteY10" fmla="*/ 8288 h 10022"/>
                <a:gd name="connsiteX11" fmla="*/ 9 w 10183"/>
                <a:gd name="connsiteY11" fmla="*/ 6474 h 10022"/>
                <a:gd name="connsiteX12" fmla="*/ 473 w 10183"/>
                <a:gd name="connsiteY12" fmla="*/ 2855 h 10022"/>
                <a:gd name="connsiteX13" fmla="*/ 3147 w 10183"/>
                <a:gd name="connsiteY13" fmla="*/ 372 h 10022"/>
                <a:gd name="connsiteX14" fmla="*/ 5668 w 10183"/>
                <a:gd name="connsiteY14" fmla="*/ 184 h 10022"/>
                <a:gd name="connsiteX15" fmla="*/ 7318 w 10183"/>
                <a:gd name="connsiteY15" fmla="*/ 925 h 10022"/>
                <a:gd name="connsiteX16" fmla="*/ 8174 w 10183"/>
                <a:gd name="connsiteY16" fmla="*/ 1417 h 10022"/>
                <a:gd name="connsiteX17" fmla="*/ 8789 w 10183"/>
                <a:gd name="connsiteY17" fmla="*/ 2611 h 10022"/>
                <a:gd name="connsiteX18" fmla="*/ 9652 w 10183"/>
                <a:gd name="connsiteY18" fmla="*/ 3813 h 10022"/>
                <a:gd name="connsiteX19" fmla="*/ 10074 w 10183"/>
                <a:gd name="connsiteY19" fmla="*/ 5016 h 10022"/>
                <a:gd name="connsiteX20" fmla="*/ 10149 w 10183"/>
                <a:gd name="connsiteY20" fmla="*/ 6203 h 10022"/>
                <a:gd name="connsiteX21" fmla="*/ 10147 w 10183"/>
                <a:gd name="connsiteY21" fmla="*/ 6968 h 10022"/>
                <a:gd name="connsiteX22" fmla="*/ 9620 w 10183"/>
                <a:gd name="connsiteY22" fmla="*/ 8396 h 10022"/>
                <a:gd name="connsiteX23" fmla="*/ 9313 w 10183"/>
                <a:gd name="connsiteY23" fmla="*/ 9153 h 10022"/>
                <a:gd name="connsiteX24" fmla="*/ 9182 w 10183"/>
                <a:gd name="connsiteY24" fmla="*/ 7802 h 10022"/>
                <a:gd name="connsiteX25" fmla="*/ 8653 w 10183"/>
                <a:gd name="connsiteY25" fmla="*/ 6724 h 10022"/>
                <a:gd name="connsiteX26" fmla="*/ 8236 w 10183"/>
                <a:gd name="connsiteY26" fmla="*/ 5631 h 10022"/>
                <a:gd name="connsiteX27" fmla="*/ 7867 w 10183"/>
                <a:gd name="connsiteY27" fmla="*/ 3319 h 10022"/>
                <a:gd name="connsiteX28" fmla="*/ 7300 w 10183"/>
                <a:gd name="connsiteY28" fmla="*/ 2796 h 10022"/>
                <a:gd name="connsiteX0" fmla="*/ 7295 w 10178"/>
                <a:gd name="connsiteY0" fmla="*/ 2790 h 10016"/>
                <a:gd name="connsiteX1" fmla="*/ 7295 w 10178"/>
                <a:gd name="connsiteY1" fmla="*/ 2790 h 10016"/>
                <a:gd name="connsiteX2" fmla="*/ 5997 w 10178"/>
                <a:gd name="connsiteY2" fmla="*/ 2250 h 10016"/>
                <a:gd name="connsiteX3" fmla="*/ 3914 w 10178"/>
                <a:gd name="connsiteY3" fmla="*/ 2324 h 10016"/>
                <a:gd name="connsiteX4" fmla="*/ 2430 w 10178"/>
                <a:gd name="connsiteY4" fmla="*/ 3027 h 10016"/>
                <a:gd name="connsiteX5" fmla="*/ 1374 w 10178"/>
                <a:gd name="connsiteY5" fmla="*/ 4492 h 10016"/>
                <a:gd name="connsiteX6" fmla="*/ 1577 w 10178"/>
                <a:gd name="connsiteY6" fmla="*/ 5867 h 10016"/>
                <a:gd name="connsiteX7" fmla="*/ 1307 w 10178"/>
                <a:gd name="connsiteY7" fmla="*/ 7983 h 10016"/>
                <a:gd name="connsiteX8" fmla="*/ 983 w 10178"/>
                <a:gd name="connsiteY8" fmla="*/ 8819 h 10016"/>
                <a:gd name="connsiteX9" fmla="*/ 909 w 10178"/>
                <a:gd name="connsiteY9" fmla="*/ 10010 h 10016"/>
                <a:gd name="connsiteX10" fmla="*/ 414 w 10178"/>
                <a:gd name="connsiteY10" fmla="*/ 8282 h 10016"/>
                <a:gd name="connsiteX11" fmla="*/ 4 w 10178"/>
                <a:gd name="connsiteY11" fmla="*/ 6468 h 10016"/>
                <a:gd name="connsiteX12" fmla="*/ 639 w 10178"/>
                <a:gd name="connsiteY12" fmla="*/ 2708 h 10016"/>
                <a:gd name="connsiteX13" fmla="*/ 3142 w 10178"/>
                <a:gd name="connsiteY13" fmla="*/ 366 h 10016"/>
                <a:gd name="connsiteX14" fmla="*/ 5663 w 10178"/>
                <a:gd name="connsiteY14" fmla="*/ 178 h 10016"/>
                <a:gd name="connsiteX15" fmla="*/ 7313 w 10178"/>
                <a:gd name="connsiteY15" fmla="*/ 919 h 10016"/>
                <a:gd name="connsiteX16" fmla="*/ 8169 w 10178"/>
                <a:gd name="connsiteY16" fmla="*/ 1411 h 10016"/>
                <a:gd name="connsiteX17" fmla="*/ 8784 w 10178"/>
                <a:gd name="connsiteY17" fmla="*/ 2605 h 10016"/>
                <a:gd name="connsiteX18" fmla="*/ 9647 w 10178"/>
                <a:gd name="connsiteY18" fmla="*/ 3807 h 10016"/>
                <a:gd name="connsiteX19" fmla="*/ 10069 w 10178"/>
                <a:gd name="connsiteY19" fmla="*/ 5010 h 10016"/>
                <a:gd name="connsiteX20" fmla="*/ 10144 w 10178"/>
                <a:gd name="connsiteY20" fmla="*/ 6197 h 10016"/>
                <a:gd name="connsiteX21" fmla="*/ 10142 w 10178"/>
                <a:gd name="connsiteY21" fmla="*/ 6962 h 10016"/>
                <a:gd name="connsiteX22" fmla="*/ 9615 w 10178"/>
                <a:gd name="connsiteY22" fmla="*/ 8390 h 10016"/>
                <a:gd name="connsiteX23" fmla="*/ 9308 w 10178"/>
                <a:gd name="connsiteY23" fmla="*/ 9147 h 10016"/>
                <a:gd name="connsiteX24" fmla="*/ 9177 w 10178"/>
                <a:gd name="connsiteY24" fmla="*/ 7796 h 10016"/>
                <a:gd name="connsiteX25" fmla="*/ 8648 w 10178"/>
                <a:gd name="connsiteY25" fmla="*/ 6718 h 10016"/>
                <a:gd name="connsiteX26" fmla="*/ 8231 w 10178"/>
                <a:gd name="connsiteY26" fmla="*/ 5625 h 10016"/>
                <a:gd name="connsiteX27" fmla="*/ 7862 w 10178"/>
                <a:gd name="connsiteY27" fmla="*/ 3313 h 10016"/>
                <a:gd name="connsiteX28" fmla="*/ 7295 w 10178"/>
                <a:gd name="connsiteY28" fmla="*/ 2790 h 10016"/>
                <a:gd name="connsiteX0" fmla="*/ 7295 w 10175"/>
                <a:gd name="connsiteY0" fmla="*/ 2790 h 10016"/>
                <a:gd name="connsiteX1" fmla="*/ 7295 w 10175"/>
                <a:gd name="connsiteY1" fmla="*/ 2790 h 10016"/>
                <a:gd name="connsiteX2" fmla="*/ 5997 w 10175"/>
                <a:gd name="connsiteY2" fmla="*/ 2250 h 10016"/>
                <a:gd name="connsiteX3" fmla="*/ 3914 w 10175"/>
                <a:gd name="connsiteY3" fmla="*/ 2324 h 10016"/>
                <a:gd name="connsiteX4" fmla="*/ 2430 w 10175"/>
                <a:gd name="connsiteY4" fmla="*/ 3027 h 10016"/>
                <a:gd name="connsiteX5" fmla="*/ 1374 w 10175"/>
                <a:gd name="connsiteY5" fmla="*/ 4492 h 10016"/>
                <a:gd name="connsiteX6" fmla="*/ 1577 w 10175"/>
                <a:gd name="connsiteY6" fmla="*/ 5867 h 10016"/>
                <a:gd name="connsiteX7" fmla="*/ 1307 w 10175"/>
                <a:gd name="connsiteY7" fmla="*/ 7983 h 10016"/>
                <a:gd name="connsiteX8" fmla="*/ 983 w 10175"/>
                <a:gd name="connsiteY8" fmla="*/ 8819 h 10016"/>
                <a:gd name="connsiteX9" fmla="*/ 909 w 10175"/>
                <a:gd name="connsiteY9" fmla="*/ 10010 h 10016"/>
                <a:gd name="connsiteX10" fmla="*/ 414 w 10175"/>
                <a:gd name="connsiteY10" fmla="*/ 8282 h 10016"/>
                <a:gd name="connsiteX11" fmla="*/ 4 w 10175"/>
                <a:gd name="connsiteY11" fmla="*/ 6468 h 10016"/>
                <a:gd name="connsiteX12" fmla="*/ 639 w 10175"/>
                <a:gd name="connsiteY12" fmla="*/ 2708 h 10016"/>
                <a:gd name="connsiteX13" fmla="*/ 3142 w 10175"/>
                <a:gd name="connsiteY13" fmla="*/ 366 h 10016"/>
                <a:gd name="connsiteX14" fmla="*/ 5663 w 10175"/>
                <a:gd name="connsiteY14" fmla="*/ 178 h 10016"/>
                <a:gd name="connsiteX15" fmla="*/ 7313 w 10175"/>
                <a:gd name="connsiteY15" fmla="*/ 919 h 10016"/>
                <a:gd name="connsiteX16" fmla="*/ 8169 w 10175"/>
                <a:gd name="connsiteY16" fmla="*/ 1411 h 10016"/>
                <a:gd name="connsiteX17" fmla="*/ 8784 w 10175"/>
                <a:gd name="connsiteY17" fmla="*/ 2605 h 10016"/>
                <a:gd name="connsiteX18" fmla="*/ 9647 w 10175"/>
                <a:gd name="connsiteY18" fmla="*/ 3807 h 10016"/>
                <a:gd name="connsiteX19" fmla="*/ 10069 w 10175"/>
                <a:gd name="connsiteY19" fmla="*/ 5010 h 10016"/>
                <a:gd name="connsiteX20" fmla="*/ 10142 w 10175"/>
                <a:gd name="connsiteY20" fmla="*/ 6962 h 10016"/>
                <a:gd name="connsiteX21" fmla="*/ 9615 w 10175"/>
                <a:gd name="connsiteY21" fmla="*/ 8390 h 10016"/>
                <a:gd name="connsiteX22" fmla="*/ 9308 w 10175"/>
                <a:gd name="connsiteY22" fmla="*/ 9147 h 10016"/>
                <a:gd name="connsiteX23" fmla="*/ 9177 w 10175"/>
                <a:gd name="connsiteY23" fmla="*/ 7796 h 10016"/>
                <a:gd name="connsiteX24" fmla="*/ 8648 w 10175"/>
                <a:gd name="connsiteY24" fmla="*/ 6718 h 10016"/>
                <a:gd name="connsiteX25" fmla="*/ 8231 w 10175"/>
                <a:gd name="connsiteY25" fmla="*/ 5625 h 10016"/>
                <a:gd name="connsiteX26" fmla="*/ 7862 w 10175"/>
                <a:gd name="connsiteY26" fmla="*/ 3313 h 10016"/>
                <a:gd name="connsiteX27" fmla="*/ 7295 w 10175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77 w 10084"/>
                <a:gd name="connsiteY6" fmla="*/ 5867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463 w 10084"/>
                <a:gd name="connsiteY7" fmla="*/ 6078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2841 w 10084"/>
                <a:gd name="connsiteY6" fmla="*/ 5555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358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7 w 10086"/>
                <a:gd name="connsiteY0" fmla="*/ 2800 h 10026"/>
                <a:gd name="connsiteX1" fmla="*/ 7297 w 10086"/>
                <a:gd name="connsiteY1" fmla="*/ 2800 h 10026"/>
                <a:gd name="connsiteX2" fmla="*/ 5999 w 10086"/>
                <a:gd name="connsiteY2" fmla="*/ 2260 h 10026"/>
                <a:gd name="connsiteX3" fmla="*/ 3916 w 10086"/>
                <a:gd name="connsiteY3" fmla="*/ 2334 h 10026"/>
                <a:gd name="connsiteX4" fmla="*/ 2432 w 10086"/>
                <a:gd name="connsiteY4" fmla="*/ 3037 h 10026"/>
                <a:gd name="connsiteX5" fmla="*/ 1376 w 10086"/>
                <a:gd name="connsiteY5" fmla="*/ 4502 h 10026"/>
                <a:gd name="connsiteX6" fmla="*/ 1636 w 10086"/>
                <a:gd name="connsiteY6" fmla="*/ 6651 h 10026"/>
                <a:gd name="connsiteX7" fmla="*/ 1081 w 10086"/>
                <a:gd name="connsiteY7" fmla="*/ 7923 h 10026"/>
                <a:gd name="connsiteX8" fmla="*/ 985 w 10086"/>
                <a:gd name="connsiteY8" fmla="*/ 8829 h 10026"/>
                <a:gd name="connsiteX9" fmla="*/ 911 w 10086"/>
                <a:gd name="connsiteY9" fmla="*/ 10020 h 10026"/>
                <a:gd name="connsiteX10" fmla="*/ 416 w 10086"/>
                <a:gd name="connsiteY10" fmla="*/ 8292 h 10026"/>
                <a:gd name="connsiteX11" fmla="*/ 6 w 10086"/>
                <a:gd name="connsiteY11" fmla="*/ 6478 h 10026"/>
                <a:gd name="connsiteX12" fmla="*/ 755 w 10086"/>
                <a:gd name="connsiteY12" fmla="*/ 2929 h 10026"/>
                <a:gd name="connsiteX13" fmla="*/ 3144 w 10086"/>
                <a:gd name="connsiteY13" fmla="*/ 376 h 10026"/>
                <a:gd name="connsiteX14" fmla="*/ 5665 w 10086"/>
                <a:gd name="connsiteY14" fmla="*/ 188 h 10026"/>
                <a:gd name="connsiteX15" fmla="*/ 7315 w 10086"/>
                <a:gd name="connsiteY15" fmla="*/ 929 h 10026"/>
                <a:gd name="connsiteX16" fmla="*/ 8171 w 10086"/>
                <a:gd name="connsiteY16" fmla="*/ 1421 h 10026"/>
                <a:gd name="connsiteX17" fmla="*/ 8786 w 10086"/>
                <a:gd name="connsiteY17" fmla="*/ 2615 h 10026"/>
                <a:gd name="connsiteX18" fmla="*/ 9649 w 10086"/>
                <a:gd name="connsiteY18" fmla="*/ 3817 h 10026"/>
                <a:gd name="connsiteX19" fmla="*/ 10071 w 10086"/>
                <a:gd name="connsiteY19" fmla="*/ 5020 h 10026"/>
                <a:gd name="connsiteX20" fmla="*/ 9802 w 10086"/>
                <a:gd name="connsiteY20" fmla="*/ 7886 h 10026"/>
                <a:gd name="connsiteX21" fmla="*/ 9617 w 10086"/>
                <a:gd name="connsiteY21" fmla="*/ 8400 h 10026"/>
                <a:gd name="connsiteX22" fmla="*/ 9310 w 10086"/>
                <a:gd name="connsiteY22" fmla="*/ 9368 h 10026"/>
                <a:gd name="connsiteX23" fmla="*/ 9179 w 10086"/>
                <a:gd name="connsiteY23" fmla="*/ 7806 h 10026"/>
                <a:gd name="connsiteX24" fmla="*/ 8650 w 10086"/>
                <a:gd name="connsiteY24" fmla="*/ 6728 h 10026"/>
                <a:gd name="connsiteX25" fmla="*/ 8233 w 10086"/>
                <a:gd name="connsiteY25" fmla="*/ 5635 h 10026"/>
                <a:gd name="connsiteX26" fmla="*/ 7864 w 10086"/>
                <a:gd name="connsiteY26" fmla="*/ 3323 h 10026"/>
                <a:gd name="connsiteX27" fmla="*/ 7297 w 10086"/>
                <a:gd name="connsiteY27" fmla="*/ 2800 h 10026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665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8035 w 10086"/>
                <a:gd name="connsiteY26" fmla="*/ 3265 h 10038"/>
                <a:gd name="connsiteX27" fmla="*/ 7297 w 10086"/>
                <a:gd name="connsiteY27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40 h 10066"/>
                <a:gd name="connsiteX1" fmla="*/ 7292 w 10081"/>
                <a:gd name="connsiteY1" fmla="*/ 2840 h 10066"/>
                <a:gd name="connsiteX2" fmla="*/ 6051 w 10081"/>
                <a:gd name="connsiteY2" fmla="*/ 2019 h 10066"/>
                <a:gd name="connsiteX3" fmla="*/ 3911 w 10081"/>
                <a:gd name="connsiteY3" fmla="*/ 2093 h 10066"/>
                <a:gd name="connsiteX4" fmla="*/ 2598 w 10081"/>
                <a:gd name="connsiteY4" fmla="*/ 2725 h 10066"/>
                <a:gd name="connsiteX5" fmla="*/ 1371 w 10081"/>
                <a:gd name="connsiteY5" fmla="*/ 4542 h 10066"/>
                <a:gd name="connsiteX6" fmla="*/ 1631 w 10081"/>
                <a:gd name="connsiteY6" fmla="*/ 6691 h 10066"/>
                <a:gd name="connsiteX7" fmla="*/ 1076 w 10081"/>
                <a:gd name="connsiteY7" fmla="*/ 7963 h 10066"/>
                <a:gd name="connsiteX8" fmla="*/ 980 w 10081"/>
                <a:gd name="connsiteY8" fmla="*/ 8869 h 10066"/>
                <a:gd name="connsiteX9" fmla="*/ 906 w 10081"/>
                <a:gd name="connsiteY9" fmla="*/ 10060 h 10066"/>
                <a:gd name="connsiteX10" fmla="*/ 411 w 10081"/>
                <a:gd name="connsiteY10" fmla="*/ 8332 h 10066"/>
                <a:gd name="connsiteX11" fmla="*/ 1 w 10081"/>
                <a:gd name="connsiteY11" fmla="*/ 6518 h 10066"/>
                <a:gd name="connsiteX12" fmla="*/ 500 w 10081"/>
                <a:gd name="connsiteY12" fmla="*/ 3354 h 10066"/>
                <a:gd name="connsiteX13" fmla="*/ 3310 w 10081"/>
                <a:gd name="connsiteY13" fmla="*/ 275 h 10066"/>
                <a:gd name="connsiteX14" fmla="*/ 5888 w 10081"/>
                <a:gd name="connsiteY14" fmla="*/ 228 h 10066"/>
                <a:gd name="connsiteX15" fmla="*/ 7310 w 10081"/>
                <a:gd name="connsiteY15" fmla="*/ 969 h 10066"/>
                <a:gd name="connsiteX16" fmla="*/ 8166 w 10081"/>
                <a:gd name="connsiteY16" fmla="*/ 1461 h 10066"/>
                <a:gd name="connsiteX17" fmla="*/ 8781 w 10081"/>
                <a:gd name="connsiteY17" fmla="*/ 2655 h 10066"/>
                <a:gd name="connsiteX18" fmla="*/ 9644 w 10081"/>
                <a:gd name="connsiteY18" fmla="*/ 3857 h 10066"/>
                <a:gd name="connsiteX19" fmla="*/ 10066 w 10081"/>
                <a:gd name="connsiteY19" fmla="*/ 5060 h 10066"/>
                <a:gd name="connsiteX20" fmla="*/ 9797 w 10081"/>
                <a:gd name="connsiteY20" fmla="*/ 7926 h 10066"/>
                <a:gd name="connsiteX21" fmla="*/ 9612 w 10081"/>
                <a:gd name="connsiteY21" fmla="*/ 8440 h 10066"/>
                <a:gd name="connsiteX22" fmla="*/ 9305 w 10081"/>
                <a:gd name="connsiteY22" fmla="*/ 9408 h 10066"/>
                <a:gd name="connsiteX23" fmla="*/ 9174 w 10081"/>
                <a:gd name="connsiteY23" fmla="*/ 7846 h 10066"/>
                <a:gd name="connsiteX24" fmla="*/ 8645 w 10081"/>
                <a:gd name="connsiteY24" fmla="*/ 6768 h 10066"/>
                <a:gd name="connsiteX25" fmla="*/ 8228 w 10081"/>
                <a:gd name="connsiteY25" fmla="*/ 5675 h 10066"/>
                <a:gd name="connsiteX26" fmla="*/ 8030 w 10081"/>
                <a:gd name="connsiteY26" fmla="*/ 3293 h 10066"/>
                <a:gd name="connsiteX27" fmla="*/ 7292 w 10081"/>
                <a:gd name="connsiteY27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5060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4568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6308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7504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110"/>
                <a:gd name="connsiteY0" fmla="*/ 2840 h 10066"/>
                <a:gd name="connsiteX1" fmla="*/ 7292 w 10110"/>
                <a:gd name="connsiteY1" fmla="*/ 2840 h 10066"/>
                <a:gd name="connsiteX2" fmla="*/ 6051 w 10110"/>
                <a:gd name="connsiteY2" fmla="*/ 2019 h 10066"/>
                <a:gd name="connsiteX3" fmla="*/ 3911 w 10110"/>
                <a:gd name="connsiteY3" fmla="*/ 2093 h 10066"/>
                <a:gd name="connsiteX4" fmla="*/ 2598 w 10110"/>
                <a:gd name="connsiteY4" fmla="*/ 2725 h 10066"/>
                <a:gd name="connsiteX5" fmla="*/ 1371 w 10110"/>
                <a:gd name="connsiteY5" fmla="*/ 4542 h 10066"/>
                <a:gd name="connsiteX6" fmla="*/ 1631 w 10110"/>
                <a:gd name="connsiteY6" fmla="*/ 6691 h 10066"/>
                <a:gd name="connsiteX7" fmla="*/ 1076 w 10110"/>
                <a:gd name="connsiteY7" fmla="*/ 7963 h 10066"/>
                <a:gd name="connsiteX8" fmla="*/ 980 w 10110"/>
                <a:gd name="connsiteY8" fmla="*/ 8869 h 10066"/>
                <a:gd name="connsiteX9" fmla="*/ 906 w 10110"/>
                <a:gd name="connsiteY9" fmla="*/ 10060 h 10066"/>
                <a:gd name="connsiteX10" fmla="*/ 411 w 10110"/>
                <a:gd name="connsiteY10" fmla="*/ 8332 h 10066"/>
                <a:gd name="connsiteX11" fmla="*/ 1 w 10110"/>
                <a:gd name="connsiteY11" fmla="*/ 6518 h 10066"/>
                <a:gd name="connsiteX12" fmla="*/ 500 w 10110"/>
                <a:gd name="connsiteY12" fmla="*/ 3354 h 10066"/>
                <a:gd name="connsiteX13" fmla="*/ 3310 w 10110"/>
                <a:gd name="connsiteY13" fmla="*/ 275 h 10066"/>
                <a:gd name="connsiteX14" fmla="*/ 5888 w 10110"/>
                <a:gd name="connsiteY14" fmla="*/ 228 h 10066"/>
                <a:gd name="connsiteX15" fmla="*/ 7310 w 10110"/>
                <a:gd name="connsiteY15" fmla="*/ 969 h 10066"/>
                <a:gd name="connsiteX16" fmla="*/ 8166 w 10110"/>
                <a:gd name="connsiteY16" fmla="*/ 1461 h 10066"/>
                <a:gd name="connsiteX17" fmla="*/ 8781 w 10110"/>
                <a:gd name="connsiteY17" fmla="*/ 2655 h 10066"/>
                <a:gd name="connsiteX18" fmla="*/ 10066 w 10110"/>
                <a:gd name="connsiteY18" fmla="*/ 4568 h 10066"/>
                <a:gd name="connsiteX19" fmla="*/ 9797 w 10110"/>
                <a:gd name="connsiteY19" fmla="*/ 7926 h 10066"/>
                <a:gd name="connsiteX20" fmla="*/ 9612 w 10110"/>
                <a:gd name="connsiteY20" fmla="*/ 8440 h 10066"/>
                <a:gd name="connsiteX21" fmla="*/ 9305 w 10110"/>
                <a:gd name="connsiteY21" fmla="*/ 9408 h 10066"/>
                <a:gd name="connsiteX22" fmla="*/ 9174 w 10110"/>
                <a:gd name="connsiteY22" fmla="*/ 7846 h 10066"/>
                <a:gd name="connsiteX23" fmla="*/ 8645 w 10110"/>
                <a:gd name="connsiteY23" fmla="*/ 6768 h 10066"/>
                <a:gd name="connsiteX24" fmla="*/ 8228 w 10110"/>
                <a:gd name="connsiteY24" fmla="*/ 5675 h 10066"/>
                <a:gd name="connsiteX25" fmla="*/ 8030 w 10110"/>
                <a:gd name="connsiteY25" fmla="*/ 3293 h 10066"/>
                <a:gd name="connsiteX26" fmla="*/ 7292 w 10110"/>
                <a:gd name="connsiteY26" fmla="*/ 2840 h 10066"/>
                <a:gd name="connsiteX0" fmla="*/ 7292 w 10279"/>
                <a:gd name="connsiteY0" fmla="*/ 2840 h 10066"/>
                <a:gd name="connsiteX1" fmla="*/ 7292 w 10279"/>
                <a:gd name="connsiteY1" fmla="*/ 2840 h 10066"/>
                <a:gd name="connsiteX2" fmla="*/ 6051 w 10279"/>
                <a:gd name="connsiteY2" fmla="*/ 2019 h 10066"/>
                <a:gd name="connsiteX3" fmla="*/ 3911 w 10279"/>
                <a:gd name="connsiteY3" fmla="*/ 2093 h 10066"/>
                <a:gd name="connsiteX4" fmla="*/ 2598 w 10279"/>
                <a:gd name="connsiteY4" fmla="*/ 2725 h 10066"/>
                <a:gd name="connsiteX5" fmla="*/ 1371 w 10279"/>
                <a:gd name="connsiteY5" fmla="*/ 4542 h 10066"/>
                <a:gd name="connsiteX6" fmla="*/ 1631 w 10279"/>
                <a:gd name="connsiteY6" fmla="*/ 6691 h 10066"/>
                <a:gd name="connsiteX7" fmla="*/ 1076 w 10279"/>
                <a:gd name="connsiteY7" fmla="*/ 7963 h 10066"/>
                <a:gd name="connsiteX8" fmla="*/ 980 w 10279"/>
                <a:gd name="connsiteY8" fmla="*/ 8869 h 10066"/>
                <a:gd name="connsiteX9" fmla="*/ 906 w 10279"/>
                <a:gd name="connsiteY9" fmla="*/ 10060 h 10066"/>
                <a:gd name="connsiteX10" fmla="*/ 411 w 10279"/>
                <a:gd name="connsiteY10" fmla="*/ 8332 h 10066"/>
                <a:gd name="connsiteX11" fmla="*/ 1 w 10279"/>
                <a:gd name="connsiteY11" fmla="*/ 6518 h 10066"/>
                <a:gd name="connsiteX12" fmla="*/ 500 w 10279"/>
                <a:gd name="connsiteY12" fmla="*/ 3354 h 10066"/>
                <a:gd name="connsiteX13" fmla="*/ 3310 w 10279"/>
                <a:gd name="connsiteY13" fmla="*/ 275 h 10066"/>
                <a:gd name="connsiteX14" fmla="*/ 5888 w 10279"/>
                <a:gd name="connsiteY14" fmla="*/ 228 h 10066"/>
                <a:gd name="connsiteX15" fmla="*/ 7310 w 10279"/>
                <a:gd name="connsiteY15" fmla="*/ 969 h 10066"/>
                <a:gd name="connsiteX16" fmla="*/ 8166 w 10279"/>
                <a:gd name="connsiteY16" fmla="*/ 1461 h 10066"/>
                <a:gd name="connsiteX17" fmla="*/ 8781 w 10279"/>
                <a:gd name="connsiteY17" fmla="*/ 2655 h 10066"/>
                <a:gd name="connsiteX18" fmla="*/ 10066 w 10279"/>
                <a:gd name="connsiteY18" fmla="*/ 4568 h 10066"/>
                <a:gd name="connsiteX19" fmla="*/ 10253 w 10279"/>
                <a:gd name="connsiteY19" fmla="*/ 7996 h 10066"/>
                <a:gd name="connsiteX20" fmla="*/ 9612 w 10279"/>
                <a:gd name="connsiteY20" fmla="*/ 8440 h 10066"/>
                <a:gd name="connsiteX21" fmla="*/ 9305 w 10279"/>
                <a:gd name="connsiteY21" fmla="*/ 9408 h 10066"/>
                <a:gd name="connsiteX22" fmla="*/ 9174 w 10279"/>
                <a:gd name="connsiteY22" fmla="*/ 7846 h 10066"/>
                <a:gd name="connsiteX23" fmla="*/ 8645 w 10279"/>
                <a:gd name="connsiteY23" fmla="*/ 6768 h 10066"/>
                <a:gd name="connsiteX24" fmla="*/ 8228 w 10279"/>
                <a:gd name="connsiteY24" fmla="*/ 5675 h 10066"/>
                <a:gd name="connsiteX25" fmla="*/ 8030 w 10279"/>
                <a:gd name="connsiteY25" fmla="*/ 3293 h 10066"/>
                <a:gd name="connsiteX26" fmla="*/ 7292 w 10279"/>
                <a:gd name="connsiteY26" fmla="*/ 2840 h 10066"/>
                <a:gd name="connsiteX0" fmla="*/ 7292 w 10256"/>
                <a:gd name="connsiteY0" fmla="*/ 2840 h 10066"/>
                <a:gd name="connsiteX1" fmla="*/ 7292 w 10256"/>
                <a:gd name="connsiteY1" fmla="*/ 2840 h 10066"/>
                <a:gd name="connsiteX2" fmla="*/ 6051 w 10256"/>
                <a:gd name="connsiteY2" fmla="*/ 2019 h 10066"/>
                <a:gd name="connsiteX3" fmla="*/ 3911 w 10256"/>
                <a:gd name="connsiteY3" fmla="*/ 2093 h 10066"/>
                <a:gd name="connsiteX4" fmla="*/ 2598 w 10256"/>
                <a:gd name="connsiteY4" fmla="*/ 2725 h 10066"/>
                <a:gd name="connsiteX5" fmla="*/ 1371 w 10256"/>
                <a:gd name="connsiteY5" fmla="*/ 4542 h 10066"/>
                <a:gd name="connsiteX6" fmla="*/ 1631 w 10256"/>
                <a:gd name="connsiteY6" fmla="*/ 6691 h 10066"/>
                <a:gd name="connsiteX7" fmla="*/ 1076 w 10256"/>
                <a:gd name="connsiteY7" fmla="*/ 7963 h 10066"/>
                <a:gd name="connsiteX8" fmla="*/ 980 w 10256"/>
                <a:gd name="connsiteY8" fmla="*/ 8869 h 10066"/>
                <a:gd name="connsiteX9" fmla="*/ 906 w 10256"/>
                <a:gd name="connsiteY9" fmla="*/ 10060 h 10066"/>
                <a:gd name="connsiteX10" fmla="*/ 411 w 10256"/>
                <a:gd name="connsiteY10" fmla="*/ 8332 h 10066"/>
                <a:gd name="connsiteX11" fmla="*/ 1 w 10256"/>
                <a:gd name="connsiteY11" fmla="*/ 6518 h 10066"/>
                <a:gd name="connsiteX12" fmla="*/ 500 w 10256"/>
                <a:gd name="connsiteY12" fmla="*/ 3354 h 10066"/>
                <a:gd name="connsiteX13" fmla="*/ 3310 w 10256"/>
                <a:gd name="connsiteY13" fmla="*/ 275 h 10066"/>
                <a:gd name="connsiteX14" fmla="*/ 5888 w 10256"/>
                <a:gd name="connsiteY14" fmla="*/ 228 h 10066"/>
                <a:gd name="connsiteX15" fmla="*/ 7310 w 10256"/>
                <a:gd name="connsiteY15" fmla="*/ 969 h 10066"/>
                <a:gd name="connsiteX16" fmla="*/ 8166 w 10256"/>
                <a:gd name="connsiteY16" fmla="*/ 1461 h 10066"/>
                <a:gd name="connsiteX17" fmla="*/ 8781 w 10256"/>
                <a:gd name="connsiteY17" fmla="*/ 2655 h 10066"/>
                <a:gd name="connsiteX18" fmla="*/ 10066 w 10256"/>
                <a:gd name="connsiteY18" fmla="*/ 4568 h 10066"/>
                <a:gd name="connsiteX19" fmla="*/ 10253 w 10256"/>
                <a:gd name="connsiteY19" fmla="*/ 7996 h 10066"/>
                <a:gd name="connsiteX20" fmla="*/ 9910 w 10256"/>
                <a:gd name="connsiteY20" fmla="*/ 8137 h 10066"/>
                <a:gd name="connsiteX21" fmla="*/ 9612 w 10256"/>
                <a:gd name="connsiteY21" fmla="*/ 8440 h 10066"/>
                <a:gd name="connsiteX22" fmla="*/ 9305 w 10256"/>
                <a:gd name="connsiteY22" fmla="*/ 9408 h 10066"/>
                <a:gd name="connsiteX23" fmla="*/ 9174 w 10256"/>
                <a:gd name="connsiteY23" fmla="*/ 7846 h 10066"/>
                <a:gd name="connsiteX24" fmla="*/ 8645 w 10256"/>
                <a:gd name="connsiteY24" fmla="*/ 6768 h 10066"/>
                <a:gd name="connsiteX25" fmla="*/ 8228 w 10256"/>
                <a:gd name="connsiteY25" fmla="*/ 5675 h 10066"/>
                <a:gd name="connsiteX26" fmla="*/ 8030 w 10256"/>
                <a:gd name="connsiteY26" fmla="*/ 3293 h 10066"/>
                <a:gd name="connsiteX27" fmla="*/ 7292 w 10256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0368"/>
                <a:gd name="connsiteY0" fmla="*/ 2840 h 10066"/>
                <a:gd name="connsiteX1" fmla="*/ 7292 w 10368"/>
                <a:gd name="connsiteY1" fmla="*/ 2840 h 10066"/>
                <a:gd name="connsiteX2" fmla="*/ 6051 w 10368"/>
                <a:gd name="connsiteY2" fmla="*/ 2019 h 10066"/>
                <a:gd name="connsiteX3" fmla="*/ 3911 w 10368"/>
                <a:gd name="connsiteY3" fmla="*/ 2093 h 10066"/>
                <a:gd name="connsiteX4" fmla="*/ 2598 w 10368"/>
                <a:gd name="connsiteY4" fmla="*/ 2725 h 10066"/>
                <a:gd name="connsiteX5" fmla="*/ 1371 w 10368"/>
                <a:gd name="connsiteY5" fmla="*/ 4542 h 10066"/>
                <a:gd name="connsiteX6" fmla="*/ 1631 w 10368"/>
                <a:gd name="connsiteY6" fmla="*/ 6691 h 10066"/>
                <a:gd name="connsiteX7" fmla="*/ 1076 w 10368"/>
                <a:gd name="connsiteY7" fmla="*/ 7963 h 10066"/>
                <a:gd name="connsiteX8" fmla="*/ 980 w 10368"/>
                <a:gd name="connsiteY8" fmla="*/ 8869 h 10066"/>
                <a:gd name="connsiteX9" fmla="*/ 906 w 10368"/>
                <a:gd name="connsiteY9" fmla="*/ 10060 h 10066"/>
                <a:gd name="connsiteX10" fmla="*/ 411 w 10368"/>
                <a:gd name="connsiteY10" fmla="*/ 8332 h 10066"/>
                <a:gd name="connsiteX11" fmla="*/ 1 w 10368"/>
                <a:gd name="connsiteY11" fmla="*/ 6518 h 10066"/>
                <a:gd name="connsiteX12" fmla="*/ 500 w 10368"/>
                <a:gd name="connsiteY12" fmla="*/ 3354 h 10066"/>
                <a:gd name="connsiteX13" fmla="*/ 3310 w 10368"/>
                <a:gd name="connsiteY13" fmla="*/ 275 h 10066"/>
                <a:gd name="connsiteX14" fmla="*/ 5888 w 10368"/>
                <a:gd name="connsiteY14" fmla="*/ 228 h 10066"/>
                <a:gd name="connsiteX15" fmla="*/ 7310 w 10368"/>
                <a:gd name="connsiteY15" fmla="*/ 969 h 10066"/>
                <a:gd name="connsiteX16" fmla="*/ 8166 w 10368"/>
                <a:gd name="connsiteY16" fmla="*/ 1461 h 10066"/>
                <a:gd name="connsiteX17" fmla="*/ 8781 w 10368"/>
                <a:gd name="connsiteY17" fmla="*/ 2655 h 10066"/>
                <a:gd name="connsiteX18" fmla="*/ 10066 w 10368"/>
                <a:gd name="connsiteY18" fmla="*/ 4568 h 10066"/>
                <a:gd name="connsiteX19" fmla="*/ 10367 w 10368"/>
                <a:gd name="connsiteY19" fmla="*/ 8207 h 10066"/>
                <a:gd name="connsiteX20" fmla="*/ 9910 w 10368"/>
                <a:gd name="connsiteY20" fmla="*/ 8137 h 10066"/>
                <a:gd name="connsiteX21" fmla="*/ 9612 w 10368"/>
                <a:gd name="connsiteY21" fmla="*/ 8440 h 10066"/>
                <a:gd name="connsiteX22" fmla="*/ 9305 w 10368"/>
                <a:gd name="connsiteY22" fmla="*/ 9408 h 10066"/>
                <a:gd name="connsiteX23" fmla="*/ 9174 w 10368"/>
                <a:gd name="connsiteY23" fmla="*/ 7846 h 10066"/>
                <a:gd name="connsiteX24" fmla="*/ 8645 w 10368"/>
                <a:gd name="connsiteY24" fmla="*/ 6768 h 10066"/>
                <a:gd name="connsiteX25" fmla="*/ 8228 w 10368"/>
                <a:gd name="connsiteY25" fmla="*/ 5675 h 10066"/>
                <a:gd name="connsiteX26" fmla="*/ 8030 w 10368"/>
                <a:gd name="connsiteY26" fmla="*/ 3293 h 10066"/>
                <a:gd name="connsiteX27" fmla="*/ 7292 w 1036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9910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448"/>
                <a:gd name="connsiteY0" fmla="*/ 2840 h 10066"/>
                <a:gd name="connsiteX1" fmla="*/ 7292 w 10448"/>
                <a:gd name="connsiteY1" fmla="*/ 2840 h 10066"/>
                <a:gd name="connsiteX2" fmla="*/ 6051 w 10448"/>
                <a:gd name="connsiteY2" fmla="*/ 2019 h 10066"/>
                <a:gd name="connsiteX3" fmla="*/ 3911 w 10448"/>
                <a:gd name="connsiteY3" fmla="*/ 2093 h 10066"/>
                <a:gd name="connsiteX4" fmla="*/ 2598 w 10448"/>
                <a:gd name="connsiteY4" fmla="*/ 2725 h 10066"/>
                <a:gd name="connsiteX5" fmla="*/ 1371 w 10448"/>
                <a:gd name="connsiteY5" fmla="*/ 4542 h 10066"/>
                <a:gd name="connsiteX6" fmla="*/ 1631 w 10448"/>
                <a:gd name="connsiteY6" fmla="*/ 6691 h 10066"/>
                <a:gd name="connsiteX7" fmla="*/ 1076 w 10448"/>
                <a:gd name="connsiteY7" fmla="*/ 7963 h 10066"/>
                <a:gd name="connsiteX8" fmla="*/ 980 w 10448"/>
                <a:gd name="connsiteY8" fmla="*/ 8869 h 10066"/>
                <a:gd name="connsiteX9" fmla="*/ 906 w 10448"/>
                <a:gd name="connsiteY9" fmla="*/ 10060 h 10066"/>
                <a:gd name="connsiteX10" fmla="*/ 411 w 10448"/>
                <a:gd name="connsiteY10" fmla="*/ 8332 h 10066"/>
                <a:gd name="connsiteX11" fmla="*/ 1 w 10448"/>
                <a:gd name="connsiteY11" fmla="*/ 6518 h 10066"/>
                <a:gd name="connsiteX12" fmla="*/ 500 w 10448"/>
                <a:gd name="connsiteY12" fmla="*/ 3354 h 10066"/>
                <a:gd name="connsiteX13" fmla="*/ 3310 w 10448"/>
                <a:gd name="connsiteY13" fmla="*/ 275 h 10066"/>
                <a:gd name="connsiteX14" fmla="*/ 5888 w 10448"/>
                <a:gd name="connsiteY14" fmla="*/ 228 h 10066"/>
                <a:gd name="connsiteX15" fmla="*/ 7310 w 10448"/>
                <a:gd name="connsiteY15" fmla="*/ 969 h 10066"/>
                <a:gd name="connsiteX16" fmla="*/ 8166 w 10448"/>
                <a:gd name="connsiteY16" fmla="*/ 1461 h 10066"/>
                <a:gd name="connsiteX17" fmla="*/ 8781 w 10448"/>
                <a:gd name="connsiteY17" fmla="*/ 2655 h 10066"/>
                <a:gd name="connsiteX18" fmla="*/ 10066 w 10448"/>
                <a:gd name="connsiteY18" fmla="*/ 4568 h 10066"/>
                <a:gd name="connsiteX19" fmla="*/ 10082 w 10448"/>
                <a:gd name="connsiteY19" fmla="*/ 8137 h 10066"/>
                <a:gd name="connsiteX20" fmla="*/ 10137 w 10448"/>
                <a:gd name="connsiteY20" fmla="*/ 8137 h 10066"/>
                <a:gd name="connsiteX21" fmla="*/ 9612 w 10448"/>
                <a:gd name="connsiteY21" fmla="*/ 8440 h 10066"/>
                <a:gd name="connsiteX22" fmla="*/ 9305 w 10448"/>
                <a:gd name="connsiteY22" fmla="*/ 9408 h 10066"/>
                <a:gd name="connsiteX23" fmla="*/ 9174 w 10448"/>
                <a:gd name="connsiteY23" fmla="*/ 7846 h 10066"/>
                <a:gd name="connsiteX24" fmla="*/ 8645 w 10448"/>
                <a:gd name="connsiteY24" fmla="*/ 6768 h 10066"/>
                <a:gd name="connsiteX25" fmla="*/ 8228 w 10448"/>
                <a:gd name="connsiteY25" fmla="*/ 5675 h 10066"/>
                <a:gd name="connsiteX26" fmla="*/ 8030 w 10448"/>
                <a:gd name="connsiteY26" fmla="*/ 3293 h 10066"/>
                <a:gd name="connsiteX27" fmla="*/ 7292 w 1044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12 w 10149"/>
                <a:gd name="connsiteY17" fmla="*/ 1697 h 10066"/>
                <a:gd name="connsiteX18" fmla="*/ 8999 w 10149"/>
                <a:gd name="connsiteY18" fmla="*/ 2007 h 10066"/>
                <a:gd name="connsiteX19" fmla="*/ 10066 w 10149"/>
                <a:gd name="connsiteY19" fmla="*/ 4568 h 10066"/>
                <a:gd name="connsiteX20" fmla="*/ 10082 w 10149"/>
                <a:gd name="connsiteY20" fmla="*/ 8137 h 10066"/>
                <a:gd name="connsiteX21" fmla="*/ 10137 w 10149"/>
                <a:gd name="connsiteY21" fmla="*/ 8137 h 10066"/>
                <a:gd name="connsiteX22" fmla="*/ 9612 w 10149"/>
                <a:gd name="connsiteY22" fmla="*/ 8440 h 10066"/>
                <a:gd name="connsiteX23" fmla="*/ 9305 w 10149"/>
                <a:gd name="connsiteY23" fmla="*/ 9408 h 10066"/>
                <a:gd name="connsiteX24" fmla="*/ 9174 w 10149"/>
                <a:gd name="connsiteY24" fmla="*/ 7846 h 10066"/>
                <a:gd name="connsiteX25" fmla="*/ 8645 w 10149"/>
                <a:gd name="connsiteY25" fmla="*/ 6768 h 10066"/>
                <a:gd name="connsiteX26" fmla="*/ 8228 w 10149"/>
                <a:gd name="connsiteY26" fmla="*/ 5675 h 10066"/>
                <a:gd name="connsiteX27" fmla="*/ 8030 w 10149"/>
                <a:gd name="connsiteY27" fmla="*/ 3293 h 10066"/>
                <a:gd name="connsiteX28" fmla="*/ 7292 w 10149"/>
                <a:gd name="connsiteY28" fmla="*/ 2840 h 10066"/>
                <a:gd name="connsiteX0" fmla="*/ 7292 w 10149"/>
                <a:gd name="connsiteY0" fmla="*/ 2840 h 10064"/>
                <a:gd name="connsiteX1" fmla="*/ 7292 w 10149"/>
                <a:gd name="connsiteY1" fmla="*/ 2840 h 10064"/>
                <a:gd name="connsiteX2" fmla="*/ 6051 w 10149"/>
                <a:gd name="connsiteY2" fmla="*/ 2019 h 10064"/>
                <a:gd name="connsiteX3" fmla="*/ 3911 w 10149"/>
                <a:gd name="connsiteY3" fmla="*/ 2093 h 10064"/>
                <a:gd name="connsiteX4" fmla="*/ 2598 w 10149"/>
                <a:gd name="connsiteY4" fmla="*/ 2725 h 10064"/>
                <a:gd name="connsiteX5" fmla="*/ 1371 w 10149"/>
                <a:gd name="connsiteY5" fmla="*/ 4542 h 10064"/>
                <a:gd name="connsiteX6" fmla="*/ 1631 w 10149"/>
                <a:gd name="connsiteY6" fmla="*/ 6691 h 10064"/>
                <a:gd name="connsiteX7" fmla="*/ 1076 w 10149"/>
                <a:gd name="connsiteY7" fmla="*/ 7963 h 10064"/>
                <a:gd name="connsiteX8" fmla="*/ 980 w 10149"/>
                <a:gd name="connsiteY8" fmla="*/ 8869 h 10064"/>
                <a:gd name="connsiteX9" fmla="*/ 906 w 10149"/>
                <a:gd name="connsiteY9" fmla="*/ 10060 h 10064"/>
                <a:gd name="connsiteX10" fmla="*/ 455 w 10149"/>
                <a:gd name="connsiteY10" fmla="*/ 8386 h 10064"/>
                <a:gd name="connsiteX11" fmla="*/ 1 w 10149"/>
                <a:gd name="connsiteY11" fmla="*/ 6518 h 10064"/>
                <a:gd name="connsiteX12" fmla="*/ 500 w 10149"/>
                <a:gd name="connsiteY12" fmla="*/ 3354 h 10064"/>
                <a:gd name="connsiteX13" fmla="*/ 3310 w 10149"/>
                <a:gd name="connsiteY13" fmla="*/ 275 h 10064"/>
                <a:gd name="connsiteX14" fmla="*/ 5888 w 10149"/>
                <a:gd name="connsiteY14" fmla="*/ 228 h 10064"/>
                <a:gd name="connsiteX15" fmla="*/ 7310 w 10149"/>
                <a:gd name="connsiteY15" fmla="*/ 969 h 10064"/>
                <a:gd name="connsiteX16" fmla="*/ 8166 w 10149"/>
                <a:gd name="connsiteY16" fmla="*/ 1461 h 10064"/>
                <a:gd name="connsiteX17" fmla="*/ 8712 w 10149"/>
                <a:gd name="connsiteY17" fmla="*/ 1697 h 10064"/>
                <a:gd name="connsiteX18" fmla="*/ 8999 w 10149"/>
                <a:gd name="connsiteY18" fmla="*/ 2007 h 10064"/>
                <a:gd name="connsiteX19" fmla="*/ 10066 w 10149"/>
                <a:gd name="connsiteY19" fmla="*/ 4568 h 10064"/>
                <a:gd name="connsiteX20" fmla="*/ 10082 w 10149"/>
                <a:gd name="connsiteY20" fmla="*/ 8137 h 10064"/>
                <a:gd name="connsiteX21" fmla="*/ 10137 w 10149"/>
                <a:gd name="connsiteY21" fmla="*/ 8137 h 10064"/>
                <a:gd name="connsiteX22" fmla="*/ 9612 w 10149"/>
                <a:gd name="connsiteY22" fmla="*/ 8440 h 10064"/>
                <a:gd name="connsiteX23" fmla="*/ 9305 w 10149"/>
                <a:gd name="connsiteY23" fmla="*/ 9408 h 10064"/>
                <a:gd name="connsiteX24" fmla="*/ 9174 w 10149"/>
                <a:gd name="connsiteY24" fmla="*/ 7846 h 10064"/>
                <a:gd name="connsiteX25" fmla="*/ 8645 w 10149"/>
                <a:gd name="connsiteY25" fmla="*/ 6768 h 10064"/>
                <a:gd name="connsiteX26" fmla="*/ 8228 w 10149"/>
                <a:gd name="connsiteY26" fmla="*/ 5675 h 10064"/>
                <a:gd name="connsiteX27" fmla="*/ 8030 w 10149"/>
                <a:gd name="connsiteY27" fmla="*/ 3293 h 10064"/>
                <a:gd name="connsiteX28" fmla="*/ 7292 w 10149"/>
                <a:gd name="connsiteY28" fmla="*/ 2840 h 10064"/>
                <a:gd name="connsiteX0" fmla="*/ 7294 w 10151"/>
                <a:gd name="connsiteY0" fmla="*/ 2840 h 10064"/>
                <a:gd name="connsiteX1" fmla="*/ 7294 w 10151"/>
                <a:gd name="connsiteY1" fmla="*/ 2840 h 10064"/>
                <a:gd name="connsiteX2" fmla="*/ 6053 w 10151"/>
                <a:gd name="connsiteY2" fmla="*/ 2019 h 10064"/>
                <a:gd name="connsiteX3" fmla="*/ 3913 w 10151"/>
                <a:gd name="connsiteY3" fmla="*/ 2093 h 10064"/>
                <a:gd name="connsiteX4" fmla="*/ 2600 w 10151"/>
                <a:gd name="connsiteY4" fmla="*/ 2725 h 10064"/>
                <a:gd name="connsiteX5" fmla="*/ 1373 w 10151"/>
                <a:gd name="connsiteY5" fmla="*/ 4542 h 10064"/>
                <a:gd name="connsiteX6" fmla="*/ 1633 w 10151"/>
                <a:gd name="connsiteY6" fmla="*/ 6691 h 10064"/>
                <a:gd name="connsiteX7" fmla="*/ 1078 w 10151"/>
                <a:gd name="connsiteY7" fmla="*/ 7963 h 10064"/>
                <a:gd name="connsiteX8" fmla="*/ 982 w 10151"/>
                <a:gd name="connsiteY8" fmla="*/ 8869 h 10064"/>
                <a:gd name="connsiteX9" fmla="*/ 908 w 10151"/>
                <a:gd name="connsiteY9" fmla="*/ 10060 h 10064"/>
                <a:gd name="connsiteX10" fmla="*/ 457 w 10151"/>
                <a:gd name="connsiteY10" fmla="*/ 8386 h 10064"/>
                <a:gd name="connsiteX11" fmla="*/ 299 w 10151"/>
                <a:gd name="connsiteY11" fmla="*/ 8342 h 10064"/>
                <a:gd name="connsiteX12" fmla="*/ 3 w 10151"/>
                <a:gd name="connsiteY12" fmla="*/ 6518 h 10064"/>
                <a:gd name="connsiteX13" fmla="*/ 502 w 10151"/>
                <a:gd name="connsiteY13" fmla="*/ 3354 h 10064"/>
                <a:gd name="connsiteX14" fmla="*/ 3312 w 10151"/>
                <a:gd name="connsiteY14" fmla="*/ 275 h 10064"/>
                <a:gd name="connsiteX15" fmla="*/ 5890 w 10151"/>
                <a:gd name="connsiteY15" fmla="*/ 228 h 10064"/>
                <a:gd name="connsiteX16" fmla="*/ 7312 w 10151"/>
                <a:gd name="connsiteY16" fmla="*/ 969 h 10064"/>
                <a:gd name="connsiteX17" fmla="*/ 8168 w 10151"/>
                <a:gd name="connsiteY17" fmla="*/ 1461 h 10064"/>
                <a:gd name="connsiteX18" fmla="*/ 8714 w 10151"/>
                <a:gd name="connsiteY18" fmla="*/ 1697 h 10064"/>
                <a:gd name="connsiteX19" fmla="*/ 9001 w 10151"/>
                <a:gd name="connsiteY19" fmla="*/ 2007 h 10064"/>
                <a:gd name="connsiteX20" fmla="*/ 10068 w 10151"/>
                <a:gd name="connsiteY20" fmla="*/ 4568 h 10064"/>
                <a:gd name="connsiteX21" fmla="*/ 10084 w 10151"/>
                <a:gd name="connsiteY21" fmla="*/ 8137 h 10064"/>
                <a:gd name="connsiteX22" fmla="*/ 10139 w 10151"/>
                <a:gd name="connsiteY22" fmla="*/ 8137 h 10064"/>
                <a:gd name="connsiteX23" fmla="*/ 9614 w 10151"/>
                <a:gd name="connsiteY23" fmla="*/ 8440 h 10064"/>
                <a:gd name="connsiteX24" fmla="*/ 9307 w 10151"/>
                <a:gd name="connsiteY24" fmla="*/ 9408 h 10064"/>
                <a:gd name="connsiteX25" fmla="*/ 9176 w 10151"/>
                <a:gd name="connsiteY25" fmla="*/ 7846 h 10064"/>
                <a:gd name="connsiteX26" fmla="*/ 8647 w 10151"/>
                <a:gd name="connsiteY26" fmla="*/ 6768 h 10064"/>
                <a:gd name="connsiteX27" fmla="*/ 8230 w 10151"/>
                <a:gd name="connsiteY27" fmla="*/ 5675 h 10064"/>
                <a:gd name="connsiteX28" fmla="*/ 8032 w 10151"/>
                <a:gd name="connsiteY28" fmla="*/ 3293 h 10064"/>
                <a:gd name="connsiteX29" fmla="*/ 7294 w 10151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558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396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662 w 10166"/>
                <a:gd name="connsiteY26" fmla="*/ 6768 h 10061"/>
                <a:gd name="connsiteX27" fmla="*/ 8245 w 10166"/>
                <a:gd name="connsiteY27" fmla="*/ 5675 h 10061"/>
                <a:gd name="connsiteX28" fmla="*/ 8047 w 10166"/>
                <a:gd name="connsiteY28" fmla="*/ 3293 h 10061"/>
                <a:gd name="connsiteX29" fmla="*/ 7309 w 10166"/>
                <a:gd name="connsiteY29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245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96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937 w 10374"/>
                <a:gd name="connsiteY18" fmla="*/ 1697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397 w 10374"/>
                <a:gd name="connsiteY27" fmla="*/ 3030 h 10061"/>
                <a:gd name="connsiteX28" fmla="*/ 7517 w 10374"/>
                <a:gd name="connsiteY28" fmla="*/ 2840 h 1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374" h="10061">
                  <a:moveTo>
                    <a:pt x="7517" y="2840"/>
                  </a:moveTo>
                  <a:lnTo>
                    <a:pt x="7517" y="2840"/>
                  </a:lnTo>
                  <a:cubicBezTo>
                    <a:pt x="7517" y="2840"/>
                    <a:pt x="6754" y="2050"/>
                    <a:pt x="6276" y="2019"/>
                  </a:cubicBezTo>
                  <a:cubicBezTo>
                    <a:pt x="5798" y="1988"/>
                    <a:pt x="4740" y="2045"/>
                    <a:pt x="4136" y="2093"/>
                  </a:cubicBezTo>
                  <a:cubicBezTo>
                    <a:pt x="3532" y="2141"/>
                    <a:pt x="3246" y="2363"/>
                    <a:pt x="2823" y="2725"/>
                  </a:cubicBezTo>
                  <a:cubicBezTo>
                    <a:pt x="2400" y="3087"/>
                    <a:pt x="1779" y="3881"/>
                    <a:pt x="1596" y="4542"/>
                  </a:cubicBezTo>
                  <a:cubicBezTo>
                    <a:pt x="1413" y="5203"/>
                    <a:pt x="1774" y="6121"/>
                    <a:pt x="1725" y="6691"/>
                  </a:cubicBezTo>
                  <a:cubicBezTo>
                    <a:pt x="1355" y="7386"/>
                    <a:pt x="1588" y="7493"/>
                    <a:pt x="1301" y="7963"/>
                  </a:cubicBezTo>
                  <a:cubicBezTo>
                    <a:pt x="1282" y="8446"/>
                    <a:pt x="1271" y="8531"/>
                    <a:pt x="1205" y="8869"/>
                  </a:cubicBezTo>
                  <a:cubicBezTo>
                    <a:pt x="1139" y="9207"/>
                    <a:pt x="1218" y="10095"/>
                    <a:pt x="1131" y="10060"/>
                  </a:cubicBezTo>
                  <a:cubicBezTo>
                    <a:pt x="1044" y="10025"/>
                    <a:pt x="810" y="9086"/>
                    <a:pt x="680" y="8656"/>
                  </a:cubicBezTo>
                  <a:cubicBezTo>
                    <a:pt x="550" y="8226"/>
                    <a:pt x="424" y="8707"/>
                    <a:pt x="348" y="8396"/>
                  </a:cubicBezTo>
                  <a:cubicBezTo>
                    <a:pt x="272" y="8085"/>
                    <a:pt x="-55" y="6007"/>
                    <a:pt x="8" y="5167"/>
                  </a:cubicBezTo>
                  <a:cubicBezTo>
                    <a:pt x="71" y="4327"/>
                    <a:pt x="174" y="4394"/>
                    <a:pt x="725" y="3354"/>
                  </a:cubicBezTo>
                  <a:cubicBezTo>
                    <a:pt x="1276" y="2314"/>
                    <a:pt x="2637" y="796"/>
                    <a:pt x="3535" y="275"/>
                  </a:cubicBezTo>
                  <a:cubicBezTo>
                    <a:pt x="4433" y="-246"/>
                    <a:pt x="5446" y="112"/>
                    <a:pt x="6113" y="228"/>
                  </a:cubicBezTo>
                  <a:cubicBezTo>
                    <a:pt x="6780" y="344"/>
                    <a:pt x="6891" y="238"/>
                    <a:pt x="7535" y="969"/>
                  </a:cubicBezTo>
                  <a:cubicBezTo>
                    <a:pt x="7974" y="1461"/>
                    <a:pt x="7806" y="1045"/>
                    <a:pt x="8391" y="1461"/>
                  </a:cubicBezTo>
                  <a:cubicBezTo>
                    <a:pt x="8588" y="1591"/>
                    <a:pt x="8586" y="1518"/>
                    <a:pt x="8725" y="1609"/>
                  </a:cubicBezTo>
                  <a:cubicBezTo>
                    <a:pt x="8864" y="1700"/>
                    <a:pt x="8962" y="1538"/>
                    <a:pt x="9224" y="2007"/>
                  </a:cubicBezTo>
                  <a:cubicBezTo>
                    <a:pt x="9497" y="2309"/>
                    <a:pt x="10122" y="3690"/>
                    <a:pt x="10291" y="4568"/>
                  </a:cubicBezTo>
                  <a:cubicBezTo>
                    <a:pt x="10460" y="5447"/>
                    <a:pt x="10323" y="7495"/>
                    <a:pt x="10307" y="8137"/>
                  </a:cubicBezTo>
                  <a:cubicBezTo>
                    <a:pt x="9550" y="8076"/>
                    <a:pt x="10469" y="8063"/>
                    <a:pt x="10362" y="8137"/>
                  </a:cubicBezTo>
                  <a:cubicBezTo>
                    <a:pt x="9819" y="8157"/>
                    <a:pt x="9947" y="8275"/>
                    <a:pt x="9837" y="8440"/>
                  </a:cubicBezTo>
                  <a:cubicBezTo>
                    <a:pt x="9727" y="8605"/>
                    <a:pt x="9639" y="9506"/>
                    <a:pt x="9530" y="9408"/>
                  </a:cubicBezTo>
                  <a:cubicBezTo>
                    <a:pt x="9420" y="9309"/>
                    <a:pt x="9508" y="8251"/>
                    <a:pt x="9399" y="7846"/>
                  </a:cubicBezTo>
                  <a:cubicBezTo>
                    <a:pt x="9220" y="7224"/>
                    <a:pt x="8818" y="6434"/>
                    <a:pt x="8627" y="5675"/>
                  </a:cubicBezTo>
                  <a:cubicBezTo>
                    <a:pt x="8436" y="4916"/>
                    <a:pt x="8575" y="3287"/>
                    <a:pt x="8397" y="3030"/>
                  </a:cubicBezTo>
                  <a:cubicBezTo>
                    <a:pt x="8219" y="2774"/>
                    <a:pt x="7590" y="2963"/>
                    <a:pt x="7517" y="284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4" name="Freeform 44"/>
            <p:cNvSpPr>
              <a:spLocks/>
            </p:cNvSpPr>
            <p:nvPr/>
          </p:nvSpPr>
          <p:spPr bwMode="auto">
            <a:xfrm>
              <a:off x="-1781197" y="2370560"/>
              <a:ext cx="459161" cy="200545"/>
            </a:xfrm>
            <a:custGeom>
              <a:avLst/>
              <a:gdLst>
                <a:gd name="T0" fmla="*/ 31 w 170"/>
                <a:gd name="T1" fmla="*/ 0 h 87"/>
                <a:gd name="T2" fmla="*/ 31 w 170"/>
                <a:gd name="T3" fmla="*/ 0 h 87"/>
                <a:gd name="T4" fmla="*/ 14 w 170"/>
                <a:gd name="T5" fmla="*/ 50 h 87"/>
                <a:gd name="T6" fmla="*/ 58 w 170"/>
                <a:gd name="T7" fmla="*/ 48 h 87"/>
                <a:gd name="T8" fmla="*/ 100 w 170"/>
                <a:gd name="T9" fmla="*/ 72 h 87"/>
                <a:gd name="T10" fmla="*/ 121 w 170"/>
                <a:gd name="T11" fmla="*/ 41 h 87"/>
                <a:gd name="T12" fmla="*/ 162 w 170"/>
                <a:gd name="T13" fmla="*/ 12 h 87"/>
                <a:gd name="connsiteX0" fmla="*/ 1214 w 8971"/>
                <a:gd name="connsiteY0" fmla="*/ 0 h 9384"/>
                <a:gd name="connsiteX1" fmla="*/ 1214 w 8971"/>
                <a:gd name="connsiteY1" fmla="*/ 0 h 9384"/>
                <a:gd name="connsiteX2" fmla="*/ 214 w 8971"/>
                <a:gd name="connsiteY2" fmla="*/ 5747 h 9384"/>
                <a:gd name="connsiteX3" fmla="*/ 2802 w 8971"/>
                <a:gd name="connsiteY3" fmla="*/ 5517 h 9384"/>
                <a:gd name="connsiteX4" fmla="*/ 4884 w 8971"/>
                <a:gd name="connsiteY4" fmla="*/ 9278 h 9384"/>
                <a:gd name="connsiteX5" fmla="*/ 6508 w 8971"/>
                <a:gd name="connsiteY5" fmla="*/ 4713 h 9384"/>
                <a:gd name="connsiteX6" fmla="*/ 8919 w 8971"/>
                <a:gd name="connsiteY6" fmla="*/ 1379 h 9384"/>
                <a:gd name="connsiteX0" fmla="*/ 1353 w 9999"/>
                <a:gd name="connsiteY0" fmla="*/ 0 h 10000"/>
                <a:gd name="connsiteX1" fmla="*/ 1353 w 9999"/>
                <a:gd name="connsiteY1" fmla="*/ 0 h 10000"/>
                <a:gd name="connsiteX2" fmla="*/ 239 w 9999"/>
                <a:gd name="connsiteY2" fmla="*/ 6124 h 10000"/>
                <a:gd name="connsiteX3" fmla="*/ 3123 w 9999"/>
                <a:gd name="connsiteY3" fmla="*/ 5879 h 10000"/>
                <a:gd name="connsiteX4" fmla="*/ 5444 w 9999"/>
                <a:gd name="connsiteY4" fmla="*/ 9887 h 10000"/>
                <a:gd name="connsiteX5" fmla="*/ 7254 w 9999"/>
                <a:gd name="connsiteY5" fmla="*/ 5022 h 10000"/>
                <a:gd name="connsiteX6" fmla="*/ 9942 w 9999"/>
                <a:gd name="connsiteY6" fmla="*/ 1470 h 10000"/>
                <a:gd name="connsiteX0" fmla="*/ 1353 w 10000"/>
                <a:gd name="connsiteY0" fmla="*/ 0 h 9887"/>
                <a:gd name="connsiteX1" fmla="*/ 1353 w 10000"/>
                <a:gd name="connsiteY1" fmla="*/ 0 h 9887"/>
                <a:gd name="connsiteX2" fmla="*/ 239 w 10000"/>
                <a:gd name="connsiteY2" fmla="*/ 6124 h 9887"/>
                <a:gd name="connsiteX3" fmla="*/ 3123 w 10000"/>
                <a:gd name="connsiteY3" fmla="*/ 5879 h 9887"/>
                <a:gd name="connsiteX4" fmla="*/ 5445 w 10000"/>
                <a:gd name="connsiteY4" fmla="*/ 9887 h 9887"/>
                <a:gd name="connsiteX5" fmla="*/ 7255 w 10000"/>
                <a:gd name="connsiteY5" fmla="*/ 5022 h 9887"/>
                <a:gd name="connsiteX6" fmla="*/ 9943 w 10000"/>
                <a:gd name="connsiteY6" fmla="*/ 1470 h 9887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5288 w 10000"/>
                <a:gd name="connsiteY4" fmla="*/ 11908 h 11908"/>
                <a:gd name="connsiteX5" fmla="*/ 7255 w 10000"/>
                <a:gd name="connsiteY5" fmla="*/ 5079 h 11908"/>
                <a:gd name="connsiteX6" fmla="*/ 9943 w 10000"/>
                <a:gd name="connsiteY6" fmla="*/ 1487 h 11908"/>
                <a:gd name="connsiteX0" fmla="*/ 1353 w 10000"/>
                <a:gd name="connsiteY0" fmla="*/ 0 h 12015"/>
                <a:gd name="connsiteX1" fmla="*/ 1353 w 10000"/>
                <a:gd name="connsiteY1" fmla="*/ 0 h 12015"/>
                <a:gd name="connsiteX2" fmla="*/ 239 w 10000"/>
                <a:gd name="connsiteY2" fmla="*/ 6194 h 12015"/>
                <a:gd name="connsiteX3" fmla="*/ 3123 w 10000"/>
                <a:gd name="connsiteY3" fmla="*/ 5946 h 12015"/>
                <a:gd name="connsiteX4" fmla="*/ 4347 w 10000"/>
                <a:gd name="connsiteY4" fmla="*/ 9033 h 12015"/>
                <a:gd name="connsiteX5" fmla="*/ 5288 w 10000"/>
                <a:gd name="connsiteY5" fmla="*/ 11908 h 12015"/>
                <a:gd name="connsiteX6" fmla="*/ 7255 w 10000"/>
                <a:gd name="connsiteY6" fmla="*/ 5079 h 12015"/>
                <a:gd name="connsiteX7" fmla="*/ 9943 w 10000"/>
                <a:gd name="connsiteY7" fmla="*/ 1487 h 12015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2979 w 10000"/>
                <a:gd name="connsiteY3" fmla="*/ 7702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23"/>
                <a:gd name="connsiteY0" fmla="*/ 0 h 11908"/>
                <a:gd name="connsiteX1" fmla="*/ 1353 w 10023"/>
                <a:gd name="connsiteY1" fmla="*/ 0 h 11908"/>
                <a:gd name="connsiteX2" fmla="*/ 239 w 10023"/>
                <a:gd name="connsiteY2" fmla="*/ 6194 h 11908"/>
                <a:gd name="connsiteX3" fmla="*/ 2979 w 10023"/>
                <a:gd name="connsiteY3" fmla="*/ 7702 h 11908"/>
                <a:gd name="connsiteX4" fmla="*/ 4347 w 10023"/>
                <a:gd name="connsiteY4" fmla="*/ 9033 h 11908"/>
                <a:gd name="connsiteX5" fmla="*/ 5288 w 10023"/>
                <a:gd name="connsiteY5" fmla="*/ 11908 h 11908"/>
                <a:gd name="connsiteX6" fmla="*/ 6658 w 10023"/>
                <a:gd name="connsiteY6" fmla="*/ 7277 h 11908"/>
                <a:gd name="connsiteX7" fmla="*/ 8266 w 10023"/>
                <a:gd name="connsiteY7" fmla="*/ 6396 h 11908"/>
                <a:gd name="connsiteX8" fmla="*/ 9943 w 10023"/>
                <a:gd name="connsiteY8" fmla="*/ 1487 h 11908"/>
                <a:gd name="connsiteX0" fmla="*/ 1353 w 10107"/>
                <a:gd name="connsiteY0" fmla="*/ 0 h 11908"/>
                <a:gd name="connsiteX1" fmla="*/ 1353 w 10107"/>
                <a:gd name="connsiteY1" fmla="*/ 0 h 11908"/>
                <a:gd name="connsiteX2" fmla="*/ 239 w 10107"/>
                <a:gd name="connsiteY2" fmla="*/ 6194 h 11908"/>
                <a:gd name="connsiteX3" fmla="*/ 2979 w 10107"/>
                <a:gd name="connsiteY3" fmla="*/ 7702 h 11908"/>
                <a:gd name="connsiteX4" fmla="*/ 4347 w 10107"/>
                <a:gd name="connsiteY4" fmla="*/ 9033 h 11908"/>
                <a:gd name="connsiteX5" fmla="*/ 5288 w 10107"/>
                <a:gd name="connsiteY5" fmla="*/ 11908 h 11908"/>
                <a:gd name="connsiteX6" fmla="*/ 6658 w 10107"/>
                <a:gd name="connsiteY6" fmla="*/ 7277 h 11908"/>
                <a:gd name="connsiteX7" fmla="*/ 9566 w 10107"/>
                <a:gd name="connsiteY7" fmla="*/ 7713 h 11908"/>
                <a:gd name="connsiteX8" fmla="*/ 9943 w 10107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6658 w 10191"/>
                <a:gd name="connsiteY6" fmla="*/ 7277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7814 w 10191"/>
                <a:gd name="connsiteY6" fmla="*/ 8155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9"/>
                <a:gd name="connsiteX1" fmla="*/ 1353 w 10191"/>
                <a:gd name="connsiteY1" fmla="*/ 0 h 11909"/>
                <a:gd name="connsiteX2" fmla="*/ 239 w 10191"/>
                <a:gd name="connsiteY2" fmla="*/ 6194 h 11909"/>
                <a:gd name="connsiteX3" fmla="*/ 2979 w 10191"/>
                <a:gd name="connsiteY3" fmla="*/ 7702 h 11909"/>
                <a:gd name="connsiteX4" fmla="*/ 5288 w 10191"/>
                <a:gd name="connsiteY4" fmla="*/ 11908 h 11909"/>
                <a:gd name="connsiteX5" fmla="*/ 7814 w 10191"/>
                <a:gd name="connsiteY5" fmla="*/ 8155 h 11909"/>
                <a:gd name="connsiteX6" fmla="*/ 9999 w 10191"/>
                <a:gd name="connsiteY6" fmla="*/ 8152 h 11909"/>
                <a:gd name="connsiteX7" fmla="*/ 9943 w 10191"/>
                <a:gd name="connsiteY7" fmla="*/ 1487 h 11909"/>
                <a:gd name="connsiteX0" fmla="*/ 1353 w 10242"/>
                <a:gd name="connsiteY0" fmla="*/ 0 h 11909"/>
                <a:gd name="connsiteX1" fmla="*/ 1353 w 10242"/>
                <a:gd name="connsiteY1" fmla="*/ 0 h 11909"/>
                <a:gd name="connsiteX2" fmla="*/ 239 w 10242"/>
                <a:gd name="connsiteY2" fmla="*/ 6194 h 11909"/>
                <a:gd name="connsiteX3" fmla="*/ 2979 w 10242"/>
                <a:gd name="connsiteY3" fmla="*/ 7702 h 11909"/>
                <a:gd name="connsiteX4" fmla="*/ 5288 w 10242"/>
                <a:gd name="connsiteY4" fmla="*/ 11908 h 11909"/>
                <a:gd name="connsiteX5" fmla="*/ 7814 w 10242"/>
                <a:gd name="connsiteY5" fmla="*/ 8155 h 11909"/>
                <a:gd name="connsiteX6" fmla="*/ 10143 w 10242"/>
                <a:gd name="connsiteY6" fmla="*/ 7274 h 11909"/>
                <a:gd name="connsiteX7" fmla="*/ 9943 w 10242"/>
                <a:gd name="connsiteY7" fmla="*/ 1487 h 11909"/>
                <a:gd name="connsiteX0" fmla="*/ 1353 w 9943"/>
                <a:gd name="connsiteY0" fmla="*/ 0 h 11909"/>
                <a:gd name="connsiteX1" fmla="*/ 1353 w 9943"/>
                <a:gd name="connsiteY1" fmla="*/ 0 h 11909"/>
                <a:gd name="connsiteX2" fmla="*/ 239 w 9943"/>
                <a:gd name="connsiteY2" fmla="*/ 6194 h 11909"/>
                <a:gd name="connsiteX3" fmla="*/ 2979 w 9943"/>
                <a:gd name="connsiteY3" fmla="*/ 7702 h 11909"/>
                <a:gd name="connsiteX4" fmla="*/ 5288 w 9943"/>
                <a:gd name="connsiteY4" fmla="*/ 11908 h 11909"/>
                <a:gd name="connsiteX5" fmla="*/ 7814 w 9943"/>
                <a:gd name="connsiteY5" fmla="*/ 8155 h 11909"/>
                <a:gd name="connsiteX6" fmla="*/ 9943 w 9943"/>
                <a:gd name="connsiteY6" fmla="*/ 1487 h 11909"/>
                <a:gd name="connsiteX0" fmla="*/ 1361 w 10416"/>
                <a:gd name="connsiteY0" fmla="*/ 0 h 10000"/>
                <a:gd name="connsiteX1" fmla="*/ 1361 w 10416"/>
                <a:gd name="connsiteY1" fmla="*/ 0 h 10000"/>
                <a:gd name="connsiteX2" fmla="*/ 240 w 10416"/>
                <a:gd name="connsiteY2" fmla="*/ 5201 h 10000"/>
                <a:gd name="connsiteX3" fmla="*/ 2996 w 10416"/>
                <a:gd name="connsiteY3" fmla="*/ 6467 h 10000"/>
                <a:gd name="connsiteX4" fmla="*/ 5318 w 10416"/>
                <a:gd name="connsiteY4" fmla="*/ 9999 h 10000"/>
                <a:gd name="connsiteX5" fmla="*/ 7859 w 10416"/>
                <a:gd name="connsiteY5" fmla="*/ 6848 h 10000"/>
                <a:gd name="connsiteX6" fmla="*/ 10328 w 10416"/>
                <a:gd name="connsiteY6" fmla="*/ 7216 h 10000"/>
                <a:gd name="connsiteX7" fmla="*/ 10000 w 1041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6847 h 10000"/>
                <a:gd name="connsiteX7" fmla="*/ 10000 w 1082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5741 h 10000"/>
                <a:gd name="connsiteX7" fmla="*/ 10000 w 10826"/>
                <a:gd name="connsiteY7" fmla="*/ 1249 h 10000"/>
                <a:gd name="connsiteX0" fmla="*/ 1361 w 10821"/>
                <a:gd name="connsiteY0" fmla="*/ 0 h 10000"/>
                <a:gd name="connsiteX1" fmla="*/ 1361 w 10821"/>
                <a:gd name="connsiteY1" fmla="*/ 0 h 10000"/>
                <a:gd name="connsiteX2" fmla="*/ 240 w 10821"/>
                <a:gd name="connsiteY2" fmla="*/ 5201 h 10000"/>
                <a:gd name="connsiteX3" fmla="*/ 2996 w 10821"/>
                <a:gd name="connsiteY3" fmla="*/ 6467 h 10000"/>
                <a:gd name="connsiteX4" fmla="*/ 5318 w 10821"/>
                <a:gd name="connsiteY4" fmla="*/ 9999 h 10000"/>
                <a:gd name="connsiteX5" fmla="*/ 7859 w 10821"/>
                <a:gd name="connsiteY5" fmla="*/ 6848 h 10000"/>
                <a:gd name="connsiteX6" fmla="*/ 10764 w 10821"/>
                <a:gd name="connsiteY6" fmla="*/ 5741 h 10000"/>
                <a:gd name="connsiteX7" fmla="*/ 9855 w 10821"/>
                <a:gd name="connsiteY7" fmla="*/ 143 h 10000"/>
                <a:gd name="connsiteX0" fmla="*/ 1361 w 11670"/>
                <a:gd name="connsiteY0" fmla="*/ 0 h 10000"/>
                <a:gd name="connsiteX1" fmla="*/ 1361 w 11670"/>
                <a:gd name="connsiteY1" fmla="*/ 0 h 10000"/>
                <a:gd name="connsiteX2" fmla="*/ 240 w 11670"/>
                <a:gd name="connsiteY2" fmla="*/ 5201 h 10000"/>
                <a:gd name="connsiteX3" fmla="*/ 2996 w 11670"/>
                <a:gd name="connsiteY3" fmla="*/ 6467 h 10000"/>
                <a:gd name="connsiteX4" fmla="*/ 5318 w 11670"/>
                <a:gd name="connsiteY4" fmla="*/ 9999 h 10000"/>
                <a:gd name="connsiteX5" fmla="*/ 7859 w 11670"/>
                <a:gd name="connsiteY5" fmla="*/ 6848 h 10000"/>
                <a:gd name="connsiteX6" fmla="*/ 10764 w 11670"/>
                <a:gd name="connsiteY6" fmla="*/ 5741 h 10000"/>
                <a:gd name="connsiteX7" fmla="*/ 9855 w 11670"/>
                <a:gd name="connsiteY7" fmla="*/ 143 h 10000"/>
                <a:gd name="connsiteX0" fmla="*/ 1361 w 12617"/>
                <a:gd name="connsiteY0" fmla="*/ 0 h 10000"/>
                <a:gd name="connsiteX1" fmla="*/ 1361 w 12617"/>
                <a:gd name="connsiteY1" fmla="*/ 0 h 10000"/>
                <a:gd name="connsiteX2" fmla="*/ 240 w 12617"/>
                <a:gd name="connsiteY2" fmla="*/ 5201 h 10000"/>
                <a:gd name="connsiteX3" fmla="*/ 2996 w 12617"/>
                <a:gd name="connsiteY3" fmla="*/ 6467 h 10000"/>
                <a:gd name="connsiteX4" fmla="*/ 5318 w 12617"/>
                <a:gd name="connsiteY4" fmla="*/ 9999 h 10000"/>
                <a:gd name="connsiteX5" fmla="*/ 7859 w 12617"/>
                <a:gd name="connsiteY5" fmla="*/ 6848 h 10000"/>
                <a:gd name="connsiteX6" fmla="*/ 10764 w 12617"/>
                <a:gd name="connsiteY6" fmla="*/ 5741 h 10000"/>
                <a:gd name="connsiteX7" fmla="*/ 9855 w 12617"/>
                <a:gd name="connsiteY7" fmla="*/ 143 h 10000"/>
                <a:gd name="connsiteX0" fmla="*/ 1361 w 10863"/>
                <a:gd name="connsiteY0" fmla="*/ 0 h 10000"/>
                <a:gd name="connsiteX1" fmla="*/ 1361 w 10863"/>
                <a:gd name="connsiteY1" fmla="*/ 0 h 10000"/>
                <a:gd name="connsiteX2" fmla="*/ 240 w 10863"/>
                <a:gd name="connsiteY2" fmla="*/ 5201 h 10000"/>
                <a:gd name="connsiteX3" fmla="*/ 2996 w 10863"/>
                <a:gd name="connsiteY3" fmla="*/ 6467 h 10000"/>
                <a:gd name="connsiteX4" fmla="*/ 5318 w 10863"/>
                <a:gd name="connsiteY4" fmla="*/ 9999 h 10000"/>
                <a:gd name="connsiteX5" fmla="*/ 7859 w 10863"/>
                <a:gd name="connsiteY5" fmla="*/ 6848 h 10000"/>
                <a:gd name="connsiteX6" fmla="*/ 10764 w 10863"/>
                <a:gd name="connsiteY6" fmla="*/ 5741 h 10000"/>
                <a:gd name="connsiteX7" fmla="*/ 9855 w 10863"/>
                <a:gd name="connsiteY7" fmla="*/ 143 h 10000"/>
                <a:gd name="connsiteX0" fmla="*/ 604 w 10106"/>
                <a:gd name="connsiteY0" fmla="*/ 0 h 10000"/>
                <a:gd name="connsiteX1" fmla="*/ 604 w 10106"/>
                <a:gd name="connsiteY1" fmla="*/ 0 h 10000"/>
                <a:gd name="connsiteX2" fmla="*/ 355 w 10106"/>
                <a:gd name="connsiteY2" fmla="*/ 5201 h 10000"/>
                <a:gd name="connsiteX3" fmla="*/ 2239 w 10106"/>
                <a:gd name="connsiteY3" fmla="*/ 6467 h 10000"/>
                <a:gd name="connsiteX4" fmla="*/ 4561 w 10106"/>
                <a:gd name="connsiteY4" fmla="*/ 9999 h 10000"/>
                <a:gd name="connsiteX5" fmla="*/ 7102 w 10106"/>
                <a:gd name="connsiteY5" fmla="*/ 6848 h 10000"/>
                <a:gd name="connsiteX6" fmla="*/ 10007 w 10106"/>
                <a:gd name="connsiteY6" fmla="*/ 5741 h 10000"/>
                <a:gd name="connsiteX7" fmla="*/ 9098 w 10106"/>
                <a:gd name="connsiteY7" fmla="*/ 143 h 10000"/>
                <a:gd name="connsiteX0" fmla="*/ 604 w 9569"/>
                <a:gd name="connsiteY0" fmla="*/ 0 h 10000"/>
                <a:gd name="connsiteX1" fmla="*/ 604 w 9569"/>
                <a:gd name="connsiteY1" fmla="*/ 0 h 10000"/>
                <a:gd name="connsiteX2" fmla="*/ 355 w 9569"/>
                <a:gd name="connsiteY2" fmla="*/ 5201 h 10000"/>
                <a:gd name="connsiteX3" fmla="*/ 2239 w 9569"/>
                <a:gd name="connsiteY3" fmla="*/ 6467 h 10000"/>
                <a:gd name="connsiteX4" fmla="*/ 4561 w 9569"/>
                <a:gd name="connsiteY4" fmla="*/ 9999 h 10000"/>
                <a:gd name="connsiteX5" fmla="*/ 7102 w 9569"/>
                <a:gd name="connsiteY5" fmla="*/ 6848 h 10000"/>
                <a:gd name="connsiteX6" fmla="*/ 9426 w 9569"/>
                <a:gd name="connsiteY6" fmla="*/ 5372 h 10000"/>
                <a:gd name="connsiteX7" fmla="*/ 9098 w 9569"/>
                <a:gd name="connsiteY7" fmla="*/ 143 h 10000"/>
                <a:gd name="connsiteX0" fmla="*/ 631 w 9620"/>
                <a:gd name="connsiteY0" fmla="*/ 0 h 10000"/>
                <a:gd name="connsiteX1" fmla="*/ 631 w 9620"/>
                <a:gd name="connsiteY1" fmla="*/ 0 h 10000"/>
                <a:gd name="connsiteX2" fmla="*/ 371 w 9620"/>
                <a:gd name="connsiteY2" fmla="*/ 5201 h 10000"/>
                <a:gd name="connsiteX3" fmla="*/ 2340 w 9620"/>
                <a:gd name="connsiteY3" fmla="*/ 6467 h 10000"/>
                <a:gd name="connsiteX4" fmla="*/ 4766 w 9620"/>
                <a:gd name="connsiteY4" fmla="*/ 9999 h 10000"/>
                <a:gd name="connsiteX5" fmla="*/ 7422 w 9620"/>
                <a:gd name="connsiteY5" fmla="*/ 6848 h 10000"/>
                <a:gd name="connsiteX6" fmla="*/ 9396 w 9620"/>
                <a:gd name="connsiteY6" fmla="*/ 5372 h 10000"/>
                <a:gd name="connsiteX7" fmla="*/ 9508 w 9620"/>
                <a:gd name="connsiteY7" fmla="*/ 143 h 10000"/>
                <a:gd name="connsiteX0" fmla="*/ 656 w 9906"/>
                <a:gd name="connsiteY0" fmla="*/ 594 h 10594"/>
                <a:gd name="connsiteX1" fmla="*/ 656 w 9906"/>
                <a:gd name="connsiteY1" fmla="*/ 594 h 10594"/>
                <a:gd name="connsiteX2" fmla="*/ 386 w 9906"/>
                <a:gd name="connsiteY2" fmla="*/ 5795 h 10594"/>
                <a:gd name="connsiteX3" fmla="*/ 2432 w 9906"/>
                <a:gd name="connsiteY3" fmla="*/ 7061 h 10594"/>
                <a:gd name="connsiteX4" fmla="*/ 4954 w 9906"/>
                <a:gd name="connsiteY4" fmla="*/ 10593 h 10594"/>
                <a:gd name="connsiteX5" fmla="*/ 7715 w 9906"/>
                <a:gd name="connsiteY5" fmla="*/ 7442 h 10594"/>
                <a:gd name="connsiteX6" fmla="*/ 9767 w 9906"/>
                <a:gd name="connsiteY6" fmla="*/ 5966 h 10594"/>
                <a:gd name="connsiteX7" fmla="*/ 9253 w 9906"/>
                <a:gd name="connsiteY7" fmla="*/ 0 h 1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06" h="10594">
                  <a:moveTo>
                    <a:pt x="656" y="594"/>
                  </a:moveTo>
                  <a:lnTo>
                    <a:pt x="656" y="594"/>
                  </a:lnTo>
                  <a:cubicBezTo>
                    <a:pt x="656" y="594"/>
                    <a:pt x="-619" y="4027"/>
                    <a:pt x="386" y="5795"/>
                  </a:cubicBezTo>
                  <a:cubicBezTo>
                    <a:pt x="1316" y="7668"/>
                    <a:pt x="1670" y="6261"/>
                    <a:pt x="2432" y="7061"/>
                  </a:cubicBezTo>
                  <a:cubicBezTo>
                    <a:pt x="3193" y="7861"/>
                    <a:pt x="4075" y="10530"/>
                    <a:pt x="4954" y="10593"/>
                  </a:cubicBezTo>
                  <a:cubicBezTo>
                    <a:pt x="5836" y="10656"/>
                    <a:pt x="7045" y="8459"/>
                    <a:pt x="7715" y="7442"/>
                  </a:cubicBezTo>
                  <a:cubicBezTo>
                    <a:pt x="8386" y="6425"/>
                    <a:pt x="9378" y="6899"/>
                    <a:pt x="9767" y="5966"/>
                  </a:cubicBezTo>
                  <a:cubicBezTo>
                    <a:pt x="10312" y="4296"/>
                    <a:pt x="9075" y="442"/>
                    <a:pt x="925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5" name="Freeform 46"/>
            <p:cNvSpPr>
              <a:spLocks/>
            </p:cNvSpPr>
            <p:nvPr/>
          </p:nvSpPr>
          <p:spPr bwMode="auto">
            <a:xfrm rot="120000">
              <a:off x="-1842504" y="2706452"/>
              <a:ext cx="600363" cy="172627"/>
            </a:xfrm>
            <a:custGeom>
              <a:avLst/>
              <a:gdLst>
                <a:gd name="T0" fmla="*/ 55 w 319"/>
                <a:gd name="T1" fmla="*/ 9 h 187"/>
                <a:gd name="T2" fmla="*/ 55 w 319"/>
                <a:gd name="T3" fmla="*/ 9 h 187"/>
                <a:gd name="T4" fmla="*/ 291 w 319"/>
                <a:gd name="T5" fmla="*/ 0 h 187"/>
                <a:gd name="T6" fmla="*/ 312 w 319"/>
                <a:gd name="T7" fmla="*/ 86 h 187"/>
                <a:gd name="T8" fmla="*/ 149 w 319"/>
                <a:gd name="T9" fmla="*/ 176 h 187"/>
                <a:gd name="T10" fmla="*/ 55 w 319"/>
                <a:gd name="T11" fmla="*/ 9 h 187"/>
                <a:gd name="connsiteX0" fmla="*/ 404 w 8496"/>
                <a:gd name="connsiteY0" fmla="*/ 481 h 8084"/>
                <a:gd name="connsiteX1" fmla="*/ 404 w 8496"/>
                <a:gd name="connsiteY1" fmla="*/ 481 h 8084"/>
                <a:gd name="connsiteX2" fmla="*/ 7802 w 8496"/>
                <a:gd name="connsiteY2" fmla="*/ 0 h 8084"/>
                <a:gd name="connsiteX3" fmla="*/ 8461 w 8496"/>
                <a:gd name="connsiteY3" fmla="*/ 4599 h 8084"/>
                <a:gd name="connsiteX4" fmla="*/ 4830 w 8496"/>
                <a:gd name="connsiteY4" fmla="*/ 7975 h 8084"/>
                <a:gd name="connsiteX5" fmla="*/ 404 w 8496"/>
                <a:gd name="connsiteY5" fmla="*/ 481 h 8084"/>
                <a:gd name="connsiteX0" fmla="*/ 996 w 9524"/>
                <a:gd name="connsiteY0" fmla="*/ 3262 h 9943"/>
                <a:gd name="connsiteX1" fmla="*/ 0 w 9524"/>
                <a:gd name="connsiteY1" fmla="*/ 595 h 9943"/>
                <a:gd name="connsiteX2" fmla="*/ 8707 w 9524"/>
                <a:gd name="connsiteY2" fmla="*/ 0 h 9943"/>
                <a:gd name="connsiteX3" fmla="*/ 9483 w 9524"/>
                <a:gd name="connsiteY3" fmla="*/ 5689 h 9943"/>
                <a:gd name="connsiteX4" fmla="*/ 5209 w 9524"/>
                <a:gd name="connsiteY4" fmla="*/ 9865 h 9943"/>
                <a:gd name="connsiteX5" fmla="*/ 996 w 9524"/>
                <a:gd name="connsiteY5" fmla="*/ 3262 h 9943"/>
                <a:gd name="connsiteX0" fmla="*/ 1046 w 10000"/>
                <a:gd name="connsiteY0" fmla="*/ 3281 h 10072"/>
                <a:gd name="connsiteX1" fmla="*/ 0 w 10000"/>
                <a:gd name="connsiteY1" fmla="*/ 598 h 10072"/>
                <a:gd name="connsiteX2" fmla="*/ 9142 w 10000"/>
                <a:gd name="connsiteY2" fmla="*/ 0 h 10072"/>
                <a:gd name="connsiteX3" fmla="*/ 9957 w 10000"/>
                <a:gd name="connsiteY3" fmla="*/ 5722 h 10072"/>
                <a:gd name="connsiteX4" fmla="*/ 5469 w 10000"/>
                <a:gd name="connsiteY4" fmla="*/ 9922 h 10072"/>
                <a:gd name="connsiteX5" fmla="*/ 2522 w 10000"/>
                <a:gd name="connsiteY5" fmla="*/ 8582 h 10072"/>
                <a:gd name="connsiteX6" fmla="*/ 1046 w 10000"/>
                <a:gd name="connsiteY6" fmla="*/ 3281 h 10072"/>
                <a:gd name="connsiteX0" fmla="*/ 1046 w 9594"/>
                <a:gd name="connsiteY0" fmla="*/ 3580 h 10342"/>
                <a:gd name="connsiteX1" fmla="*/ 0 w 9594"/>
                <a:gd name="connsiteY1" fmla="*/ 897 h 10342"/>
                <a:gd name="connsiteX2" fmla="*/ 9142 w 9594"/>
                <a:gd name="connsiteY2" fmla="*/ 299 h 10342"/>
                <a:gd name="connsiteX3" fmla="*/ 8131 w 9594"/>
                <a:gd name="connsiteY3" fmla="*/ 6469 h 10342"/>
                <a:gd name="connsiteX4" fmla="*/ 5469 w 9594"/>
                <a:gd name="connsiteY4" fmla="*/ 10221 h 10342"/>
                <a:gd name="connsiteX5" fmla="*/ 2522 w 9594"/>
                <a:gd name="connsiteY5" fmla="*/ 8881 h 10342"/>
                <a:gd name="connsiteX6" fmla="*/ 1046 w 9594"/>
                <a:gd name="connsiteY6" fmla="*/ 3580 h 10342"/>
                <a:gd name="connsiteX0" fmla="*/ 1090 w 9621"/>
                <a:gd name="connsiteY0" fmla="*/ 3193 h 9731"/>
                <a:gd name="connsiteX1" fmla="*/ 0 w 9621"/>
                <a:gd name="connsiteY1" fmla="*/ 598 h 9731"/>
                <a:gd name="connsiteX2" fmla="*/ 5882 w 9621"/>
                <a:gd name="connsiteY2" fmla="*/ 3976 h 9731"/>
                <a:gd name="connsiteX3" fmla="*/ 9529 w 9621"/>
                <a:gd name="connsiteY3" fmla="*/ 20 h 9731"/>
                <a:gd name="connsiteX4" fmla="*/ 8475 w 9621"/>
                <a:gd name="connsiteY4" fmla="*/ 5986 h 9731"/>
                <a:gd name="connsiteX5" fmla="*/ 5700 w 9621"/>
                <a:gd name="connsiteY5" fmla="*/ 9614 h 9731"/>
                <a:gd name="connsiteX6" fmla="*/ 2629 w 9621"/>
                <a:gd name="connsiteY6" fmla="*/ 8318 h 9731"/>
                <a:gd name="connsiteX7" fmla="*/ 1090 w 9621"/>
                <a:gd name="connsiteY7" fmla="*/ 3193 h 9731"/>
                <a:gd name="connsiteX0" fmla="*/ 288 w 9155"/>
                <a:gd name="connsiteY0" fmla="*/ 3280 h 9999"/>
                <a:gd name="connsiteX1" fmla="*/ 0 w 9155"/>
                <a:gd name="connsiteY1" fmla="*/ 3725 h 9999"/>
                <a:gd name="connsiteX2" fmla="*/ 5269 w 9155"/>
                <a:gd name="connsiteY2" fmla="*/ 4085 h 9999"/>
                <a:gd name="connsiteX3" fmla="*/ 9059 w 9155"/>
                <a:gd name="connsiteY3" fmla="*/ 20 h 9999"/>
                <a:gd name="connsiteX4" fmla="*/ 7964 w 9155"/>
                <a:gd name="connsiteY4" fmla="*/ 6150 h 9999"/>
                <a:gd name="connsiteX5" fmla="*/ 5080 w 9155"/>
                <a:gd name="connsiteY5" fmla="*/ 9879 h 9999"/>
                <a:gd name="connsiteX6" fmla="*/ 1888 w 9155"/>
                <a:gd name="connsiteY6" fmla="*/ 8547 h 9999"/>
                <a:gd name="connsiteX7" fmla="*/ 288 w 9155"/>
                <a:gd name="connsiteY7" fmla="*/ 3280 h 9999"/>
                <a:gd name="connsiteX0" fmla="*/ 315 w 10886"/>
                <a:gd name="connsiteY0" fmla="*/ 1515 h 8235"/>
                <a:gd name="connsiteX1" fmla="*/ 0 w 10886"/>
                <a:gd name="connsiteY1" fmla="*/ 1960 h 8235"/>
                <a:gd name="connsiteX2" fmla="*/ 5755 w 10886"/>
                <a:gd name="connsiteY2" fmla="*/ 2320 h 8235"/>
                <a:gd name="connsiteX3" fmla="*/ 10818 w 10886"/>
                <a:gd name="connsiteY3" fmla="*/ 33 h 8235"/>
                <a:gd name="connsiteX4" fmla="*/ 8699 w 10886"/>
                <a:gd name="connsiteY4" fmla="*/ 4386 h 8235"/>
                <a:gd name="connsiteX5" fmla="*/ 5549 w 10886"/>
                <a:gd name="connsiteY5" fmla="*/ 8115 h 8235"/>
                <a:gd name="connsiteX6" fmla="*/ 2062 w 10886"/>
                <a:gd name="connsiteY6" fmla="*/ 6783 h 8235"/>
                <a:gd name="connsiteX7" fmla="*/ 315 w 10886"/>
                <a:gd name="connsiteY7" fmla="*/ 1515 h 8235"/>
                <a:gd name="connsiteX0" fmla="*/ 289 w 10001"/>
                <a:gd name="connsiteY0" fmla="*/ 254 h 8414"/>
                <a:gd name="connsiteX1" fmla="*/ 0 w 10001"/>
                <a:gd name="connsiteY1" fmla="*/ 794 h 8414"/>
                <a:gd name="connsiteX2" fmla="*/ 5287 w 10001"/>
                <a:gd name="connsiteY2" fmla="*/ 1231 h 8414"/>
                <a:gd name="connsiteX3" fmla="*/ 9938 w 10001"/>
                <a:gd name="connsiteY3" fmla="*/ 76 h 8414"/>
                <a:gd name="connsiteX4" fmla="*/ 7991 w 10001"/>
                <a:gd name="connsiteY4" fmla="*/ 3740 h 8414"/>
                <a:gd name="connsiteX5" fmla="*/ 5097 w 10001"/>
                <a:gd name="connsiteY5" fmla="*/ 8268 h 8414"/>
                <a:gd name="connsiteX6" fmla="*/ 1894 w 10001"/>
                <a:gd name="connsiteY6" fmla="*/ 6651 h 8414"/>
                <a:gd name="connsiteX7" fmla="*/ 289 w 10001"/>
                <a:gd name="connsiteY7" fmla="*/ 254 h 8414"/>
                <a:gd name="connsiteX0" fmla="*/ 289 w 10081"/>
                <a:gd name="connsiteY0" fmla="*/ 404 h 9985"/>
                <a:gd name="connsiteX1" fmla="*/ 0 w 10081"/>
                <a:gd name="connsiteY1" fmla="*/ 1046 h 9985"/>
                <a:gd name="connsiteX2" fmla="*/ 5286 w 10081"/>
                <a:gd name="connsiteY2" fmla="*/ 1565 h 9985"/>
                <a:gd name="connsiteX3" fmla="*/ 9937 w 10081"/>
                <a:gd name="connsiteY3" fmla="*/ 192 h 9985"/>
                <a:gd name="connsiteX4" fmla="*/ 8839 w 10081"/>
                <a:gd name="connsiteY4" fmla="*/ 6482 h 9985"/>
                <a:gd name="connsiteX5" fmla="*/ 5096 w 10081"/>
                <a:gd name="connsiteY5" fmla="*/ 9928 h 9985"/>
                <a:gd name="connsiteX6" fmla="*/ 1894 w 10081"/>
                <a:gd name="connsiteY6" fmla="*/ 8007 h 9985"/>
                <a:gd name="connsiteX7" fmla="*/ 289 w 10081"/>
                <a:gd name="connsiteY7" fmla="*/ 404 h 9985"/>
                <a:gd name="connsiteX0" fmla="*/ 0 w 12082"/>
                <a:gd name="connsiteY0" fmla="*/ 4864 h 9999"/>
                <a:gd name="connsiteX1" fmla="*/ 2082 w 12082"/>
                <a:gd name="connsiteY1" fmla="*/ 1048 h 9999"/>
                <a:gd name="connsiteX2" fmla="*/ 7326 w 12082"/>
                <a:gd name="connsiteY2" fmla="*/ 1567 h 9999"/>
                <a:gd name="connsiteX3" fmla="*/ 11939 w 12082"/>
                <a:gd name="connsiteY3" fmla="*/ 192 h 9999"/>
                <a:gd name="connsiteX4" fmla="*/ 10850 w 12082"/>
                <a:gd name="connsiteY4" fmla="*/ 6492 h 9999"/>
                <a:gd name="connsiteX5" fmla="*/ 7137 w 12082"/>
                <a:gd name="connsiteY5" fmla="*/ 9943 h 9999"/>
                <a:gd name="connsiteX6" fmla="*/ 3961 w 12082"/>
                <a:gd name="connsiteY6" fmla="*/ 8019 h 9999"/>
                <a:gd name="connsiteX7" fmla="*/ 0 w 12082"/>
                <a:gd name="connsiteY7" fmla="*/ 4864 h 9999"/>
                <a:gd name="connsiteX0" fmla="*/ 0 w 12593"/>
                <a:gd name="connsiteY0" fmla="*/ 4864 h 10000"/>
                <a:gd name="connsiteX1" fmla="*/ 1723 w 12593"/>
                <a:gd name="connsiteY1" fmla="*/ 1048 h 10000"/>
                <a:gd name="connsiteX2" fmla="*/ 6064 w 12593"/>
                <a:gd name="connsiteY2" fmla="*/ 1567 h 10000"/>
                <a:gd name="connsiteX3" fmla="*/ 12551 w 12593"/>
                <a:gd name="connsiteY3" fmla="*/ 192 h 10000"/>
                <a:gd name="connsiteX4" fmla="*/ 8980 w 12593"/>
                <a:gd name="connsiteY4" fmla="*/ 6493 h 10000"/>
                <a:gd name="connsiteX5" fmla="*/ 5907 w 12593"/>
                <a:gd name="connsiteY5" fmla="*/ 9944 h 10000"/>
                <a:gd name="connsiteX6" fmla="*/ 3278 w 12593"/>
                <a:gd name="connsiteY6" fmla="*/ 8020 h 10000"/>
                <a:gd name="connsiteX7" fmla="*/ 0 w 12593"/>
                <a:gd name="connsiteY7" fmla="*/ 4864 h 10000"/>
                <a:gd name="connsiteX0" fmla="*/ 0 w 12648"/>
                <a:gd name="connsiteY0" fmla="*/ 4837 h 10001"/>
                <a:gd name="connsiteX1" fmla="*/ 1723 w 12648"/>
                <a:gd name="connsiteY1" fmla="*/ 1021 h 10001"/>
                <a:gd name="connsiteX2" fmla="*/ 6064 w 12648"/>
                <a:gd name="connsiteY2" fmla="*/ 1540 h 10001"/>
                <a:gd name="connsiteX3" fmla="*/ 12551 w 12648"/>
                <a:gd name="connsiteY3" fmla="*/ 165 h 10001"/>
                <a:gd name="connsiteX4" fmla="*/ 10048 w 12648"/>
                <a:gd name="connsiteY4" fmla="*/ 5971 h 10001"/>
                <a:gd name="connsiteX5" fmla="*/ 5907 w 12648"/>
                <a:gd name="connsiteY5" fmla="*/ 9917 h 10001"/>
                <a:gd name="connsiteX6" fmla="*/ 3278 w 12648"/>
                <a:gd name="connsiteY6" fmla="*/ 7993 h 10001"/>
                <a:gd name="connsiteX7" fmla="*/ 0 w 12648"/>
                <a:gd name="connsiteY7" fmla="*/ 4837 h 10001"/>
                <a:gd name="connsiteX0" fmla="*/ 0 w 12648"/>
                <a:gd name="connsiteY0" fmla="*/ 4837 h 12099"/>
                <a:gd name="connsiteX1" fmla="*/ 1723 w 12648"/>
                <a:gd name="connsiteY1" fmla="*/ 1021 h 12099"/>
                <a:gd name="connsiteX2" fmla="*/ 6064 w 12648"/>
                <a:gd name="connsiteY2" fmla="*/ 1540 h 12099"/>
                <a:gd name="connsiteX3" fmla="*/ 12551 w 12648"/>
                <a:gd name="connsiteY3" fmla="*/ 165 h 12099"/>
                <a:gd name="connsiteX4" fmla="*/ 10048 w 12648"/>
                <a:gd name="connsiteY4" fmla="*/ 5971 h 12099"/>
                <a:gd name="connsiteX5" fmla="*/ 6294 w 12648"/>
                <a:gd name="connsiteY5" fmla="*/ 12072 h 12099"/>
                <a:gd name="connsiteX6" fmla="*/ 3278 w 12648"/>
                <a:gd name="connsiteY6" fmla="*/ 7993 h 12099"/>
                <a:gd name="connsiteX7" fmla="*/ 0 w 12648"/>
                <a:gd name="connsiteY7" fmla="*/ 4837 h 12099"/>
                <a:gd name="connsiteX0" fmla="*/ 0 w 12648"/>
                <a:gd name="connsiteY0" fmla="*/ 4837 h 12291"/>
                <a:gd name="connsiteX1" fmla="*/ 1723 w 12648"/>
                <a:gd name="connsiteY1" fmla="*/ 1021 h 12291"/>
                <a:gd name="connsiteX2" fmla="*/ 6064 w 12648"/>
                <a:gd name="connsiteY2" fmla="*/ 1540 h 12291"/>
                <a:gd name="connsiteX3" fmla="*/ 12551 w 12648"/>
                <a:gd name="connsiteY3" fmla="*/ 165 h 12291"/>
                <a:gd name="connsiteX4" fmla="*/ 10048 w 12648"/>
                <a:gd name="connsiteY4" fmla="*/ 5971 h 12291"/>
                <a:gd name="connsiteX5" fmla="*/ 6294 w 12648"/>
                <a:gd name="connsiteY5" fmla="*/ 12072 h 12291"/>
                <a:gd name="connsiteX6" fmla="*/ 3278 w 12648"/>
                <a:gd name="connsiteY6" fmla="*/ 10138 h 12291"/>
                <a:gd name="connsiteX7" fmla="*/ 0 w 12648"/>
                <a:gd name="connsiteY7" fmla="*/ 4837 h 12291"/>
                <a:gd name="connsiteX0" fmla="*/ 0 w 12830"/>
                <a:gd name="connsiteY0" fmla="*/ 4997 h 12286"/>
                <a:gd name="connsiteX1" fmla="*/ 1723 w 12830"/>
                <a:gd name="connsiteY1" fmla="*/ 1181 h 12286"/>
                <a:gd name="connsiteX2" fmla="*/ 6064 w 12830"/>
                <a:gd name="connsiteY2" fmla="*/ 1700 h 12286"/>
                <a:gd name="connsiteX3" fmla="*/ 12551 w 12830"/>
                <a:gd name="connsiteY3" fmla="*/ 325 h 12286"/>
                <a:gd name="connsiteX4" fmla="*/ 11598 w 12830"/>
                <a:gd name="connsiteY4" fmla="*/ 8808 h 12286"/>
                <a:gd name="connsiteX5" fmla="*/ 6294 w 12830"/>
                <a:gd name="connsiteY5" fmla="*/ 12232 h 12286"/>
                <a:gd name="connsiteX6" fmla="*/ 3278 w 12830"/>
                <a:gd name="connsiteY6" fmla="*/ 10298 h 12286"/>
                <a:gd name="connsiteX7" fmla="*/ 0 w 12830"/>
                <a:gd name="connsiteY7" fmla="*/ 4997 h 12286"/>
                <a:gd name="connsiteX0" fmla="*/ 0 w 12943"/>
                <a:gd name="connsiteY0" fmla="*/ 4997 h 12286"/>
                <a:gd name="connsiteX1" fmla="*/ 1723 w 12943"/>
                <a:gd name="connsiteY1" fmla="*/ 1181 h 12286"/>
                <a:gd name="connsiteX2" fmla="*/ 6064 w 12943"/>
                <a:gd name="connsiteY2" fmla="*/ 1700 h 12286"/>
                <a:gd name="connsiteX3" fmla="*/ 12551 w 12943"/>
                <a:gd name="connsiteY3" fmla="*/ 325 h 12286"/>
                <a:gd name="connsiteX4" fmla="*/ 11598 w 12943"/>
                <a:gd name="connsiteY4" fmla="*/ 8808 h 12286"/>
                <a:gd name="connsiteX5" fmla="*/ 6294 w 12943"/>
                <a:gd name="connsiteY5" fmla="*/ 12232 h 12286"/>
                <a:gd name="connsiteX6" fmla="*/ 3278 w 12943"/>
                <a:gd name="connsiteY6" fmla="*/ 10298 h 12286"/>
                <a:gd name="connsiteX7" fmla="*/ 0 w 12943"/>
                <a:gd name="connsiteY7" fmla="*/ 4997 h 12286"/>
                <a:gd name="connsiteX0" fmla="*/ 0 w 12802"/>
                <a:gd name="connsiteY0" fmla="*/ 5234 h 12523"/>
                <a:gd name="connsiteX1" fmla="*/ 1723 w 12802"/>
                <a:gd name="connsiteY1" fmla="*/ 1418 h 12523"/>
                <a:gd name="connsiteX2" fmla="*/ 7999 w 12802"/>
                <a:gd name="connsiteY2" fmla="*/ 867 h 12523"/>
                <a:gd name="connsiteX3" fmla="*/ 12551 w 12802"/>
                <a:gd name="connsiteY3" fmla="*/ 562 h 12523"/>
                <a:gd name="connsiteX4" fmla="*/ 11598 w 12802"/>
                <a:gd name="connsiteY4" fmla="*/ 9045 h 12523"/>
                <a:gd name="connsiteX5" fmla="*/ 6294 w 12802"/>
                <a:gd name="connsiteY5" fmla="*/ 12469 h 12523"/>
                <a:gd name="connsiteX6" fmla="*/ 3278 w 12802"/>
                <a:gd name="connsiteY6" fmla="*/ 10535 h 12523"/>
                <a:gd name="connsiteX7" fmla="*/ 0 w 12802"/>
                <a:gd name="connsiteY7" fmla="*/ 5234 h 12523"/>
                <a:gd name="connsiteX0" fmla="*/ 0 w 12602"/>
                <a:gd name="connsiteY0" fmla="*/ 5370 h 12659"/>
                <a:gd name="connsiteX1" fmla="*/ 1723 w 12602"/>
                <a:gd name="connsiteY1" fmla="*/ 1554 h 12659"/>
                <a:gd name="connsiteX2" fmla="*/ 7999 w 12602"/>
                <a:gd name="connsiteY2" fmla="*/ 1003 h 12659"/>
                <a:gd name="connsiteX3" fmla="*/ 10782 w 12602"/>
                <a:gd name="connsiteY3" fmla="*/ 536 h 12659"/>
                <a:gd name="connsiteX4" fmla="*/ 12551 w 12602"/>
                <a:gd name="connsiteY4" fmla="*/ 698 h 12659"/>
                <a:gd name="connsiteX5" fmla="*/ 11598 w 12602"/>
                <a:gd name="connsiteY5" fmla="*/ 9181 h 12659"/>
                <a:gd name="connsiteX6" fmla="*/ 6294 w 12602"/>
                <a:gd name="connsiteY6" fmla="*/ 12605 h 12659"/>
                <a:gd name="connsiteX7" fmla="*/ 3278 w 12602"/>
                <a:gd name="connsiteY7" fmla="*/ 10671 h 12659"/>
                <a:gd name="connsiteX8" fmla="*/ 0 w 12602"/>
                <a:gd name="connsiteY8" fmla="*/ 5370 h 12659"/>
                <a:gd name="connsiteX0" fmla="*/ 0 w 12961"/>
                <a:gd name="connsiteY0" fmla="*/ 4835 h 12124"/>
                <a:gd name="connsiteX1" fmla="*/ 1723 w 12961"/>
                <a:gd name="connsiteY1" fmla="*/ 1019 h 12124"/>
                <a:gd name="connsiteX2" fmla="*/ 7999 w 12961"/>
                <a:gd name="connsiteY2" fmla="*/ 468 h 12124"/>
                <a:gd name="connsiteX3" fmla="*/ 10782 w 12961"/>
                <a:gd name="connsiteY3" fmla="*/ 1 h 12124"/>
                <a:gd name="connsiteX4" fmla="*/ 12938 w 12961"/>
                <a:gd name="connsiteY4" fmla="*/ 3387 h 12124"/>
                <a:gd name="connsiteX5" fmla="*/ 11598 w 12961"/>
                <a:gd name="connsiteY5" fmla="*/ 8646 h 12124"/>
                <a:gd name="connsiteX6" fmla="*/ 6294 w 12961"/>
                <a:gd name="connsiteY6" fmla="*/ 12070 h 12124"/>
                <a:gd name="connsiteX7" fmla="*/ 3278 w 12961"/>
                <a:gd name="connsiteY7" fmla="*/ 10136 h 12124"/>
                <a:gd name="connsiteX8" fmla="*/ 0 w 12961"/>
                <a:gd name="connsiteY8" fmla="*/ 4835 h 12124"/>
                <a:gd name="connsiteX0" fmla="*/ 0 w 14302"/>
                <a:gd name="connsiteY0" fmla="*/ 4835 h 12124"/>
                <a:gd name="connsiteX1" fmla="*/ 1723 w 14302"/>
                <a:gd name="connsiteY1" fmla="*/ 1019 h 12124"/>
                <a:gd name="connsiteX2" fmla="*/ 7999 w 14302"/>
                <a:gd name="connsiteY2" fmla="*/ 468 h 12124"/>
                <a:gd name="connsiteX3" fmla="*/ 10782 w 14302"/>
                <a:gd name="connsiteY3" fmla="*/ 1 h 12124"/>
                <a:gd name="connsiteX4" fmla="*/ 14295 w 14302"/>
                <a:gd name="connsiteY4" fmla="*/ 3387 h 12124"/>
                <a:gd name="connsiteX5" fmla="*/ 11598 w 14302"/>
                <a:gd name="connsiteY5" fmla="*/ 8646 h 12124"/>
                <a:gd name="connsiteX6" fmla="*/ 6294 w 14302"/>
                <a:gd name="connsiteY6" fmla="*/ 12070 h 12124"/>
                <a:gd name="connsiteX7" fmla="*/ 3278 w 14302"/>
                <a:gd name="connsiteY7" fmla="*/ 10136 h 12124"/>
                <a:gd name="connsiteX8" fmla="*/ 0 w 14302"/>
                <a:gd name="connsiteY8" fmla="*/ 4835 h 12124"/>
                <a:gd name="connsiteX0" fmla="*/ 0 w 13533"/>
                <a:gd name="connsiteY0" fmla="*/ 4835 h 12124"/>
                <a:gd name="connsiteX1" fmla="*/ 1723 w 13533"/>
                <a:gd name="connsiteY1" fmla="*/ 1019 h 12124"/>
                <a:gd name="connsiteX2" fmla="*/ 7999 w 13533"/>
                <a:gd name="connsiteY2" fmla="*/ 468 h 12124"/>
                <a:gd name="connsiteX3" fmla="*/ 10782 w 13533"/>
                <a:gd name="connsiteY3" fmla="*/ 1 h 12124"/>
                <a:gd name="connsiteX4" fmla="*/ 13521 w 13533"/>
                <a:gd name="connsiteY4" fmla="*/ 5537 h 12124"/>
                <a:gd name="connsiteX5" fmla="*/ 11598 w 13533"/>
                <a:gd name="connsiteY5" fmla="*/ 8646 h 12124"/>
                <a:gd name="connsiteX6" fmla="*/ 6294 w 13533"/>
                <a:gd name="connsiteY6" fmla="*/ 12070 h 12124"/>
                <a:gd name="connsiteX7" fmla="*/ 3278 w 13533"/>
                <a:gd name="connsiteY7" fmla="*/ 10136 h 12124"/>
                <a:gd name="connsiteX8" fmla="*/ 0 w 13533"/>
                <a:gd name="connsiteY8" fmla="*/ 4835 h 12124"/>
                <a:gd name="connsiteX0" fmla="*/ 0 w 13920"/>
                <a:gd name="connsiteY0" fmla="*/ 7522 h 12124"/>
                <a:gd name="connsiteX1" fmla="*/ 2110 w 13920"/>
                <a:gd name="connsiteY1" fmla="*/ 1019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7805 w 13920"/>
                <a:gd name="connsiteY2" fmla="*/ 1005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6681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8424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805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2109 w 13960"/>
                <a:gd name="connsiteY1" fmla="*/ 2095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3955"/>
                <a:gd name="connsiteX1" fmla="*/ 2109 w 13960"/>
                <a:gd name="connsiteY1" fmla="*/ 2095 h 13955"/>
                <a:gd name="connsiteX2" fmla="*/ 7224 w 13960"/>
                <a:gd name="connsiteY2" fmla="*/ 1005 h 13955"/>
                <a:gd name="connsiteX3" fmla="*/ 11169 w 13960"/>
                <a:gd name="connsiteY3" fmla="*/ 1 h 13955"/>
                <a:gd name="connsiteX4" fmla="*/ 13908 w 13960"/>
                <a:gd name="connsiteY4" fmla="*/ 5537 h 13955"/>
                <a:gd name="connsiteX5" fmla="*/ 12566 w 13960"/>
                <a:gd name="connsiteY5" fmla="*/ 8110 h 13955"/>
                <a:gd name="connsiteX6" fmla="*/ 8424 w 13960"/>
                <a:gd name="connsiteY6" fmla="*/ 12070 h 13955"/>
                <a:gd name="connsiteX7" fmla="*/ 3858 w 13960"/>
                <a:gd name="connsiteY7" fmla="*/ 13361 h 13955"/>
                <a:gd name="connsiteX8" fmla="*/ 0 w 13960"/>
                <a:gd name="connsiteY8" fmla="*/ 7522 h 13955"/>
                <a:gd name="connsiteX0" fmla="*/ 0 w 13960"/>
                <a:gd name="connsiteY0" fmla="*/ 7522 h 23419"/>
                <a:gd name="connsiteX1" fmla="*/ 2109 w 13960"/>
                <a:gd name="connsiteY1" fmla="*/ 2095 h 23419"/>
                <a:gd name="connsiteX2" fmla="*/ 7224 w 13960"/>
                <a:gd name="connsiteY2" fmla="*/ 1005 h 23419"/>
                <a:gd name="connsiteX3" fmla="*/ 11169 w 13960"/>
                <a:gd name="connsiteY3" fmla="*/ 1 h 23419"/>
                <a:gd name="connsiteX4" fmla="*/ 13908 w 13960"/>
                <a:gd name="connsiteY4" fmla="*/ 5537 h 23419"/>
                <a:gd name="connsiteX5" fmla="*/ 12566 w 13960"/>
                <a:gd name="connsiteY5" fmla="*/ 8110 h 23419"/>
                <a:gd name="connsiteX6" fmla="*/ 11136 w 13960"/>
                <a:gd name="connsiteY6" fmla="*/ 23361 h 23419"/>
                <a:gd name="connsiteX7" fmla="*/ 3858 w 13960"/>
                <a:gd name="connsiteY7" fmla="*/ 13361 h 23419"/>
                <a:gd name="connsiteX8" fmla="*/ 0 w 13960"/>
                <a:gd name="connsiteY8" fmla="*/ 7522 h 23419"/>
                <a:gd name="connsiteX0" fmla="*/ 0 w 13960"/>
                <a:gd name="connsiteY0" fmla="*/ 7522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7522 h 15138"/>
                <a:gd name="connsiteX0" fmla="*/ 0 w 13960"/>
                <a:gd name="connsiteY0" fmla="*/ 4833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4833 h 15138"/>
                <a:gd name="connsiteX0" fmla="*/ 0 w 13613"/>
                <a:gd name="connsiteY0" fmla="*/ 4833 h 15138"/>
                <a:gd name="connsiteX1" fmla="*/ 2109 w 13613"/>
                <a:gd name="connsiteY1" fmla="*/ 2095 h 15138"/>
                <a:gd name="connsiteX2" fmla="*/ 7224 w 13613"/>
                <a:gd name="connsiteY2" fmla="*/ 1005 h 15138"/>
                <a:gd name="connsiteX3" fmla="*/ 11169 w 13613"/>
                <a:gd name="connsiteY3" fmla="*/ 1 h 15138"/>
                <a:gd name="connsiteX4" fmla="*/ 13521 w 13613"/>
                <a:gd name="connsiteY4" fmla="*/ 3386 h 15138"/>
                <a:gd name="connsiteX5" fmla="*/ 12566 w 13613"/>
                <a:gd name="connsiteY5" fmla="*/ 8110 h 15138"/>
                <a:gd name="connsiteX6" fmla="*/ 8812 w 13613"/>
                <a:gd name="connsiteY6" fmla="*/ 14752 h 15138"/>
                <a:gd name="connsiteX7" fmla="*/ 3858 w 13613"/>
                <a:gd name="connsiteY7" fmla="*/ 13361 h 15138"/>
                <a:gd name="connsiteX8" fmla="*/ 0 w 13613"/>
                <a:gd name="connsiteY8" fmla="*/ 4833 h 15138"/>
                <a:gd name="connsiteX0" fmla="*/ 0 w 13613"/>
                <a:gd name="connsiteY0" fmla="*/ 4833 h 13975"/>
                <a:gd name="connsiteX1" fmla="*/ 2109 w 13613"/>
                <a:gd name="connsiteY1" fmla="*/ 2095 h 13975"/>
                <a:gd name="connsiteX2" fmla="*/ 7224 w 13613"/>
                <a:gd name="connsiteY2" fmla="*/ 1005 h 13975"/>
                <a:gd name="connsiteX3" fmla="*/ 11169 w 13613"/>
                <a:gd name="connsiteY3" fmla="*/ 1 h 13975"/>
                <a:gd name="connsiteX4" fmla="*/ 13521 w 13613"/>
                <a:gd name="connsiteY4" fmla="*/ 3386 h 13975"/>
                <a:gd name="connsiteX5" fmla="*/ 12566 w 13613"/>
                <a:gd name="connsiteY5" fmla="*/ 8110 h 13975"/>
                <a:gd name="connsiteX6" fmla="*/ 7884 w 13613"/>
                <a:gd name="connsiteY6" fmla="*/ 12175 h 13975"/>
                <a:gd name="connsiteX7" fmla="*/ 3858 w 13613"/>
                <a:gd name="connsiteY7" fmla="*/ 13361 h 13975"/>
                <a:gd name="connsiteX8" fmla="*/ 0 w 13613"/>
                <a:gd name="connsiteY8" fmla="*/ 4833 h 13975"/>
                <a:gd name="connsiteX0" fmla="*/ 0 w 13613"/>
                <a:gd name="connsiteY0" fmla="*/ 4833 h 12371"/>
                <a:gd name="connsiteX1" fmla="*/ 2109 w 13613"/>
                <a:gd name="connsiteY1" fmla="*/ 2095 h 12371"/>
                <a:gd name="connsiteX2" fmla="*/ 7224 w 13613"/>
                <a:gd name="connsiteY2" fmla="*/ 1005 h 12371"/>
                <a:gd name="connsiteX3" fmla="*/ 11169 w 13613"/>
                <a:gd name="connsiteY3" fmla="*/ 1 h 12371"/>
                <a:gd name="connsiteX4" fmla="*/ 13521 w 13613"/>
                <a:gd name="connsiteY4" fmla="*/ 3386 h 12371"/>
                <a:gd name="connsiteX5" fmla="*/ 12566 w 13613"/>
                <a:gd name="connsiteY5" fmla="*/ 8110 h 12371"/>
                <a:gd name="connsiteX6" fmla="*/ 7884 w 13613"/>
                <a:gd name="connsiteY6" fmla="*/ 12175 h 12371"/>
                <a:gd name="connsiteX7" fmla="*/ 4631 w 13613"/>
                <a:gd name="connsiteY7" fmla="*/ 10781 h 12371"/>
                <a:gd name="connsiteX8" fmla="*/ 0 w 13613"/>
                <a:gd name="connsiteY8" fmla="*/ 4833 h 12371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30"/>
                <a:gd name="connsiteY0" fmla="*/ 4833 h 12834"/>
                <a:gd name="connsiteX1" fmla="*/ 2109 w 13530"/>
                <a:gd name="connsiteY1" fmla="*/ 2095 h 12834"/>
                <a:gd name="connsiteX2" fmla="*/ 7224 w 13530"/>
                <a:gd name="connsiteY2" fmla="*/ 1005 h 12834"/>
                <a:gd name="connsiteX3" fmla="*/ 11169 w 13530"/>
                <a:gd name="connsiteY3" fmla="*/ 1 h 12834"/>
                <a:gd name="connsiteX4" fmla="*/ 13521 w 13530"/>
                <a:gd name="connsiteY4" fmla="*/ 3386 h 12834"/>
                <a:gd name="connsiteX5" fmla="*/ 10246 w 13530"/>
                <a:gd name="connsiteY5" fmla="*/ 10686 h 12834"/>
                <a:gd name="connsiteX6" fmla="*/ 7884 w 13530"/>
                <a:gd name="connsiteY6" fmla="*/ 12175 h 12834"/>
                <a:gd name="connsiteX7" fmla="*/ 4631 w 13530"/>
                <a:gd name="connsiteY7" fmla="*/ 10781 h 12834"/>
                <a:gd name="connsiteX8" fmla="*/ 0 w 13530"/>
                <a:gd name="connsiteY8" fmla="*/ 4833 h 12834"/>
                <a:gd name="connsiteX0" fmla="*/ 0 w 13530"/>
                <a:gd name="connsiteY0" fmla="*/ 4833 h 12188"/>
                <a:gd name="connsiteX1" fmla="*/ 2109 w 13530"/>
                <a:gd name="connsiteY1" fmla="*/ 2095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3000 w 13530"/>
                <a:gd name="connsiteY1" fmla="*/ 1110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644 w 13530"/>
                <a:gd name="connsiteY1" fmla="*/ 2588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822 w 13530"/>
                <a:gd name="connsiteY1" fmla="*/ 1603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8 w 13538"/>
                <a:gd name="connsiteY0" fmla="*/ 4833 h 12175"/>
                <a:gd name="connsiteX1" fmla="*/ 2830 w 13538"/>
                <a:gd name="connsiteY1" fmla="*/ 1603 h 12175"/>
                <a:gd name="connsiteX2" fmla="*/ 7232 w 13538"/>
                <a:gd name="connsiteY2" fmla="*/ 1005 h 12175"/>
                <a:gd name="connsiteX3" fmla="*/ 11177 w 13538"/>
                <a:gd name="connsiteY3" fmla="*/ 1 h 12175"/>
                <a:gd name="connsiteX4" fmla="*/ 13529 w 13538"/>
                <a:gd name="connsiteY4" fmla="*/ 3386 h 12175"/>
                <a:gd name="connsiteX5" fmla="*/ 10254 w 13538"/>
                <a:gd name="connsiteY5" fmla="*/ 10686 h 12175"/>
                <a:gd name="connsiteX6" fmla="*/ 7892 w 13538"/>
                <a:gd name="connsiteY6" fmla="*/ 12175 h 12175"/>
                <a:gd name="connsiteX7" fmla="*/ 4639 w 13538"/>
                <a:gd name="connsiteY7" fmla="*/ 10781 h 12175"/>
                <a:gd name="connsiteX8" fmla="*/ 2326 w 13538"/>
                <a:gd name="connsiteY8" fmla="*/ 5198 h 12175"/>
                <a:gd name="connsiteX9" fmla="*/ 8 w 13538"/>
                <a:gd name="connsiteY9" fmla="*/ 4833 h 12175"/>
                <a:gd name="connsiteX0" fmla="*/ 8 w 13534"/>
                <a:gd name="connsiteY0" fmla="*/ 4833 h 12175"/>
                <a:gd name="connsiteX1" fmla="*/ 2830 w 13534"/>
                <a:gd name="connsiteY1" fmla="*/ 1603 h 12175"/>
                <a:gd name="connsiteX2" fmla="*/ 7232 w 13534"/>
                <a:gd name="connsiteY2" fmla="*/ 1005 h 12175"/>
                <a:gd name="connsiteX3" fmla="*/ 11177 w 13534"/>
                <a:gd name="connsiteY3" fmla="*/ 1 h 12175"/>
                <a:gd name="connsiteX4" fmla="*/ 13529 w 13534"/>
                <a:gd name="connsiteY4" fmla="*/ 3386 h 12175"/>
                <a:gd name="connsiteX5" fmla="*/ 11766 w 13534"/>
                <a:gd name="connsiteY5" fmla="*/ 3224 h 12175"/>
                <a:gd name="connsiteX6" fmla="*/ 10254 w 13534"/>
                <a:gd name="connsiteY6" fmla="*/ 10686 h 12175"/>
                <a:gd name="connsiteX7" fmla="*/ 7892 w 13534"/>
                <a:gd name="connsiteY7" fmla="*/ 12175 h 12175"/>
                <a:gd name="connsiteX8" fmla="*/ 4639 w 13534"/>
                <a:gd name="connsiteY8" fmla="*/ 10781 h 12175"/>
                <a:gd name="connsiteX9" fmla="*/ 2326 w 13534"/>
                <a:gd name="connsiteY9" fmla="*/ 5198 h 12175"/>
                <a:gd name="connsiteX10" fmla="*/ 8 w 13534"/>
                <a:gd name="connsiteY10" fmla="*/ 4833 h 12175"/>
                <a:gd name="connsiteX0" fmla="*/ 8 w 14600"/>
                <a:gd name="connsiteY0" fmla="*/ 4833 h 12175"/>
                <a:gd name="connsiteX1" fmla="*/ 2830 w 14600"/>
                <a:gd name="connsiteY1" fmla="*/ 1603 h 12175"/>
                <a:gd name="connsiteX2" fmla="*/ 7232 w 14600"/>
                <a:gd name="connsiteY2" fmla="*/ 1005 h 12175"/>
                <a:gd name="connsiteX3" fmla="*/ 11177 w 14600"/>
                <a:gd name="connsiteY3" fmla="*/ 1 h 12175"/>
                <a:gd name="connsiteX4" fmla="*/ 14598 w 14600"/>
                <a:gd name="connsiteY4" fmla="*/ 2894 h 12175"/>
                <a:gd name="connsiteX5" fmla="*/ 11766 w 14600"/>
                <a:gd name="connsiteY5" fmla="*/ 3224 h 12175"/>
                <a:gd name="connsiteX6" fmla="*/ 10254 w 14600"/>
                <a:gd name="connsiteY6" fmla="*/ 10686 h 12175"/>
                <a:gd name="connsiteX7" fmla="*/ 7892 w 14600"/>
                <a:gd name="connsiteY7" fmla="*/ 12175 h 12175"/>
                <a:gd name="connsiteX8" fmla="*/ 4639 w 14600"/>
                <a:gd name="connsiteY8" fmla="*/ 10781 h 12175"/>
                <a:gd name="connsiteX9" fmla="*/ 2326 w 14600"/>
                <a:gd name="connsiteY9" fmla="*/ 5198 h 12175"/>
                <a:gd name="connsiteX10" fmla="*/ 8 w 14600"/>
                <a:gd name="connsiteY10" fmla="*/ 4833 h 12175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254 w 14616"/>
                <a:gd name="connsiteY6" fmla="*/ 10686 h 12175"/>
                <a:gd name="connsiteX7" fmla="*/ 7892 w 14616"/>
                <a:gd name="connsiteY7" fmla="*/ 12175 h 12175"/>
                <a:gd name="connsiteX8" fmla="*/ 4639 w 14616"/>
                <a:gd name="connsiteY8" fmla="*/ 10781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16"/>
                <a:gd name="connsiteY0" fmla="*/ 4833 h 12279"/>
                <a:gd name="connsiteX1" fmla="*/ 2830 w 14616"/>
                <a:gd name="connsiteY1" fmla="*/ 1603 h 12279"/>
                <a:gd name="connsiteX2" fmla="*/ 7232 w 14616"/>
                <a:gd name="connsiteY2" fmla="*/ 1005 h 12279"/>
                <a:gd name="connsiteX3" fmla="*/ 11177 w 14616"/>
                <a:gd name="connsiteY3" fmla="*/ 1 h 12279"/>
                <a:gd name="connsiteX4" fmla="*/ 14598 w 14616"/>
                <a:gd name="connsiteY4" fmla="*/ 2894 h 12279"/>
                <a:gd name="connsiteX5" fmla="*/ 12478 w 14616"/>
                <a:gd name="connsiteY5" fmla="*/ 3224 h 12279"/>
                <a:gd name="connsiteX6" fmla="*/ 10254 w 14616"/>
                <a:gd name="connsiteY6" fmla="*/ 10686 h 12279"/>
                <a:gd name="connsiteX7" fmla="*/ 7892 w 14616"/>
                <a:gd name="connsiteY7" fmla="*/ 12175 h 12279"/>
                <a:gd name="connsiteX8" fmla="*/ 4639 w 14616"/>
                <a:gd name="connsiteY8" fmla="*/ 8384 h 12279"/>
                <a:gd name="connsiteX9" fmla="*/ 2326 w 14616"/>
                <a:gd name="connsiteY9" fmla="*/ 5198 h 12279"/>
                <a:gd name="connsiteX10" fmla="*/ 8 w 14616"/>
                <a:gd name="connsiteY10" fmla="*/ 4833 h 12279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832 w 14616"/>
                <a:gd name="connsiteY6" fmla="*/ 8289 h 12175"/>
                <a:gd name="connsiteX7" fmla="*/ 7892 w 14616"/>
                <a:gd name="connsiteY7" fmla="*/ 12175 h 12175"/>
                <a:gd name="connsiteX8" fmla="*/ 4639 w 14616"/>
                <a:gd name="connsiteY8" fmla="*/ 8384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23"/>
                <a:gd name="connsiteY0" fmla="*/ 4833 h 12175"/>
                <a:gd name="connsiteX1" fmla="*/ 2830 w 14623"/>
                <a:gd name="connsiteY1" fmla="*/ 1603 h 12175"/>
                <a:gd name="connsiteX2" fmla="*/ 7232 w 14623"/>
                <a:gd name="connsiteY2" fmla="*/ 1005 h 12175"/>
                <a:gd name="connsiteX3" fmla="*/ 11177 w 14623"/>
                <a:gd name="connsiteY3" fmla="*/ 1 h 12175"/>
                <a:gd name="connsiteX4" fmla="*/ 14598 w 14623"/>
                <a:gd name="connsiteY4" fmla="*/ 2894 h 12175"/>
                <a:gd name="connsiteX5" fmla="*/ 12478 w 14623"/>
                <a:gd name="connsiteY5" fmla="*/ 3224 h 12175"/>
                <a:gd name="connsiteX6" fmla="*/ 7892 w 14623"/>
                <a:gd name="connsiteY6" fmla="*/ 12175 h 12175"/>
                <a:gd name="connsiteX7" fmla="*/ 4639 w 14623"/>
                <a:gd name="connsiteY7" fmla="*/ 8384 h 12175"/>
                <a:gd name="connsiteX8" fmla="*/ 2326 w 14623"/>
                <a:gd name="connsiteY8" fmla="*/ 5198 h 12175"/>
                <a:gd name="connsiteX9" fmla="*/ 8 w 14623"/>
                <a:gd name="connsiteY9" fmla="*/ 4833 h 1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623" h="12175">
                  <a:moveTo>
                    <a:pt x="8" y="4833"/>
                  </a:moveTo>
                  <a:lnTo>
                    <a:pt x="2830" y="1603"/>
                  </a:lnTo>
                  <a:cubicBezTo>
                    <a:pt x="3437" y="833"/>
                    <a:pt x="5872" y="1149"/>
                    <a:pt x="7232" y="1005"/>
                  </a:cubicBezTo>
                  <a:cubicBezTo>
                    <a:pt x="8806" y="835"/>
                    <a:pt x="10418" y="52"/>
                    <a:pt x="11177" y="1"/>
                  </a:cubicBezTo>
                  <a:cubicBezTo>
                    <a:pt x="11936" y="-50"/>
                    <a:pt x="14381" y="2357"/>
                    <a:pt x="14598" y="2894"/>
                  </a:cubicBezTo>
                  <a:cubicBezTo>
                    <a:pt x="14815" y="3431"/>
                    <a:pt x="13596" y="1677"/>
                    <a:pt x="12478" y="3224"/>
                  </a:cubicBezTo>
                  <a:cubicBezTo>
                    <a:pt x="11360" y="4771"/>
                    <a:pt x="9199" y="11315"/>
                    <a:pt x="7892" y="12175"/>
                  </a:cubicBezTo>
                  <a:cubicBezTo>
                    <a:pt x="6860" y="12191"/>
                    <a:pt x="5626" y="9054"/>
                    <a:pt x="4639" y="8384"/>
                  </a:cubicBezTo>
                  <a:cubicBezTo>
                    <a:pt x="3652" y="7714"/>
                    <a:pt x="3098" y="6189"/>
                    <a:pt x="2326" y="5198"/>
                  </a:cubicBezTo>
                  <a:cubicBezTo>
                    <a:pt x="1554" y="4207"/>
                    <a:pt x="-135" y="5925"/>
                    <a:pt x="8" y="4833"/>
                  </a:cubicBezTo>
                  <a:close/>
                </a:path>
              </a:pathLst>
            </a:custGeom>
            <a:solidFill>
              <a:srgbClr val="F58612"/>
            </a:solidFill>
            <a:ln w="254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6" name="Freeform 49"/>
            <p:cNvSpPr>
              <a:spLocks/>
            </p:cNvSpPr>
            <p:nvPr/>
          </p:nvSpPr>
          <p:spPr bwMode="auto">
            <a:xfrm rot="21000048">
              <a:off x="-1451013" y="1935095"/>
              <a:ext cx="403226" cy="260454"/>
            </a:xfrm>
            <a:custGeom>
              <a:avLst/>
              <a:gdLst>
                <a:gd name="T0" fmla="*/ 0 w 285"/>
                <a:gd name="T1" fmla="*/ 92 h 193"/>
                <a:gd name="T2" fmla="*/ 0 w 285"/>
                <a:gd name="T3" fmla="*/ 92 h 193"/>
                <a:gd name="T4" fmla="*/ 285 w 285"/>
                <a:gd name="T5" fmla="*/ 156 h 193"/>
                <a:gd name="T6" fmla="*/ 0 w 285"/>
                <a:gd name="T7" fmla="*/ 9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193">
                  <a:moveTo>
                    <a:pt x="0" y="92"/>
                  </a:moveTo>
                  <a:lnTo>
                    <a:pt x="0" y="92"/>
                  </a:lnTo>
                  <a:cubicBezTo>
                    <a:pt x="0" y="92"/>
                    <a:pt x="123" y="0"/>
                    <a:pt x="285" y="156"/>
                  </a:cubicBezTo>
                  <a:cubicBezTo>
                    <a:pt x="285" y="156"/>
                    <a:pt x="100" y="193"/>
                    <a:pt x="0" y="92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7" name="Freeform 51"/>
            <p:cNvSpPr>
              <a:spLocks/>
            </p:cNvSpPr>
            <p:nvPr/>
          </p:nvSpPr>
          <p:spPr bwMode="auto">
            <a:xfrm rot="487021">
              <a:off x="-2078077" y="1956295"/>
              <a:ext cx="393701" cy="258941"/>
            </a:xfrm>
            <a:custGeom>
              <a:avLst/>
              <a:gdLst>
                <a:gd name="T0" fmla="*/ 278 w 278"/>
                <a:gd name="T1" fmla="*/ 98 h 209"/>
                <a:gd name="T2" fmla="*/ 278 w 278"/>
                <a:gd name="T3" fmla="*/ 98 h 209"/>
                <a:gd name="T4" fmla="*/ 0 w 278"/>
                <a:gd name="T5" fmla="*/ 167 h 209"/>
                <a:gd name="T6" fmla="*/ 278 w 278"/>
                <a:gd name="T7" fmla="*/ 9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8" h="209">
                  <a:moveTo>
                    <a:pt x="278" y="98"/>
                  </a:moveTo>
                  <a:lnTo>
                    <a:pt x="278" y="98"/>
                  </a:lnTo>
                  <a:cubicBezTo>
                    <a:pt x="278" y="98"/>
                    <a:pt x="158" y="0"/>
                    <a:pt x="0" y="167"/>
                  </a:cubicBezTo>
                  <a:cubicBezTo>
                    <a:pt x="0" y="167"/>
                    <a:pt x="175" y="209"/>
                    <a:pt x="278" y="98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8" name="Freeform 55"/>
            <p:cNvSpPr>
              <a:spLocks/>
            </p:cNvSpPr>
            <p:nvPr/>
          </p:nvSpPr>
          <p:spPr bwMode="auto">
            <a:xfrm rot="20661593">
              <a:off x="-1291827" y="2737789"/>
              <a:ext cx="210514" cy="146337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9" name="Freeform 58"/>
            <p:cNvSpPr>
              <a:spLocks/>
            </p:cNvSpPr>
            <p:nvPr/>
          </p:nvSpPr>
          <p:spPr bwMode="auto">
            <a:xfrm rot="17187512">
              <a:off x="-2017310" y="2392682"/>
              <a:ext cx="162985" cy="206987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26" h="10000">
                  <a:moveTo>
                    <a:pt x="326" y="0"/>
                  </a:moveTo>
                  <a:cubicBezTo>
                    <a:pt x="440" y="406"/>
                    <a:pt x="-225" y="1201"/>
                    <a:pt x="80" y="2331"/>
                  </a:cubicBezTo>
                  <a:cubicBezTo>
                    <a:pt x="385" y="3461"/>
                    <a:pt x="605" y="5519"/>
                    <a:pt x="2157" y="6780"/>
                  </a:cubicBezTo>
                  <a:cubicBezTo>
                    <a:pt x="4093" y="8398"/>
                    <a:pt x="9147" y="9385"/>
                    <a:pt x="10326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0" name="Freeform 59"/>
            <p:cNvSpPr>
              <a:spLocks/>
            </p:cNvSpPr>
            <p:nvPr/>
          </p:nvSpPr>
          <p:spPr bwMode="auto">
            <a:xfrm rot="19334246">
              <a:off x="-2420699" y="1356157"/>
              <a:ext cx="464163" cy="116046"/>
            </a:xfrm>
            <a:custGeom>
              <a:avLst/>
              <a:gdLst>
                <a:gd name="T0" fmla="*/ 493 w 493"/>
                <a:gd name="T1" fmla="*/ 189 h 189"/>
                <a:gd name="T2" fmla="*/ 493 w 493"/>
                <a:gd name="T3" fmla="*/ 189 h 189"/>
                <a:gd name="T4" fmla="*/ 0 w 493"/>
                <a:gd name="T5" fmla="*/ 142 h 189"/>
                <a:gd name="connsiteX0" fmla="*/ 10120 w 10120"/>
                <a:gd name="connsiteY0" fmla="*/ 4027 h 4027"/>
                <a:gd name="connsiteX1" fmla="*/ 10120 w 10120"/>
                <a:gd name="connsiteY1" fmla="*/ 4027 h 4027"/>
                <a:gd name="connsiteX2" fmla="*/ 0 w 10120"/>
                <a:gd name="connsiteY2" fmla="*/ 3120 h 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0" h="4027">
                  <a:moveTo>
                    <a:pt x="10120" y="4027"/>
                  </a:moveTo>
                  <a:lnTo>
                    <a:pt x="10120" y="4027"/>
                  </a:lnTo>
                  <a:cubicBezTo>
                    <a:pt x="10120" y="4027"/>
                    <a:pt x="6207" y="-4393"/>
                    <a:pt x="0" y="31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1" name="Freeform 60"/>
            <p:cNvSpPr>
              <a:spLocks/>
            </p:cNvSpPr>
            <p:nvPr/>
          </p:nvSpPr>
          <p:spPr bwMode="auto">
            <a:xfrm>
              <a:off x="-2005052" y="1091647"/>
              <a:ext cx="390526" cy="154455"/>
            </a:xfrm>
            <a:custGeom>
              <a:avLst/>
              <a:gdLst>
                <a:gd name="T0" fmla="*/ 422 w 433"/>
                <a:gd name="T1" fmla="*/ 160 h 160"/>
                <a:gd name="T2" fmla="*/ 422 w 433"/>
                <a:gd name="T3" fmla="*/ 160 h 160"/>
                <a:gd name="T4" fmla="*/ 0 w 433"/>
                <a:gd name="T5" fmla="*/ 107 h 160"/>
                <a:gd name="connsiteX0" fmla="*/ 6884 w 6908"/>
                <a:gd name="connsiteY0" fmla="*/ 5367 h 5367"/>
                <a:gd name="connsiteX1" fmla="*/ 6884 w 6908"/>
                <a:gd name="connsiteY1" fmla="*/ 5367 h 5367"/>
                <a:gd name="connsiteX2" fmla="*/ 0 w 6908"/>
                <a:gd name="connsiteY2" fmla="*/ 2408 h 5367"/>
                <a:gd name="connsiteX0" fmla="*/ 9212 w 9260"/>
                <a:gd name="connsiteY0" fmla="*/ 13365 h 13365"/>
                <a:gd name="connsiteX1" fmla="*/ 9212 w 9260"/>
                <a:gd name="connsiteY1" fmla="*/ 13365 h 13365"/>
                <a:gd name="connsiteX2" fmla="*/ 0 w 9260"/>
                <a:gd name="connsiteY2" fmla="*/ 3898 h 1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60" h="13365">
                  <a:moveTo>
                    <a:pt x="9212" y="13365"/>
                  </a:moveTo>
                  <a:lnTo>
                    <a:pt x="9212" y="13365"/>
                  </a:lnTo>
                  <a:cubicBezTo>
                    <a:pt x="9580" y="12784"/>
                    <a:pt x="7957" y="-8564"/>
                    <a:pt x="0" y="3898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2" name="Freeform 61"/>
            <p:cNvSpPr>
              <a:spLocks/>
            </p:cNvSpPr>
            <p:nvPr/>
          </p:nvSpPr>
          <p:spPr bwMode="auto">
            <a:xfrm>
              <a:off x="-1517688" y="1018962"/>
              <a:ext cx="188913" cy="239255"/>
            </a:xfrm>
            <a:custGeom>
              <a:avLst/>
              <a:gdLst>
                <a:gd name="T0" fmla="*/ 0 w 183"/>
                <a:gd name="T1" fmla="*/ 0 h 220"/>
                <a:gd name="T2" fmla="*/ 0 w 183"/>
                <a:gd name="T3" fmla="*/ 0 h 220"/>
                <a:gd name="T4" fmla="*/ 178 w 183"/>
                <a:gd name="T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2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3" y="80"/>
                    <a:pt x="178" y="2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3" name="Freeform 62"/>
            <p:cNvSpPr>
              <a:spLocks/>
            </p:cNvSpPr>
            <p:nvPr/>
          </p:nvSpPr>
          <p:spPr bwMode="auto">
            <a:xfrm rot="1031621">
              <a:off x="-1011275" y="1506556"/>
              <a:ext cx="223838" cy="280140"/>
            </a:xfrm>
            <a:custGeom>
              <a:avLst/>
              <a:gdLst>
                <a:gd name="T0" fmla="*/ 0 w 158"/>
                <a:gd name="T1" fmla="*/ 0 h 207"/>
                <a:gd name="T2" fmla="*/ 0 w 158"/>
                <a:gd name="T3" fmla="*/ 0 h 207"/>
                <a:gd name="T4" fmla="*/ 158 w 158"/>
                <a:gd name="T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20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8" y="45"/>
                    <a:pt x="158" y="207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4" name="Freeform 53"/>
            <p:cNvSpPr>
              <a:spLocks/>
            </p:cNvSpPr>
            <p:nvPr/>
          </p:nvSpPr>
          <p:spPr bwMode="auto">
            <a:xfrm rot="20823617">
              <a:off x="-1958653" y="2045636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5" name="Freeform 58"/>
            <p:cNvSpPr>
              <a:spLocks/>
            </p:cNvSpPr>
            <p:nvPr/>
          </p:nvSpPr>
          <p:spPr bwMode="auto">
            <a:xfrm rot="17187512">
              <a:off x="-1220472" y="2239929"/>
              <a:ext cx="229163" cy="305749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157 w 11042"/>
                <a:gd name="connsiteY2" fmla="*/ 6780 h 11498"/>
                <a:gd name="connsiteX3" fmla="*/ 11042 w 11042"/>
                <a:gd name="connsiteY3" fmla="*/ 11498 h 11498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680 w 11042"/>
                <a:gd name="connsiteY2" fmla="*/ 6956 h 11498"/>
                <a:gd name="connsiteX3" fmla="*/ 11042 w 11042"/>
                <a:gd name="connsiteY3" fmla="*/ 11498 h 11498"/>
                <a:gd name="connsiteX0" fmla="*/ 326 w 11822"/>
                <a:gd name="connsiteY0" fmla="*/ 0 h 9455"/>
                <a:gd name="connsiteX1" fmla="*/ 80 w 11822"/>
                <a:gd name="connsiteY1" fmla="*/ 2331 h 9455"/>
                <a:gd name="connsiteX2" fmla="*/ 2680 w 11822"/>
                <a:gd name="connsiteY2" fmla="*/ 6956 h 9455"/>
                <a:gd name="connsiteX3" fmla="*/ 11822 w 11822"/>
                <a:gd name="connsiteY3" fmla="*/ 9455 h 9455"/>
                <a:gd name="connsiteX0" fmla="*/ 276 w 8051"/>
                <a:gd name="connsiteY0" fmla="*/ 0 h 10732"/>
                <a:gd name="connsiteX1" fmla="*/ 68 w 8051"/>
                <a:gd name="connsiteY1" fmla="*/ 2465 h 10732"/>
                <a:gd name="connsiteX2" fmla="*/ 2267 w 8051"/>
                <a:gd name="connsiteY2" fmla="*/ 7357 h 10732"/>
                <a:gd name="connsiteX3" fmla="*/ 8051 w 8051"/>
                <a:gd name="connsiteY3" fmla="*/ 10732 h 10732"/>
                <a:gd name="connsiteX0" fmla="*/ 343 w 8679"/>
                <a:gd name="connsiteY0" fmla="*/ 0 h 11029"/>
                <a:gd name="connsiteX1" fmla="*/ 84 w 8679"/>
                <a:gd name="connsiteY1" fmla="*/ 2297 h 11029"/>
                <a:gd name="connsiteX2" fmla="*/ 2816 w 8679"/>
                <a:gd name="connsiteY2" fmla="*/ 6855 h 11029"/>
                <a:gd name="connsiteX3" fmla="*/ 8679 w 8679"/>
                <a:gd name="connsiteY3" fmla="*/ 11029 h 11029"/>
                <a:gd name="connsiteX0" fmla="*/ 395 w 16741"/>
                <a:gd name="connsiteY0" fmla="*/ 0 h 9723"/>
                <a:gd name="connsiteX1" fmla="*/ 97 w 16741"/>
                <a:gd name="connsiteY1" fmla="*/ 2083 h 9723"/>
                <a:gd name="connsiteX2" fmla="*/ 3245 w 16741"/>
                <a:gd name="connsiteY2" fmla="*/ 6215 h 9723"/>
                <a:gd name="connsiteX3" fmla="*/ 16741 w 16741"/>
                <a:gd name="connsiteY3" fmla="*/ 9723 h 9723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091 w 10000"/>
                <a:gd name="connsiteY2" fmla="*/ 8538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670 w 10000"/>
                <a:gd name="connsiteY2" fmla="*/ 6779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2232 w 10000"/>
                <a:gd name="connsiteY2" fmla="*/ 8273 h 10000"/>
                <a:gd name="connsiteX3" fmla="*/ 10000 w 10000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0000">
                  <a:moveTo>
                    <a:pt x="236" y="0"/>
                  </a:moveTo>
                  <a:cubicBezTo>
                    <a:pt x="318" y="373"/>
                    <a:pt x="-162" y="1104"/>
                    <a:pt x="58" y="2142"/>
                  </a:cubicBezTo>
                  <a:cubicBezTo>
                    <a:pt x="279" y="3180"/>
                    <a:pt x="1109" y="7114"/>
                    <a:pt x="2232" y="8273"/>
                  </a:cubicBezTo>
                  <a:cubicBezTo>
                    <a:pt x="3632" y="9760"/>
                    <a:pt x="9148" y="9435"/>
                    <a:pt x="1000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6" name="Freeform 53"/>
            <p:cNvSpPr>
              <a:spLocks/>
            </p:cNvSpPr>
            <p:nvPr/>
          </p:nvSpPr>
          <p:spPr bwMode="auto">
            <a:xfrm rot="420000">
              <a:off x="-1353166" y="2026645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cxnSp>
          <p:nvCxnSpPr>
            <p:cNvPr id="197" name="直線コネクタ 196"/>
            <p:cNvCxnSpPr/>
            <p:nvPr/>
          </p:nvCxnSpPr>
          <p:spPr>
            <a:xfrm>
              <a:off x="-1524038" y="2059265"/>
              <a:ext cx="31751" cy="33855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Freeform 55"/>
            <p:cNvSpPr>
              <a:spLocks/>
            </p:cNvSpPr>
            <p:nvPr/>
          </p:nvSpPr>
          <p:spPr bwMode="auto">
            <a:xfrm rot="5652138">
              <a:off x="-1940576" y="2769336"/>
              <a:ext cx="172723" cy="224962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" y="8606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28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>
            <a:off x="15965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0091951" y="6830587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8</a:t>
            </a:r>
            <a:endParaRPr lang="ja-JP" altLang="en-US" sz="13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2227" y="1220940"/>
            <a:ext cx="3157765" cy="335512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54264" y="396576"/>
            <a:ext cx="2198988" cy="2661934"/>
          </a:xfrm>
          <a:prstGeom prst="rect">
            <a:avLst/>
          </a:prstGeom>
        </p:spPr>
      </p:pic>
      <p:grpSp>
        <p:nvGrpSpPr>
          <p:cNvPr id="2" name="グループ化 1"/>
          <p:cNvGrpSpPr/>
          <p:nvPr/>
        </p:nvGrpSpPr>
        <p:grpSpPr>
          <a:xfrm>
            <a:off x="2550236" y="342328"/>
            <a:ext cx="2606469" cy="1188057"/>
            <a:chOff x="2550236" y="342328"/>
            <a:chExt cx="2606469" cy="1188057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2718103" y="643924"/>
              <a:ext cx="2438602" cy="886461"/>
            </a:xfrm>
            <a:prstGeom prst="wedgeRoundRectCallout">
              <a:avLst>
                <a:gd name="adj1" fmla="val -61764"/>
                <a:gd name="adj2" fmla="val 11104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３つの温泉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兄弟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みたいだね。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2550236" y="342328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" name="グループ化 2"/>
          <p:cNvGrpSpPr/>
          <p:nvPr/>
        </p:nvGrpSpPr>
        <p:grpSpPr>
          <a:xfrm>
            <a:off x="7170451" y="745659"/>
            <a:ext cx="3094195" cy="1732752"/>
            <a:chOff x="7170451" y="745659"/>
            <a:chExt cx="3094195" cy="1732752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7307998" y="1011072"/>
              <a:ext cx="2956648" cy="1467339"/>
            </a:xfrm>
            <a:prstGeom prst="wedgeRoundRectCallout">
              <a:avLst>
                <a:gd name="adj1" fmla="val -47338"/>
                <a:gd name="adj2" fmla="val 9409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３兄弟かぁ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お湯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の温度とか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色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とかにおい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とか、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みんな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同じなのかな？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170451" y="745659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" name="グループ化 3"/>
          <p:cNvGrpSpPr/>
          <p:nvPr/>
        </p:nvGrpSpPr>
        <p:grpSpPr>
          <a:xfrm>
            <a:off x="3244172" y="4699820"/>
            <a:ext cx="3513108" cy="1884705"/>
            <a:chOff x="3244172" y="4699820"/>
            <a:chExt cx="3513108" cy="1884705"/>
          </a:xfrm>
        </p:grpSpPr>
        <p:sp>
          <p:nvSpPr>
            <p:cNvPr id="14" name="角丸四角形吹き出し 13"/>
            <p:cNvSpPr/>
            <p:nvPr/>
          </p:nvSpPr>
          <p:spPr>
            <a:xfrm>
              <a:off x="3410826" y="4916487"/>
              <a:ext cx="3346454" cy="1668038"/>
            </a:xfrm>
            <a:prstGeom prst="wedgeRoundRectCallout">
              <a:avLst>
                <a:gd name="adj1" fmla="val -73634"/>
                <a:gd name="adj2" fmla="val -3528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80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ふふふ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それがちがうんじゃ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おゆっぴ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ー、小浜温泉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紹介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をしてくれんか？</a:t>
              </a:r>
              <a:endParaRPr lang="ja-JP" altLang="en-US" sz="2000" dirty="0"/>
            </a:p>
          </p:txBody>
        </p:sp>
        <p:grpSp>
          <p:nvGrpSpPr>
            <p:cNvPr id="21" name="図形グループ 20"/>
            <p:cNvGrpSpPr/>
            <p:nvPr/>
          </p:nvGrpSpPr>
          <p:grpSpPr>
            <a:xfrm>
              <a:off x="3244172" y="4699820"/>
              <a:ext cx="335733" cy="509114"/>
              <a:chOff x="1327150" y="307976"/>
              <a:chExt cx="311150" cy="461665"/>
            </a:xfrm>
          </p:grpSpPr>
          <p:sp>
            <p:nvSpPr>
              <p:cNvPr id="22" name="円/楕円 2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" name="テキスト ボックス 24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6" name="グループ化 5"/>
          <p:cNvGrpSpPr/>
          <p:nvPr/>
        </p:nvGrpSpPr>
        <p:grpSpPr>
          <a:xfrm>
            <a:off x="8293100" y="3545511"/>
            <a:ext cx="2089666" cy="3632920"/>
            <a:chOff x="8293100" y="3545511"/>
            <a:chExt cx="2089666" cy="3632920"/>
          </a:xfrm>
        </p:grpSpPr>
        <p:pic>
          <p:nvPicPr>
            <p:cNvPr id="27" name="図 26" descr="【小浜温泉キャラクター】おゆっぴー.pn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09"/>
            <a:stretch/>
          </p:blipFill>
          <p:spPr>
            <a:xfrm>
              <a:off x="8293100" y="3545511"/>
              <a:ext cx="2089666" cy="2916929"/>
            </a:xfrm>
            <a:prstGeom prst="rect">
              <a:avLst/>
            </a:prstGeom>
          </p:spPr>
        </p:pic>
        <p:sp>
          <p:nvSpPr>
            <p:cNvPr id="29" name="テキスト ボックス 28"/>
            <p:cNvSpPr txBox="1"/>
            <p:nvPr/>
          </p:nvSpPr>
          <p:spPr>
            <a:xfrm>
              <a:off x="8545356" y="6470545"/>
              <a:ext cx="16984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小浜温泉観光協会キャラクター</a:t>
              </a:r>
              <a:endParaRPr kumimoji="1" lang="en-US" altLang="ja-JP" sz="1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/>
              <a:r>
                <a:rPr kumimoji="1" lang="ja-JP" altLang="en-US" sz="1600" b="1" dirty="0" err="1" smtClean="0">
                  <a:latin typeface="HG丸ｺﾞｼｯｸM-PRO"/>
                  <a:ea typeface="HG丸ｺﾞｼｯｸM-PRO"/>
                  <a:cs typeface="HG丸ｺﾞｼｯｸM-PRO"/>
                </a:rPr>
                <a:t>おゆっぴ</a:t>
              </a:r>
              <a:r>
                <a:rPr kumimoji="1" lang="ja-JP" altLang="en-US" sz="1600" b="1" dirty="0" smtClean="0">
                  <a:latin typeface="HG丸ｺﾞｼｯｸM-PRO"/>
                  <a:ea typeface="HG丸ｺﾞｼｯｸM-PRO"/>
                  <a:cs typeface="HG丸ｺﾞｼｯｸM-PRO"/>
                </a:rPr>
                <a:t>ー</a:t>
              </a:r>
              <a:endParaRPr kumimoji="1" lang="ja-JP" altLang="en-US" sz="1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143" name="グループ化 142"/>
          <p:cNvGrpSpPr>
            <a:grpSpLocks noChangeAspect="1"/>
          </p:cNvGrpSpPr>
          <p:nvPr/>
        </p:nvGrpSpPr>
        <p:grpSpPr>
          <a:xfrm>
            <a:off x="84039" y="3302158"/>
            <a:ext cx="2781413" cy="4056566"/>
            <a:chOff x="-2873415" y="889428"/>
            <a:chExt cx="2655893" cy="3873501"/>
          </a:xfrm>
        </p:grpSpPr>
        <p:sp>
          <p:nvSpPr>
            <p:cNvPr id="144" name="AutoShape 3"/>
            <p:cNvSpPr>
              <a:spLocks noChangeAspect="1" noChangeArrowheads="1" noTextEdit="1"/>
            </p:cNvSpPr>
            <p:nvPr/>
          </p:nvSpPr>
          <p:spPr bwMode="auto">
            <a:xfrm>
              <a:off x="-2873415" y="889428"/>
              <a:ext cx="2655893" cy="387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5" name="Freeform 5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6" name="Freeform 6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  <a:gd name="T12" fmla="*/ 156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7" name="Freeform 7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8" name="Freeform 8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  <a:gd name="T12" fmla="*/ 240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9" name="Freeform 9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0" name="Freeform 10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  <a:gd name="T14" fmla="*/ 0 w 217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1" name="Freeform 11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2" name="Freeform 12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  <a:gd name="T14" fmla="*/ 218 w 218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lnTo>
                    <a:pt x="218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3" name="Freeform 13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solidFill>
              <a:srgbClr val="F9B6A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4" name="Freeform 14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5" name="Freeform 15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close/>
                </a:path>
              </a:pathLst>
            </a:custGeom>
            <a:solidFill>
              <a:srgbClr val="FEFEFE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6" name="Freeform 16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  <a:gd name="T50" fmla="*/ 568 w 1043"/>
                <a:gd name="T51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lnTo>
                    <a:pt x="568" y="28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7" name="Freeform 17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8" name="Freeform 18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  <a:gd name="T14" fmla="*/ 48 w 104"/>
                <a:gd name="T15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9" name="Freeform 19"/>
            <p:cNvSpPr>
              <a:spLocks/>
            </p:cNvSpPr>
            <p:nvPr/>
          </p:nvSpPr>
          <p:spPr bwMode="auto">
            <a:xfrm>
              <a:off x="-1727238" y="3192632"/>
              <a:ext cx="323851" cy="533023"/>
            </a:xfrm>
            <a:custGeom>
              <a:avLst/>
              <a:gdLst>
                <a:gd name="T0" fmla="*/ 34 w 230"/>
                <a:gd name="T1" fmla="*/ 0 h 395"/>
                <a:gd name="T2" fmla="*/ 34 w 230"/>
                <a:gd name="T3" fmla="*/ 0 h 395"/>
                <a:gd name="T4" fmla="*/ 126 w 230"/>
                <a:gd name="T5" fmla="*/ 395 h 395"/>
                <a:gd name="T6" fmla="*/ 220 w 230"/>
                <a:gd name="T7" fmla="*/ 1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395">
                  <a:moveTo>
                    <a:pt x="34" y="0"/>
                  </a:moveTo>
                  <a:lnTo>
                    <a:pt x="34" y="0"/>
                  </a:lnTo>
                  <a:cubicBezTo>
                    <a:pt x="34" y="0"/>
                    <a:pt x="0" y="267"/>
                    <a:pt x="126" y="395"/>
                  </a:cubicBezTo>
                  <a:cubicBezTo>
                    <a:pt x="126" y="395"/>
                    <a:pt x="230" y="181"/>
                    <a:pt x="220" y="10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0" name="Freeform 20"/>
            <p:cNvSpPr>
              <a:spLocks/>
            </p:cNvSpPr>
            <p:nvPr/>
          </p:nvSpPr>
          <p:spPr bwMode="auto">
            <a:xfrm>
              <a:off x="-1479587" y="3210803"/>
              <a:ext cx="179388" cy="410367"/>
            </a:xfrm>
            <a:custGeom>
              <a:avLst/>
              <a:gdLst>
                <a:gd name="T0" fmla="*/ 91 w 127"/>
                <a:gd name="T1" fmla="*/ 0 h 303"/>
                <a:gd name="T2" fmla="*/ 91 w 127"/>
                <a:gd name="T3" fmla="*/ 0 h 303"/>
                <a:gd name="T4" fmla="*/ 113 w 127"/>
                <a:gd name="T5" fmla="*/ 43 h 303"/>
                <a:gd name="T6" fmla="*/ 75 w 127"/>
                <a:gd name="T7" fmla="*/ 91 h 303"/>
                <a:gd name="T8" fmla="*/ 93 w 127"/>
                <a:gd name="T9" fmla="*/ 217 h 303"/>
                <a:gd name="T10" fmla="*/ 0 w 127"/>
                <a:gd name="T11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" h="303">
                  <a:moveTo>
                    <a:pt x="91" y="0"/>
                  </a:moveTo>
                  <a:lnTo>
                    <a:pt x="91" y="0"/>
                  </a:lnTo>
                  <a:lnTo>
                    <a:pt x="113" y="43"/>
                  </a:lnTo>
                  <a:lnTo>
                    <a:pt x="75" y="91"/>
                  </a:lnTo>
                  <a:cubicBezTo>
                    <a:pt x="75" y="91"/>
                    <a:pt x="127" y="183"/>
                    <a:pt x="93" y="217"/>
                  </a:cubicBezTo>
                  <a:cubicBezTo>
                    <a:pt x="60" y="251"/>
                    <a:pt x="0" y="303"/>
                    <a:pt x="0" y="303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1" name="Freeform 21"/>
            <p:cNvSpPr>
              <a:spLocks/>
            </p:cNvSpPr>
            <p:nvPr/>
          </p:nvSpPr>
          <p:spPr bwMode="auto">
            <a:xfrm>
              <a:off x="-1930438" y="3209289"/>
              <a:ext cx="228600" cy="363425"/>
            </a:xfrm>
            <a:custGeom>
              <a:avLst/>
              <a:gdLst>
                <a:gd name="T0" fmla="*/ 154 w 162"/>
                <a:gd name="T1" fmla="*/ 0 h 269"/>
                <a:gd name="T2" fmla="*/ 154 w 162"/>
                <a:gd name="T3" fmla="*/ 0 h 269"/>
                <a:gd name="T4" fmla="*/ 122 w 162"/>
                <a:gd name="T5" fmla="*/ 91 h 269"/>
                <a:gd name="T6" fmla="*/ 162 w 162"/>
                <a:gd name="T7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269">
                  <a:moveTo>
                    <a:pt x="154" y="0"/>
                  </a:moveTo>
                  <a:lnTo>
                    <a:pt x="154" y="0"/>
                  </a:lnTo>
                  <a:cubicBezTo>
                    <a:pt x="154" y="0"/>
                    <a:pt x="62" y="24"/>
                    <a:pt x="122" y="91"/>
                  </a:cubicBezTo>
                  <a:cubicBezTo>
                    <a:pt x="122" y="91"/>
                    <a:pt x="0" y="177"/>
                    <a:pt x="162" y="269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2" name="Freeform 22"/>
            <p:cNvSpPr>
              <a:spLocks/>
            </p:cNvSpPr>
            <p:nvPr/>
          </p:nvSpPr>
          <p:spPr bwMode="auto">
            <a:xfrm>
              <a:off x="-1570075" y="3855882"/>
              <a:ext cx="49213" cy="45428"/>
            </a:xfrm>
            <a:custGeom>
              <a:avLst/>
              <a:gdLst>
                <a:gd name="T0" fmla="*/ 34 w 34"/>
                <a:gd name="T1" fmla="*/ 17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  <a:gd name="T10" fmla="*/ 34 w 34"/>
                <a:gd name="T11" fmla="*/ 17 h 34"/>
                <a:gd name="T12" fmla="*/ 34 w 34"/>
                <a:gd name="T1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4">
                  <a:moveTo>
                    <a:pt x="34" y="17"/>
                  </a:moveTo>
                  <a:lnTo>
                    <a:pt x="34" y="17"/>
                  </a:lnTo>
                  <a:cubicBezTo>
                    <a:pt x="34" y="26"/>
                    <a:pt x="26" y="34"/>
                    <a:pt x="17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6" y="0"/>
                    <a:pt x="34" y="8"/>
                    <a:pt x="34" y="17"/>
                  </a:cubicBezTo>
                  <a:lnTo>
                    <a:pt x="34" y="17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3" name="Freeform 23"/>
            <p:cNvSpPr>
              <a:spLocks/>
            </p:cNvSpPr>
            <p:nvPr/>
          </p:nvSpPr>
          <p:spPr bwMode="auto">
            <a:xfrm>
              <a:off x="-1566900" y="4020937"/>
              <a:ext cx="47625" cy="56028"/>
            </a:xfrm>
            <a:custGeom>
              <a:avLst/>
              <a:gdLst>
                <a:gd name="T0" fmla="*/ 34 w 34"/>
                <a:gd name="T1" fmla="*/ 21 h 42"/>
                <a:gd name="T2" fmla="*/ 34 w 34"/>
                <a:gd name="T3" fmla="*/ 21 h 42"/>
                <a:gd name="T4" fmla="*/ 17 w 34"/>
                <a:gd name="T5" fmla="*/ 42 h 42"/>
                <a:gd name="T6" fmla="*/ 0 w 34"/>
                <a:gd name="T7" fmla="*/ 21 h 42"/>
                <a:gd name="T8" fmla="*/ 17 w 34"/>
                <a:gd name="T9" fmla="*/ 0 h 42"/>
                <a:gd name="T10" fmla="*/ 34 w 34"/>
                <a:gd name="T11" fmla="*/ 21 h 42"/>
                <a:gd name="T12" fmla="*/ 34 w 34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2">
                  <a:moveTo>
                    <a:pt x="34" y="21"/>
                  </a:moveTo>
                  <a:lnTo>
                    <a:pt x="34" y="21"/>
                  </a:lnTo>
                  <a:cubicBezTo>
                    <a:pt x="34" y="32"/>
                    <a:pt x="26" y="42"/>
                    <a:pt x="17" y="42"/>
                  </a:cubicBezTo>
                  <a:cubicBezTo>
                    <a:pt x="7" y="42"/>
                    <a:pt x="0" y="32"/>
                    <a:pt x="0" y="21"/>
                  </a:cubicBezTo>
                  <a:cubicBezTo>
                    <a:pt x="0" y="9"/>
                    <a:pt x="7" y="0"/>
                    <a:pt x="17" y="0"/>
                  </a:cubicBezTo>
                  <a:cubicBezTo>
                    <a:pt x="26" y="0"/>
                    <a:pt x="34" y="9"/>
                    <a:pt x="34" y="21"/>
                  </a:cubicBezTo>
                  <a:lnTo>
                    <a:pt x="34" y="21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4" name="Freeform 24"/>
            <p:cNvSpPr>
              <a:spLocks/>
            </p:cNvSpPr>
            <p:nvPr/>
          </p:nvSpPr>
          <p:spPr bwMode="auto">
            <a:xfrm>
              <a:off x="-1665325" y="3222918"/>
              <a:ext cx="225425" cy="99942"/>
            </a:xfrm>
            <a:custGeom>
              <a:avLst/>
              <a:gdLst>
                <a:gd name="T0" fmla="*/ 0 w 160"/>
                <a:gd name="T1" fmla="*/ 63 h 75"/>
                <a:gd name="T2" fmla="*/ 0 w 160"/>
                <a:gd name="T3" fmla="*/ 63 h 75"/>
                <a:gd name="T4" fmla="*/ 72 w 160"/>
                <a:gd name="T5" fmla="*/ 0 h 75"/>
                <a:gd name="T6" fmla="*/ 160 w 160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75">
                  <a:moveTo>
                    <a:pt x="0" y="63"/>
                  </a:moveTo>
                  <a:lnTo>
                    <a:pt x="0" y="63"/>
                  </a:lnTo>
                  <a:lnTo>
                    <a:pt x="72" y="0"/>
                  </a:lnTo>
                  <a:cubicBezTo>
                    <a:pt x="72" y="0"/>
                    <a:pt x="134" y="16"/>
                    <a:pt x="160" y="75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" name="Freeform 25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" name="Freeform 26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  <a:gd name="T14" fmla="*/ 74 w 74"/>
                <a:gd name="T1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lnTo>
                    <a:pt x="74" y="34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" name="Freeform 27"/>
            <p:cNvSpPr>
              <a:spLocks/>
            </p:cNvSpPr>
            <p:nvPr/>
          </p:nvSpPr>
          <p:spPr bwMode="auto">
            <a:xfrm>
              <a:off x="-760448" y="3147204"/>
              <a:ext cx="147638" cy="130227"/>
            </a:xfrm>
            <a:custGeom>
              <a:avLst/>
              <a:gdLst>
                <a:gd name="T0" fmla="*/ 64 w 104"/>
                <a:gd name="T1" fmla="*/ 0 h 97"/>
                <a:gd name="T2" fmla="*/ 64 w 104"/>
                <a:gd name="T3" fmla="*/ 0 h 97"/>
                <a:gd name="T4" fmla="*/ 104 w 104"/>
                <a:gd name="T5" fmla="*/ 42 h 97"/>
                <a:gd name="T6" fmla="*/ 40 w 104"/>
                <a:gd name="T7" fmla="*/ 40 h 97"/>
                <a:gd name="T8" fmla="*/ 46 w 104"/>
                <a:gd name="T9" fmla="*/ 68 h 97"/>
                <a:gd name="T10" fmla="*/ 92 w 104"/>
                <a:gd name="T11" fmla="*/ 83 h 97"/>
                <a:gd name="T12" fmla="*/ 38 w 104"/>
                <a:gd name="T13" fmla="*/ 78 h 97"/>
                <a:gd name="T14" fmla="*/ 38 w 104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7">
                  <a:moveTo>
                    <a:pt x="64" y="0"/>
                  </a:moveTo>
                  <a:lnTo>
                    <a:pt x="64" y="0"/>
                  </a:lnTo>
                  <a:cubicBezTo>
                    <a:pt x="64" y="0"/>
                    <a:pt x="48" y="36"/>
                    <a:pt x="104" y="42"/>
                  </a:cubicBezTo>
                  <a:lnTo>
                    <a:pt x="40" y="40"/>
                  </a:lnTo>
                  <a:cubicBezTo>
                    <a:pt x="40" y="40"/>
                    <a:pt x="0" y="52"/>
                    <a:pt x="46" y="68"/>
                  </a:cubicBezTo>
                  <a:lnTo>
                    <a:pt x="92" y="83"/>
                  </a:lnTo>
                  <a:cubicBezTo>
                    <a:pt x="92" y="83"/>
                    <a:pt x="38" y="64"/>
                    <a:pt x="38" y="78"/>
                  </a:cubicBezTo>
                  <a:lnTo>
                    <a:pt x="38" y="97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" name="Freeform 28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75757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" name="Freeform 29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  <a:gd name="T12" fmla="*/ 0 w 106"/>
                <a:gd name="T13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" name="Freeform 30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1" name="Freeform 31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  <a:gd name="T12" fmla="*/ 46 w 46"/>
                <a:gd name="T13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lnTo>
                    <a:pt x="46" y="25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" name="Freeform 32"/>
            <p:cNvSpPr>
              <a:spLocks/>
            </p:cNvSpPr>
            <p:nvPr/>
          </p:nvSpPr>
          <p:spPr bwMode="auto">
            <a:xfrm>
              <a:off x="-1916151" y="3783197"/>
              <a:ext cx="182563" cy="162027"/>
            </a:xfrm>
            <a:custGeom>
              <a:avLst/>
              <a:gdLst>
                <a:gd name="T0" fmla="*/ 117 w 129"/>
                <a:gd name="T1" fmla="*/ 120 h 120"/>
                <a:gd name="T2" fmla="*/ 117 w 129"/>
                <a:gd name="T3" fmla="*/ 120 h 120"/>
                <a:gd name="T4" fmla="*/ 129 w 129"/>
                <a:gd name="T5" fmla="*/ 30 h 120"/>
                <a:gd name="T6" fmla="*/ 11 w 129"/>
                <a:gd name="T7" fmla="*/ 56 h 120"/>
                <a:gd name="T8" fmla="*/ 7 w 129"/>
                <a:gd name="T9" fmla="*/ 74 h 120"/>
                <a:gd name="T10" fmla="*/ 3 w 129"/>
                <a:gd name="T11" fmla="*/ 104 h 120"/>
                <a:gd name="T12" fmla="*/ 117 w 129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20">
                  <a:moveTo>
                    <a:pt x="117" y="120"/>
                  </a:moveTo>
                  <a:lnTo>
                    <a:pt x="117" y="120"/>
                  </a:lnTo>
                  <a:lnTo>
                    <a:pt x="129" y="30"/>
                  </a:lnTo>
                  <a:cubicBezTo>
                    <a:pt x="129" y="30"/>
                    <a:pt x="53" y="0"/>
                    <a:pt x="11" y="56"/>
                  </a:cubicBezTo>
                  <a:cubicBezTo>
                    <a:pt x="0" y="71"/>
                    <a:pt x="7" y="74"/>
                    <a:pt x="7" y="74"/>
                  </a:cubicBezTo>
                  <a:lnTo>
                    <a:pt x="3" y="104"/>
                  </a:lnTo>
                  <a:lnTo>
                    <a:pt x="117" y="120"/>
                  </a:lnTo>
                  <a:close/>
                </a:path>
              </a:pathLst>
            </a:custGeom>
            <a:solidFill>
              <a:srgbClr val="F9B6A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" name="Freeform 33"/>
            <p:cNvSpPr>
              <a:spLocks/>
            </p:cNvSpPr>
            <p:nvPr/>
          </p:nvSpPr>
          <p:spPr bwMode="auto">
            <a:xfrm>
              <a:off x="-1925676" y="3925539"/>
              <a:ext cx="209550" cy="107514"/>
            </a:xfrm>
            <a:custGeom>
              <a:avLst/>
              <a:gdLst>
                <a:gd name="T0" fmla="*/ 22 w 148"/>
                <a:gd name="T1" fmla="*/ 0 h 80"/>
                <a:gd name="T2" fmla="*/ 22 w 148"/>
                <a:gd name="T3" fmla="*/ 0 h 80"/>
                <a:gd name="T4" fmla="*/ 148 w 148"/>
                <a:gd name="T5" fmla="*/ 24 h 80"/>
                <a:gd name="T6" fmla="*/ 144 w 148"/>
                <a:gd name="T7" fmla="*/ 80 h 80"/>
                <a:gd name="T8" fmla="*/ 0 w 148"/>
                <a:gd name="T9" fmla="*/ 5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80">
                  <a:moveTo>
                    <a:pt x="22" y="0"/>
                  </a:moveTo>
                  <a:lnTo>
                    <a:pt x="22" y="0"/>
                  </a:lnTo>
                  <a:cubicBezTo>
                    <a:pt x="32" y="0"/>
                    <a:pt x="148" y="24"/>
                    <a:pt x="148" y="24"/>
                  </a:cubicBezTo>
                  <a:lnTo>
                    <a:pt x="144" y="80"/>
                  </a:lnTo>
                  <a:cubicBezTo>
                    <a:pt x="144" y="80"/>
                    <a:pt x="70" y="72"/>
                    <a:pt x="0" y="58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" name="Freeform 34"/>
            <p:cNvSpPr>
              <a:spLocks/>
            </p:cNvSpPr>
            <p:nvPr/>
          </p:nvSpPr>
          <p:spPr bwMode="auto">
            <a:xfrm>
              <a:off x="-1944726" y="3507600"/>
              <a:ext cx="276226" cy="351310"/>
            </a:xfrm>
            <a:custGeom>
              <a:avLst/>
              <a:gdLst>
                <a:gd name="T0" fmla="*/ 0 w 196"/>
                <a:gd name="T1" fmla="*/ 0 h 260"/>
                <a:gd name="T2" fmla="*/ 0 w 196"/>
                <a:gd name="T3" fmla="*/ 0 h 260"/>
                <a:gd name="T4" fmla="*/ 172 w 196"/>
                <a:gd name="T5" fmla="*/ 166 h 260"/>
                <a:gd name="T6" fmla="*/ 176 w 196"/>
                <a:gd name="T7" fmla="*/ 260 h 260"/>
                <a:gd name="T8" fmla="*/ 28 w 196"/>
                <a:gd name="T9" fmla="*/ 256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26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48" y="74"/>
                    <a:pt x="172" y="166"/>
                  </a:cubicBezTo>
                  <a:cubicBezTo>
                    <a:pt x="196" y="258"/>
                    <a:pt x="176" y="260"/>
                    <a:pt x="176" y="260"/>
                  </a:cubicBezTo>
                  <a:cubicBezTo>
                    <a:pt x="176" y="260"/>
                    <a:pt x="146" y="184"/>
                    <a:pt x="28" y="256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" name="Freeform 35"/>
            <p:cNvSpPr>
              <a:spLocks/>
            </p:cNvSpPr>
            <p:nvPr/>
          </p:nvSpPr>
          <p:spPr bwMode="auto">
            <a:xfrm>
              <a:off x="-1758988" y="3825597"/>
              <a:ext cx="22225" cy="124170"/>
            </a:xfrm>
            <a:custGeom>
              <a:avLst/>
              <a:gdLst>
                <a:gd name="T0" fmla="*/ 16 w 16"/>
                <a:gd name="T1" fmla="*/ 0 h 92"/>
                <a:gd name="T2" fmla="*/ 16 w 16"/>
                <a:gd name="T3" fmla="*/ 0 h 92"/>
                <a:gd name="T4" fmla="*/ 0 w 16"/>
                <a:gd name="T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92">
                  <a:moveTo>
                    <a:pt x="16" y="0"/>
                  </a:moveTo>
                  <a:lnTo>
                    <a:pt x="16" y="0"/>
                  </a:lnTo>
                  <a:lnTo>
                    <a:pt x="0" y="92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" name="Freeform 36"/>
            <p:cNvSpPr>
              <a:spLocks/>
            </p:cNvSpPr>
            <p:nvPr/>
          </p:nvSpPr>
          <p:spPr bwMode="auto">
            <a:xfrm>
              <a:off x="-1279562" y="4287448"/>
              <a:ext cx="36513" cy="172627"/>
            </a:xfrm>
            <a:custGeom>
              <a:avLst/>
              <a:gdLst>
                <a:gd name="T0" fmla="*/ 0 w 26"/>
                <a:gd name="T1" fmla="*/ 0 h 128"/>
                <a:gd name="T2" fmla="*/ 0 w 26"/>
                <a:gd name="T3" fmla="*/ 0 h 128"/>
                <a:gd name="T4" fmla="*/ 26 w 26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8">
                  <a:moveTo>
                    <a:pt x="0" y="0"/>
                  </a:moveTo>
                  <a:lnTo>
                    <a:pt x="0" y="0"/>
                  </a:lnTo>
                  <a:lnTo>
                    <a:pt x="26" y="128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" name="Freeform 37"/>
            <p:cNvSpPr>
              <a:spLocks/>
            </p:cNvSpPr>
            <p:nvPr/>
          </p:nvSpPr>
          <p:spPr bwMode="auto">
            <a:xfrm>
              <a:off x="-1787563" y="4317734"/>
              <a:ext cx="39688" cy="152942"/>
            </a:xfrm>
            <a:custGeom>
              <a:avLst/>
              <a:gdLst>
                <a:gd name="T0" fmla="*/ 28 w 28"/>
                <a:gd name="T1" fmla="*/ 0 h 114"/>
                <a:gd name="T2" fmla="*/ 28 w 28"/>
                <a:gd name="T3" fmla="*/ 0 h 114"/>
                <a:gd name="T4" fmla="*/ 0 w 28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14">
                  <a:moveTo>
                    <a:pt x="28" y="0"/>
                  </a:moveTo>
                  <a:lnTo>
                    <a:pt x="28" y="0"/>
                  </a:lnTo>
                  <a:lnTo>
                    <a:pt x="0" y="114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178" name="図形グループ 26"/>
            <p:cNvGrpSpPr/>
            <p:nvPr/>
          </p:nvGrpSpPr>
          <p:grpSpPr>
            <a:xfrm>
              <a:off x="-2059273" y="1840153"/>
              <a:ext cx="335733" cy="485629"/>
              <a:chOff x="1327150" y="307976"/>
              <a:chExt cx="311150" cy="461665"/>
            </a:xfrm>
          </p:grpSpPr>
          <p:sp>
            <p:nvSpPr>
              <p:cNvPr id="198" name="円/楕円 19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9" name="テキスト ボックス 198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79" name="Freeform 38"/>
            <p:cNvSpPr>
              <a:spLocks/>
            </p:cNvSpPr>
            <p:nvPr/>
          </p:nvSpPr>
          <p:spPr bwMode="auto">
            <a:xfrm>
              <a:off x="-2567707" y="1176446"/>
              <a:ext cx="2001872" cy="1982258"/>
            </a:xfrm>
            <a:custGeom>
              <a:avLst/>
              <a:gdLst>
                <a:gd name="T0" fmla="*/ 250 w 1549"/>
                <a:gd name="T1" fmla="*/ 610 h 1435"/>
                <a:gd name="T2" fmla="*/ 250 w 1549"/>
                <a:gd name="T3" fmla="*/ 610 h 1435"/>
                <a:gd name="T4" fmla="*/ 247 w 1549"/>
                <a:gd name="T5" fmla="*/ 601 h 1435"/>
                <a:gd name="T6" fmla="*/ 132 w 1549"/>
                <a:gd name="T7" fmla="*/ 463 h 1435"/>
                <a:gd name="T8" fmla="*/ 51 w 1549"/>
                <a:gd name="T9" fmla="*/ 632 h 1435"/>
                <a:gd name="T10" fmla="*/ 169 w 1549"/>
                <a:gd name="T11" fmla="*/ 859 h 1435"/>
                <a:gd name="T12" fmla="*/ 275 w 1549"/>
                <a:gd name="T13" fmla="*/ 1014 h 1435"/>
                <a:gd name="T14" fmla="*/ 314 w 1549"/>
                <a:gd name="T15" fmla="*/ 969 h 1435"/>
                <a:gd name="T16" fmla="*/ 422 w 1549"/>
                <a:gd name="T17" fmla="*/ 1169 h 1435"/>
                <a:gd name="T18" fmla="*/ 626 w 1549"/>
                <a:gd name="T19" fmla="*/ 1364 h 1435"/>
                <a:gd name="T20" fmla="*/ 822 w 1549"/>
                <a:gd name="T21" fmla="*/ 1433 h 1435"/>
                <a:gd name="T22" fmla="*/ 1026 w 1549"/>
                <a:gd name="T23" fmla="*/ 1346 h 1435"/>
                <a:gd name="T24" fmla="*/ 1237 w 1549"/>
                <a:gd name="T25" fmla="*/ 1126 h 1435"/>
                <a:gd name="T26" fmla="*/ 1279 w 1549"/>
                <a:gd name="T27" fmla="*/ 891 h 1435"/>
                <a:gd name="T28" fmla="*/ 1372 w 1549"/>
                <a:gd name="T29" fmla="*/ 908 h 1435"/>
                <a:gd name="T30" fmla="*/ 1547 w 1549"/>
                <a:gd name="T31" fmla="*/ 627 h 1435"/>
                <a:gd name="T32" fmla="*/ 1478 w 1549"/>
                <a:gd name="T33" fmla="*/ 502 h 1435"/>
                <a:gd name="T34" fmla="*/ 1372 w 1549"/>
                <a:gd name="T35" fmla="*/ 563 h 1435"/>
                <a:gd name="T36" fmla="*/ 1306 w 1549"/>
                <a:gd name="T37" fmla="*/ 706 h 1435"/>
                <a:gd name="T38" fmla="*/ 1306 w 1549"/>
                <a:gd name="T39" fmla="*/ 330 h 1435"/>
                <a:gd name="T40" fmla="*/ 907 w 1549"/>
                <a:gd name="T41" fmla="*/ 5 h 1435"/>
                <a:gd name="T42" fmla="*/ 403 w 1549"/>
                <a:gd name="T43" fmla="*/ 67 h 1435"/>
                <a:gd name="T44" fmla="*/ 250 w 1549"/>
                <a:gd name="T45" fmla="*/ 610 h 1435"/>
                <a:gd name="connsiteX0" fmla="*/ 1398 w 9771"/>
                <a:gd name="connsiteY0" fmla="*/ 4227 h 9962"/>
                <a:gd name="connsiteX1" fmla="*/ 1398 w 9771"/>
                <a:gd name="connsiteY1" fmla="*/ 4227 h 9962"/>
                <a:gd name="connsiteX2" fmla="*/ 1379 w 9771"/>
                <a:gd name="connsiteY2" fmla="*/ 4164 h 9962"/>
                <a:gd name="connsiteX3" fmla="*/ 636 w 9771"/>
                <a:gd name="connsiteY3" fmla="*/ 3202 h 9962"/>
                <a:gd name="connsiteX4" fmla="*/ 113 w 9771"/>
                <a:gd name="connsiteY4" fmla="*/ 4380 h 9962"/>
                <a:gd name="connsiteX5" fmla="*/ 875 w 9771"/>
                <a:gd name="connsiteY5" fmla="*/ 5962 h 9962"/>
                <a:gd name="connsiteX6" fmla="*/ 1559 w 9771"/>
                <a:gd name="connsiteY6" fmla="*/ 7042 h 9962"/>
                <a:gd name="connsiteX7" fmla="*/ 1811 w 9771"/>
                <a:gd name="connsiteY7" fmla="*/ 6729 h 9962"/>
                <a:gd name="connsiteX8" fmla="*/ 2508 w 9771"/>
                <a:gd name="connsiteY8" fmla="*/ 8122 h 9962"/>
                <a:gd name="connsiteX9" fmla="*/ 3156 w 9771"/>
                <a:gd name="connsiteY9" fmla="*/ 8905 h 9962"/>
                <a:gd name="connsiteX10" fmla="*/ 3825 w 9771"/>
                <a:gd name="connsiteY10" fmla="*/ 9481 h 9962"/>
                <a:gd name="connsiteX11" fmla="*/ 5091 w 9771"/>
                <a:gd name="connsiteY11" fmla="*/ 9962 h 9962"/>
                <a:gd name="connsiteX12" fmla="*/ 6408 w 9771"/>
                <a:gd name="connsiteY12" fmla="*/ 9356 h 9962"/>
                <a:gd name="connsiteX13" fmla="*/ 7770 w 9771"/>
                <a:gd name="connsiteY13" fmla="*/ 7823 h 9962"/>
                <a:gd name="connsiteX14" fmla="*/ 8041 w 9771"/>
                <a:gd name="connsiteY14" fmla="*/ 6185 h 9962"/>
                <a:gd name="connsiteX15" fmla="*/ 8641 w 9771"/>
                <a:gd name="connsiteY15" fmla="*/ 6304 h 9962"/>
                <a:gd name="connsiteX16" fmla="*/ 9771 w 9771"/>
                <a:gd name="connsiteY16" fmla="*/ 4345 h 9962"/>
                <a:gd name="connsiteX17" fmla="*/ 9326 w 9771"/>
                <a:gd name="connsiteY17" fmla="*/ 3474 h 9962"/>
                <a:gd name="connsiteX18" fmla="*/ 8641 w 9771"/>
                <a:gd name="connsiteY18" fmla="*/ 3899 h 9962"/>
                <a:gd name="connsiteX19" fmla="*/ 8215 w 9771"/>
                <a:gd name="connsiteY19" fmla="*/ 4896 h 9962"/>
                <a:gd name="connsiteX20" fmla="*/ 8215 w 9771"/>
                <a:gd name="connsiteY20" fmla="*/ 2276 h 9962"/>
                <a:gd name="connsiteX21" fmla="*/ 5639 w 9771"/>
                <a:gd name="connsiteY21" fmla="*/ 11 h 9962"/>
                <a:gd name="connsiteX22" fmla="*/ 2386 w 9771"/>
                <a:gd name="connsiteY22" fmla="*/ 443 h 9962"/>
                <a:gd name="connsiteX23" fmla="*/ 1398 w 9771"/>
                <a:gd name="connsiteY23" fmla="*/ 4227 h 9962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596 w 10000"/>
                <a:gd name="connsiteY6" fmla="*/ 7069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853 w 10000"/>
                <a:gd name="connsiteY6" fmla="*/ 6755 h 10000"/>
                <a:gd name="connsiteX7" fmla="*/ 2567 w 10000"/>
                <a:gd name="connsiteY7" fmla="*/ 8153 h 10000"/>
                <a:gd name="connsiteX8" fmla="*/ 3230 w 10000"/>
                <a:gd name="connsiteY8" fmla="*/ 8939 h 10000"/>
                <a:gd name="connsiteX9" fmla="*/ 3915 w 10000"/>
                <a:gd name="connsiteY9" fmla="*/ 9517 h 10000"/>
                <a:gd name="connsiteX10" fmla="*/ 5210 w 10000"/>
                <a:gd name="connsiteY10" fmla="*/ 10000 h 10000"/>
                <a:gd name="connsiteX11" fmla="*/ 6558 w 10000"/>
                <a:gd name="connsiteY11" fmla="*/ 9392 h 10000"/>
                <a:gd name="connsiteX12" fmla="*/ 7327 w 10000"/>
                <a:gd name="connsiteY12" fmla="*/ 8752 h 10000"/>
                <a:gd name="connsiteX13" fmla="*/ 7952 w 10000"/>
                <a:gd name="connsiteY13" fmla="*/ 7853 h 10000"/>
                <a:gd name="connsiteX14" fmla="*/ 8229 w 10000"/>
                <a:gd name="connsiteY14" fmla="*/ 6209 h 10000"/>
                <a:gd name="connsiteX15" fmla="*/ 8844 w 10000"/>
                <a:gd name="connsiteY15" fmla="*/ 6328 h 10000"/>
                <a:gd name="connsiteX16" fmla="*/ 10000 w 10000"/>
                <a:gd name="connsiteY16" fmla="*/ 4362 h 10000"/>
                <a:gd name="connsiteX17" fmla="*/ 9545 w 10000"/>
                <a:gd name="connsiteY17" fmla="*/ 3487 h 10000"/>
                <a:gd name="connsiteX18" fmla="*/ 8844 w 10000"/>
                <a:gd name="connsiteY18" fmla="*/ 3914 h 10000"/>
                <a:gd name="connsiteX19" fmla="*/ 8408 w 10000"/>
                <a:gd name="connsiteY19" fmla="*/ 4915 h 10000"/>
                <a:gd name="connsiteX20" fmla="*/ 8408 w 10000"/>
                <a:gd name="connsiteY20" fmla="*/ 2285 h 10000"/>
                <a:gd name="connsiteX21" fmla="*/ 5771 w 10000"/>
                <a:gd name="connsiteY21" fmla="*/ 11 h 10000"/>
                <a:gd name="connsiteX22" fmla="*/ 2442 w 10000"/>
                <a:gd name="connsiteY22" fmla="*/ 445 h 10000"/>
                <a:gd name="connsiteX23" fmla="*/ 1431 w 10000"/>
                <a:gd name="connsiteY23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85"/>
                <a:gd name="connsiteY0" fmla="*/ 4243 h 10000"/>
                <a:gd name="connsiteX1" fmla="*/ 1431 w 10085"/>
                <a:gd name="connsiteY1" fmla="*/ 4243 h 10000"/>
                <a:gd name="connsiteX2" fmla="*/ 1411 w 10085"/>
                <a:gd name="connsiteY2" fmla="*/ 4180 h 10000"/>
                <a:gd name="connsiteX3" fmla="*/ 651 w 10085"/>
                <a:gd name="connsiteY3" fmla="*/ 3214 h 10000"/>
                <a:gd name="connsiteX4" fmla="*/ 116 w 10085"/>
                <a:gd name="connsiteY4" fmla="*/ 4397 h 10000"/>
                <a:gd name="connsiteX5" fmla="*/ 896 w 10085"/>
                <a:gd name="connsiteY5" fmla="*/ 5985 h 10000"/>
                <a:gd name="connsiteX6" fmla="*/ 1626 w 10085"/>
                <a:gd name="connsiteY6" fmla="*/ 6680 h 10000"/>
                <a:gd name="connsiteX7" fmla="*/ 1853 w 10085"/>
                <a:gd name="connsiteY7" fmla="*/ 6755 h 10000"/>
                <a:gd name="connsiteX8" fmla="*/ 2567 w 10085"/>
                <a:gd name="connsiteY8" fmla="*/ 8153 h 10000"/>
                <a:gd name="connsiteX9" fmla="*/ 3230 w 10085"/>
                <a:gd name="connsiteY9" fmla="*/ 8939 h 10000"/>
                <a:gd name="connsiteX10" fmla="*/ 3915 w 10085"/>
                <a:gd name="connsiteY10" fmla="*/ 9517 h 10000"/>
                <a:gd name="connsiteX11" fmla="*/ 5210 w 10085"/>
                <a:gd name="connsiteY11" fmla="*/ 10000 h 10000"/>
                <a:gd name="connsiteX12" fmla="*/ 6558 w 10085"/>
                <a:gd name="connsiteY12" fmla="*/ 9392 h 10000"/>
                <a:gd name="connsiteX13" fmla="*/ 7327 w 10085"/>
                <a:gd name="connsiteY13" fmla="*/ 8752 h 10000"/>
                <a:gd name="connsiteX14" fmla="*/ 7952 w 10085"/>
                <a:gd name="connsiteY14" fmla="*/ 7853 h 10000"/>
                <a:gd name="connsiteX15" fmla="*/ 8229 w 10085"/>
                <a:gd name="connsiteY15" fmla="*/ 6209 h 10000"/>
                <a:gd name="connsiteX16" fmla="*/ 10000 w 10085"/>
                <a:gd name="connsiteY16" fmla="*/ 4362 h 10000"/>
                <a:gd name="connsiteX17" fmla="*/ 9545 w 10085"/>
                <a:gd name="connsiteY17" fmla="*/ 3487 h 10000"/>
                <a:gd name="connsiteX18" fmla="*/ 8844 w 10085"/>
                <a:gd name="connsiteY18" fmla="*/ 3914 h 10000"/>
                <a:gd name="connsiteX19" fmla="*/ 8408 w 10085"/>
                <a:gd name="connsiteY19" fmla="*/ 4915 h 10000"/>
                <a:gd name="connsiteX20" fmla="*/ 8408 w 10085"/>
                <a:gd name="connsiteY20" fmla="*/ 2285 h 10000"/>
                <a:gd name="connsiteX21" fmla="*/ 5771 w 10085"/>
                <a:gd name="connsiteY21" fmla="*/ 11 h 10000"/>
                <a:gd name="connsiteX22" fmla="*/ 2442 w 10085"/>
                <a:gd name="connsiteY22" fmla="*/ 445 h 10000"/>
                <a:gd name="connsiteX23" fmla="*/ 1431 w 10085"/>
                <a:gd name="connsiteY23" fmla="*/ 4243 h 10000"/>
                <a:gd name="connsiteX0" fmla="*/ 1431 w 10051"/>
                <a:gd name="connsiteY0" fmla="*/ 4243 h 10000"/>
                <a:gd name="connsiteX1" fmla="*/ 1431 w 10051"/>
                <a:gd name="connsiteY1" fmla="*/ 4243 h 10000"/>
                <a:gd name="connsiteX2" fmla="*/ 1411 w 10051"/>
                <a:gd name="connsiteY2" fmla="*/ 4180 h 10000"/>
                <a:gd name="connsiteX3" fmla="*/ 651 w 10051"/>
                <a:gd name="connsiteY3" fmla="*/ 3214 h 10000"/>
                <a:gd name="connsiteX4" fmla="*/ 116 w 10051"/>
                <a:gd name="connsiteY4" fmla="*/ 4397 h 10000"/>
                <a:gd name="connsiteX5" fmla="*/ 896 w 10051"/>
                <a:gd name="connsiteY5" fmla="*/ 5985 h 10000"/>
                <a:gd name="connsiteX6" fmla="*/ 1626 w 10051"/>
                <a:gd name="connsiteY6" fmla="*/ 6680 h 10000"/>
                <a:gd name="connsiteX7" fmla="*/ 1853 w 10051"/>
                <a:gd name="connsiteY7" fmla="*/ 6755 h 10000"/>
                <a:gd name="connsiteX8" fmla="*/ 2567 w 10051"/>
                <a:gd name="connsiteY8" fmla="*/ 8153 h 10000"/>
                <a:gd name="connsiteX9" fmla="*/ 3230 w 10051"/>
                <a:gd name="connsiteY9" fmla="*/ 8939 h 10000"/>
                <a:gd name="connsiteX10" fmla="*/ 3915 w 10051"/>
                <a:gd name="connsiteY10" fmla="*/ 9517 h 10000"/>
                <a:gd name="connsiteX11" fmla="*/ 5210 w 10051"/>
                <a:gd name="connsiteY11" fmla="*/ 10000 h 10000"/>
                <a:gd name="connsiteX12" fmla="*/ 6558 w 10051"/>
                <a:gd name="connsiteY12" fmla="*/ 9392 h 10000"/>
                <a:gd name="connsiteX13" fmla="*/ 7327 w 10051"/>
                <a:gd name="connsiteY13" fmla="*/ 8752 h 10000"/>
                <a:gd name="connsiteX14" fmla="*/ 7952 w 10051"/>
                <a:gd name="connsiteY14" fmla="*/ 7853 h 10000"/>
                <a:gd name="connsiteX15" fmla="*/ 8229 w 10051"/>
                <a:gd name="connsiteY15" fmla="*/ 6209 h 10000"/>
                <a:gd name="connsiteX16" fmla="*/ 8756 w 10051"/>
                <a:gd name="connsiteY16" fmla="*/ 6068 h 10000"/>
                <a:gd name="connsiteX17" fmla="*/ 10000 w 10051"/>
                <a:gd name="connsiteY17" fmla="*/ 4362 h 10000"/>
                <a:gd name="connsiteX18" fmla="*/ 9545 w 10051"/>
                <a:gd name="connsiteY18" fmla="*/ 3487 h 10000"/>
                <a:gd name="connsiteX19" fmla="*/ 8844 w 10051"/>
                <a:gd name="connsiteY19" fmla="*/ 3914 h 10000"/>
                <a:gd name="connsiteX20" fmla="*/ 8408 w 10051"/>
                <a:gd name="connsiteY20" fmla="*/ 4915 h 10000"/>
                <a:gd name="connsiteX21" fmla="*/ 8408 w 10051"/>
                <a:gd name="connsiteY21" fmla="*/ 2285 h 10000"/>
                <a:gd name="connsiteX22" fmla="*/ 5771 w 10051"/>
                <a:gd name="connsiteY22" fmla="*/ 11 h 10000"/>
                <a:gd name="connsiteX23" fmla="*/ 2442 w 10051"/>
                <a:gd name="connsiteY23" fmla="*/ 445 h 10000"/>
                <a:gd name="connsiteX24" fmla="*/ 1431 w 10051"/>
                <a:gd name="connsiteY24" fmla="*/ 4243 h 10000"/>
                <a:gd name="connsiteX0" fmla="*/ 1431 w 9902"/>
                <a:gd name="connsiteY0" fmla="*/ 4243 h 10000"/>
                <a:gd name="connsiteX1" fmla="*/ 1431 w 9902"/>
                <a:gd name="connsiteY1" fmla="*/ 4243 h 10000"/>
                <a:gd name="connsiteX2" fmla="*/ 1411 w 9902"/>
                <a:gd name="connsiteY2" fmla="*/ 4180 h 10000"/>
                <a:gd name="connsiteX3" fmla="*/ 651 w 9902"/>
                <a:gd name="connsiteY3" fmla="*/ 3214 h 10000"/>
                <a:gd name="connsiteX4" fmla="*/ 116 w 9902"/>
                <a:gd name="connsiteY4" fmla="*/ 4397 h 10000"/>
                <a:gd name="connsiteX5" fmla="*/ 896 w 9902"/>
                <a:gd name="connsiteY5" fmla="*/ 5985 h 10000"/>
                <a:gd name="connsiteX6" fmla="*/ 1626 w 9902"/>
                <a:gd name="connsiteY6" fmla="*/ 6680 h 10000"/>
                <a:gd name="connsiteX7" fmla="*/ 1853 w 9902"/>
                <a:gd name="connsiteY7" fmla="*/ 6755 h 10000"/>
                <a:gd name="connsiteX8" fmla="*/ 2567 w 9902"/>
                <a:gd name="connsiteY8" fmla="*/ 8153 h 10000"/>
                <a:gd name="connsiteX9" fmla="*/ 3230 w 9902"/>
                <a:gd name="connsiteY9" fmla="*/ 8939 h 10000"/>
                <a:gd name="connsiteX10" fmla="*/ 3915 w 9902"/>
                <a:gd name="connsiteY10" fmla="*/ 9517 h 10000"/>
                <a:gd name="connsiteX11" fmla="*/ 5210 w 9902"/>
                <a:gd name="connsiteY11" fmla="*/ 10000 h 10000"/>
                <a:gd name="connsiteX12" fmla="*/ 6558 w 9902"/>
                <a:gd name="connsiteY12" fmla="*/ 9392 h 10000"/>
                <a:gd name="connsiteX13" fmla="*/ 7327 w 9902"/>
                <a:gd name="connsiteY13" fmla="*/ 8752 h 10000"/>
                <a:gd name="connsiteX14" fmla="*/ 7952 w 9902"/>
                <a:gd name="connsiteY14" fmla="*/ 7853 h 10000"/>
                <a:gd name="connsiteX15" fmla="*/ 8229 w 9902"/>
                <a:gd name="connsiteY15" fmla="*/ 6209 h 10000"/>
                <a:gd name="connsiteX16" fmla="*/ 8756 w 9902"/>
                <a:gd name="connsiteY16" fmla="*/ 6068 h 10000"/>
                <a:gd name="connsiteX17" fmla="*/ 9866 w 9902"/>
                <a:gd name="connsiteY17" fmla="*/ 4503 h 10000"/>
                <a:gd name="connsiteX18" fmla="*/ 9545 w 9902"/>
                <a:gd name="connsiteY18" fmla="*/ 3487 h 10000"/>
                <a:gd name="connsiteX19" fmla="*/ 8844 w 9902"/>
                <a:gd name="connsiteY19" fmla="*/ 3914 h 10000"/>
                <a:gd name="connsiteX20" fmla="*/ 8408 w 9902"/>
                <a:gd name="connsiteY20" fmla="*/ 4915 h 10000"/>
                <a:gd name="connsiteX21" fmla="*/ 8408 w 9902"/>
                <a:gd name="connsiteY21" fmla="*/ 2285 h 10000"/>
                <a:gd name="connsiteX22" fmla="*/ 5771 w 9902"/>
                <a:gd name="connsiteY22" fmla="*/ 11 h 10000"/>
                <a:gd name="connsiteX23" fmla="*/ 2442 w 9902"/>
                <a:gd name="connsiteY23" fmla="*/ 445 h 10000"/>
                <a:gd name="connsiteX24" fmla="*/ 1431 w 9902"/>
                <a:gd name="connsiteY24" fmla="*/ 4243 h 10000"/>
                <a:gd name="connsiteX0" fmla="*/ 1459 w 10014"/>
                <a:gd name="connsiteY0" fmla="*/ 4243 h 10000"/>
                <a:gd name="connsiteX1" fmla="*/ 1459 w 10014"/>
                <a:gd name="connsiteY1" fmla="*/ 4243 h 10000"/>
                <a:gd name="connsiteX2" fmla="*/ 1439 w 10014"/>
                <a:gd name="connsiteY2" fmla="*/ 4180 h 10000"/>
                <a:gd name="connsiteX3" fmla="*/ 581 w 10014"/>
                <a:gd name="connsiteY3" fmla="*/ 3968 h 10000"/>
                <a:gd name="connsiteX4" fmla="*/ 131 w 10014"/>
                <a:gd name="connsiteY4" fmla="*/ 4397 h 10000"/>
                <a:gd name="connsiteX5" fmla="*/ 919 w 10014"/>
                <a:gd name="connsiteY5" fmla="*/ 5985 h 10000"/>
                <a:gd name="connsiteX6" fmla="*/ 1656 w 10014"/>
                <a:gd name="connsiteY6" fmla="*/ 6680 h 10000"/>
                <a:gd name="connsiteX7" fmla="*/ 1885 w 10014"/>
                <a:gd name="connsiteY7" fmla="*/ 6755 h 10000"/>
                <a:gd name="connsiteX8" fmla="*/ 2606 w 10014"/>
                <a:gd name="connsiteY8" fmla="*/ 8153 h 10000"/>
                <a:gd name="connsiteX9" fmla="*/ 3276 w 10014"/>
                <a:gd name="connsiteY9" fmla="*/ 8939 h 10000"/>
                <a:gd name="connsiteX10" fmla="*/ 3968 w 10014"/>
                <a:gd name="connsiteY10" fmla="*/ 9517 h 10000"/>
                <a:gd name="connsiteX11" fmla="*/ 5276 w 10014"/>
                <a:gd name="connsiteY11" fmla="*/ 10000 h 10000"/>
                <a:gd name="connsiteX12" fmla="*/ 6637 w 10014"/>
                <a:gd name="connsiteY12" fmla="*/ 9392 h 10000"/>
                <a:gd name="connsiteX13" fmla="*/ 7414 w 10014"/>
                <a:gd name="connsiteY13" fmla="*/ 8752 h 10000"/>
                <a:gd name="connsiteX14" fmla="*/ 8045 w 10014"/>
                <a:gd name="connsiteY14" fmla="*/ 7853 h 10000"/>
                <a:gd name="connsiteX15" fmla="*/ 8324 w 10014"/>
                <a:gd name="connsiteY15" fmla="*/ 6209 h 10000"/>
                <a:gd name="connsiteX16" fmla="*/ 8857 w 10014"/>
                <a:gd name="connsiteY16" fmla="*/ 6068 h 10000"/>
                <a:gd name="connsiteX17" fmla="*/ 9978 w 10014"/>
                <a:gd name="connsiteY17" fmla="*/ 4503 h 10000"/>
                <a:gd name="connsiteX18" fmla="*/ 9653 w 10014"/>
                <a:gd name="connsiteY18" fmla="*/ 3487 h 10000"/>
                <a:gd name="connsiteX19" fmla="*/ 8946 w 10014"/>
                <a:gd name="connsiteY19" fmla="*/ 3914 h 10000"/>
                <a:gd name="connsiteX20" fmla="*/ 8505 w 10014"/>
                <a:gd name="connsiteY20" fmla="*/ 4915 h 10000"/>
                <a:gd name="connsiteX21" fmla="*/ 8505 w 10014"/>
                <a:gd name="connsiteY21" fmla="*/ 2285 h 10000"/>
                <a:gd name="connsiteX22" fmla="*/ 5842 w 10014"/>
                <a:gd name="connsiteY22" fmla="*/ 11 h 10000"/>
                <a:gd name="connsiteX23" fmla="*/ 2480 w 10014"/>
                <a:gd name="connsiteY23" fmla="*/ 445 h 10000"/>
                <a:gd name="connsiteX24" fmla="*/ 1459 w 10014"/>
                <a:gd name="connsiteY24" fmla="*/ 4243 h 10000"/>
                <a:gd name="connsiteX0" fmla="*/ 1428 w 9983"/>
                <a:gd name="connsiteY0" fmla="*/ 4243 h 10000"/>
                <a:gd name="connsiteX1" fmla="*/ 1428 w 9983"/>
                <a:gd name="connsiteY1" fmla="*/ 4243 h 10000"/>
                <a:gd name="connsiteX2" fmla="*/ 1408 w 9983"/>
                <a:gd name="connsiteY2" fmla="*/ 4180 h 10000"/>
                <a:gd name="connsiteX3" fmla="*/ 775 w 9983"/>
                <a:gd name="connsiteY3" fmla="*/ 4298 h 10000"/>
                <a:gd name="connsiteX4" fmla="*/ 100 w 9983"/>
                <a:gd name="connsiteY4" fmla="*/ 4397 h 10000"/>
                <a:gd name="connsiteX5" fmla="*/ 888 w 9983"/>
                <a:gd name="connsiteY5" fmla="*/ 5985 h 10000"/>
                <a:gd name="connsiteX6" fmla="*/ 1625 w 9983"/>
                <a:gd name="connsiteY6" fmla="*/ 6680 h 10000"/>
                <a:gd name="connsiteX7" fmla="*/ 1854 w 9983"/>
                <a:gd name="connsiteY7" fmla="*/ 6755 h 10000"/>
                <a:gd name="connsiteX8" fmla="*/ 2575 w 9983"/>
                <a:gd name="connsiteY8" fmla="*/ 8153 h 10000"/>
                <a:gd name="connsiteX9" fmla="*/ 3245 w 9983"/>
                <a:gd name="connsiteY9" fmla="*/ 8939 h 10000"/>
                <a:gd name="connsiteX10" fmla="*/ 3937 w 9983"/>
                <a:gd name="connsiteY10" fmla="*/ 9517 h 10000"/>
                <a:gd name="connsiteX11" fmla="*/ 5245 w 9983"/>
                <a:gd name="connsiteY11" fmla="*/ 10000 h 10000"/>
                <a:gd name="connsiteX12" fmla="*/ 6606 w 9983"/>
                <a:gd name="connsiteY12" fmla="*/ 9392 h 10000"/>
                <a:gd name="connsiteX13" fmla="*/ 7383 w 9983"/>
                <a:gd name="connsiteY13" fmla="*/ 8752 h 10000"/>
                <a:gd name="connsiteX14" fmla="*/ 8014 w 9983"/>
                <a:gd name="connsiteY14" fmla="*/ 7853 h 10000"/>
                <a:gd name="connsiteX15" fmla="*/ 8293 w 9983"/>
                <a:gd name="connsiteY15" fmla="*/ 6209 h 10000"/>
                <a:gd name="connsiteX16" fmla="*/ 8826 w 9983"/>
                <a:gd name="connsiteY16" fmla="*/ 6068 h 10000"/>
                <a:gd name="connsiteX17" fmla="*/ 9947 w 9983"/>
                <a:gd name="connsiteY17" fmla="*/ 4503 h 10000"/>
                <a:gd name="connsiteX18" fmla="*/ 9622 w 9983"/>
                <a:gd name="connsiteY18" fmla="*/ 3487 h 10000"/>
                <a:gd name="connsiteX19" fmla="*/ 8915 w 9983"/>
                <a:gd name="connsiteY19" fmla="*/ 3914 h 10000"/>
                <a:gd name="connsiteX20" fmla="*/ 8474 w 9983"/>
                <a:gd name="connsiteY20" fmla="*/ 4915 h 10000"/>
                <a:gd name="connsiteX21" fmla="*/ 8474 w 9983"/>
                <a:gd name="connsiteY21" fmla="*/ 2285 h 10000"/>
                <a:gd name="connsiteX22" fmla="*/ 5811 w 9983"/>
                <a:gd name="connsiteY22" fmla="*/ 11 h 10000"/>
                <a:gd name="connsiteX23" fmla="*/ 2449 w 9983"/>
                <a:gd name="connsiteY23" fmla="*/ 445 h 10000"/>
                <a:gd name="connsiteX24" fmla="*/ 1428 w 9983"/>
                <a:gd name="connsiteY24" fmla="*/ 4243 h 10000"/>
                <a:gd name="connsiteX0" fmla="*/ 832 w 9402"/>
                <a:gd name="connsiteY0" fmla="*/ 4243 h 10000"/>
                <a:gd name="connsiteX1" fmla="*/ 832 w 9402"/>
                <a:gd name="connsiteY1" fmla="*/ 4243 h 10000"/>
                <a:gd name="connsiteX2" fmla="*/ 812 w 9402"/>
                <a:gd name="connsiteY2" fmla="*/ 4180 h 10000"/>
                <a:gd name="connsiteX3" fmla="*/ 178 w 9402"/>
                <a:gd name="connsiteY3" fmla="*/ 4298 h 10000"/>
                <a:gd name="connsiteX4" fmla="*/ 178 w 9402"/>
                <a:gd name="connsiteY4" fmla="*/ 5151 h 10000"/>
                <a:gd name="connsiteX5" fmla="*/ 292 w 9402"/>
                <a:gd name="connsiteY5" fmla="*/ 5985 h 10000"/>
                <a:gd name="connsiteX6" fmla="*/ 1030 w 9402"/>
                <a:gd name="connsiteY6" fmla="*/ 6680 h 10000"/>
                <a:gd name="connsiteX7" fmla="*/ 1259 w 9402"/>
                <a:gd name="connsiteY7" fmla="*/ 6755 h 10000"/>
                <a:gd name="connsiteX8" fmla="*/ 1981 w 9402"/>
                <a:gd name="connsiteY8" fmla="*/ 8153 h 10000"/>
                <a:gd name="connsiteX9" fmla="*/ 2653 w 9402"/>
                <a:gd name="connsiteY9" fmla="*/ 8939 h 10000"/>
                <a:gd name="connsiteX10" fmla="*/ 3346 w 9402"/>
                <a:gd name="connsiteY10" fmla="*/ 9517 h 10000"/>
                <a:gd name="connsiteX11" fmla="*/ 4656 w 9402"/>
                <a:gd name="connsiteY11" fmla="*/ 10000 h 10000"/>
                <a:gd name="connsiteX12" fmla="*/ 6019 w 9402"/>
                <a:gd name="connsiteY12" fmla="*/ 9392 h 10000"/>
                <a:gd name="connsiteX13" fmla="*/ 6798 w 9402"/>
                <a:gd name="connsiteY13" fmla="*/ 8752 h 10000"/>
                <a:gd name="connsiteX14" fmla="*/ 7430 w 9402"/>
                <a:gd name="connsiteY14" fmla="*/ 7853 h 10000"/>
                <a:gd name="connsiteX15" fmla="*/ 7709 w 9402"/>
                <a:gd name="connsiteY15" fmla="*/ 6209 h 10000"/>
                <a:gd name="connsiteX16" fmla="*/ 8243 w 9402"/>
                <a:gd name="connsiteY16" fmla="*/ 6068 h 10000"/>
                <a:gd name="connsiteX17" fmla="*/ 9366 w 9402"/>
                <a:gd name="connsiteY17" fmla="*/ 4503 h 10000"/>
                <a:gd name="connsiteX18" fmla="*/ 9040 w 9402"/>
                <a:gd name="connsiteY18" fmla="*/ 3487 h 10000"/>
                <a:gd name="connsiteX19" fmla="*/ 8332 w 9402"/>
                <a:gd name="connsiteY19" fmla="*/ 3914 h 10000"/>
                <a:gd name="connsiteX20" fmla="*/ 7890 w 9402"/>
                <a:gd name="connsiteY20" fmla="*/ 4915 h 10000"/>
                <a:gd name="connsiteX21" fmla="*/ 7890 w 9402"/>
                <a:gd name="connsiteY21" fmla="*/ 2285 h 10000"/>
                <a:gd name="connsiteX22" fmla="*/ 5223 w 9402"/>
                <a:gd name="connsiteY22" fmla="*/ 11 h 10000"/>
                <a:gd name="connsiteX23" fmla="*/ 1855 w 9402"/>
                <a:gd name="connsiteY23" fmla="*/ 445 h 10000"/>
                <a:gd name="connsiteX24" fmla="*/ 832 w 9402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419 w 10109"/>
                <a:gd name="connsiteY5" fmla="*/ 5985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13"/>
                <a:gd name="connsiteY0" fmla="*/ 445 h 10000"/>
                <a:gd name="connsiteX1" fmla="*/ 993 w 10113"/>
                <a:gd name="connsiteY1" fmla="*/ 4243 h 10000"/>
                <a:gd name="connsiteX2" fmla="*/ 972 w 10113"/>
                <a:gd name="connsiteY2" fmla="*/ 4180 h 10000"/>
                <a:gd name="connsiteX3" fmla="*/ 297 w 10113"/>
                <a:gd name="connsiteY3" fmla="*/ 4298 h 10000"/>
                <a:gd name="connsiteX4" fmla="*/ 153 w 10113"/>
                <a:gd name="connsiteY4" fmla="*/ 4963 h 10000"/>
                <a:gd name="connsiteX5" fmla="*/ 803 w 10113"/>
                <a:gd name="connsiteY5" fmla="*/ 6220 h 10000"/>
                <a:gd name="connsiteX6" fmla="*/ 1204 w 10113"/>
                <a:gd name="connsiteY6" fmla="*/ 6680 h 10000"/>
                <a:gd name="connsiteX7" fmla="*/ 1447 w 10113"/>
                <a:gd name="connsiteY7" fmla="*/ 6755 h 10000"/>
                <a:gd name="connsiteX8" fmla="*/ 2215 w 10113"/>
                <a:gd name="connsiteY8" fmla="*/ 8153 h 10000"/>
                <a:gd name="connsiteX9" fmla="*/ 2930 w 10113"/>
                <a:gd name="connsiteY9" fmla="*/ 8939 h 10000"/>
                <a:gd name="connsiteX10" fmla="*/ 3667 w 10113"/>
                <a:gd name="connsiteY10" fmla="*/ 9517 h 10000"/>
                <a:gd name="connsiteX11" fmla="*/ 5060 w 10113"/>
                <a:gd name="connsiteY11" fmla="*/ 10000 h 10000"/>
                <a:gd name="connsiteX12" fmla="*/ 6510 w 10113"/>
                <a:gd name="connsiteY12" fmla="*/ 9392 h 10000"/>
                <a:gd name="connsiteX13" fmla="*/ 7338 w 10113"/>
                <a:gd name="connsiteY13" fmla="*/ 8752 h 10000"/>
                <a:gd name="connsiteX14" fmla="*/ 8011 w 10113"/>
                <a:gd name="connsiteY14" fmla="*/ 7853 h 10000"/>
                <a:gd name="connsiteX15" fmla="*/ 8307 w 10113"/>
                <a:gd name="connsiteY15" fmla="*/ 6209 h 10000"/>
                <a:gd name="connsiteX16" fmla="*/ 8875 w 10113"/>
                <a:gd name="connsiteY16" fmla="*/ 6068 h 10000"/>
                <a:gd name="connsiteX17" fmla="*/ 10070 w 10113"/>
                <a:gd name="connsiteY17" fmla="*/ 4503 h 10000"/>
                <a:gd name="connsiteX18" fmla="*/ 9771 w 10113"/>
                <a:gd name="connsiteY18" fmla="*/ 4005 h 10000"/>
                <a:gd name="connsiteX19" fmla="*/ 8970 w 10113"/>
                <a:gd name="connsiteY19" fmla="*/ 3914 h 10000"/>
                <a:gd name="connsiteX20" fmla="*/ 8500 w 10113"/>
                <a:gd name="connsiteY20" fmla="*/ 4915 h 10000"/>
                <a:gd name="connsiteX21" fmla="*/ 8500 w 10113"/>
                <a:gd name="connsiteY21" fmla="*/ 2285 h 10000"/>
                <a:gd name="connsiteX22" fmla="*/ 5663 w 10113"/>
                <a:gd name="connsiteY22" fmla="*/ 11 h 10000"/>
                <a:gd name="connsiteX23" fmla="*/ 2081 w 10113"/>
                <a:gd name="connsiteY23" fmla="*/ 445 h 10000"/>
                <a:gd name="connsiteX0" fmla="*/ 2081 w 9950"/>
                <a:gd name="connsiteY0" fmla="*/ 445 h 10000"/>
                <a:gd name="connsiteX1" fmla="*/ 993 w 9950"/>
                <a:gd name="connsiteY1" fmla="*/ 4243 h 10000"/>
                <a:gd name="connsiteX2" fmla="*/ 972 w 9950"/>
                <a:gd name="connsiteY2" fmla="*/ 4180 h 10000"/>
                <a:gd name="connsiteX3" fmla="*/ 297 w 9950"/>
                <a:gd name="connsiteY3" fmla="*/ 4298 h 10000"/>
                <a:gd name="connsiteX4" fmla="*/ 153 w 9950"/>
                <a:gd name="connsiteY4" fmla="*/ 4963 h 10000"/>
                <a:gd name="connsiteX5" fmla="*/ 803 w 9950"/>
                <a:gd name="connsiteY5" fmla="*/ 6220 h 10000"/>
                <a:gd name="connsiteX6" fmla="*/ 1204 w 9950"/>
                <a:gd name="connsiteY6" fmla="*/ 6680 h 10000"/>
                <a:gd name="connsiteX7" fmla="*/ 1447 w 9950"/>
                <a:gd name="connsiteY7" fmla="*/ 6755 h 10000"/>
                <a:gd name="connsiteX8" fmla="*/ 2215 w 9950"/>
                <a:gd name="connsiteY8" fmla="*/ 8153 h 10000"/>
                <a:gd name="connsiteX9" fmla="*/ 2930 w 9950"/>
                <a:gd name="connsiteY9" fmla="*/ 8939 h 10000"/>
                <a:gd name="connsiteX10" fmla="*/ 3667 w 9950"/>
                <a:gd name="connsiteY10" fmla="*/ 9517 h 10000"/>
                <a:gd name="connsiteX11" fmla="*/ 5060 w 9950"/>
                <a:gd name="connsiteY11" fmla="*/ 10000 h 10000"/>
                <a:gd name="connsiteX12" fmla="*/ 6510 w 9950"/>
                <a:gd name="connsiteY12" fmla="*/ 9392 h 10000"/>
                <a:gd name="connsiteX13" fmla="*/ 7338 w 9950"/>
                <a:gd name="connsiteY13" fmla="*/ 8752 h 10000"/>
                <a:gd name="connsiteX14" fmla="*/ 8011 w 9950"/>
                <a:gd name="connsiteY14" fmla="*/ 7853 h 10000"/>
                <a:gd name="connsiteX15" fmla="*/ 8307 w 9950"/>
                <a:gd name="connsiteY15" fmla="*/ 6209 h 10000"/>
                <a:gd name="connsiteX16" fmla="*/ 8875 w 9950"/>
                <a:gd name="connsiteY16" fmla="*/ 6068 h 10000"/>
                <a:gd name="connsiteX17" fmla="*/ 9878 w 9950"/>
                <a:gd name="connsiteY17" fmla="*/ 4833 h 10000"/>
                <a:gd name="connsiteX18" fmla="*/ 9771 w 9950"/>
                <a:gd name="connsiteY18" fmla="*/ 4005 h 10000"/>
                <a:gd name="connsiteX19" fmla="*/ 8970 w 9950"/>
                <a:gd name="connsiteY19" fmla="*/ 3914 h 10000"/>
                <a:gd name="connsiteX20" fmla="*/ 8500 w 9950"/>
                <a:gd name="connsiteY20" fmla="*/ 4915 h 10000"/>
                <a:gd name="connsiteX21" fmla="*/ 8500 w 9950"/>
                <a:gd name="connsiteY21" fmla="*/ 2285 h 10000"/>
                <a:gd name="connsiteX22" fmla="*/ 5663 w 9950"/>
                <a:gd name="connsiteY22" fmla="*/ 11 h 10000"/>
                <a:gd name="connsiteX23" fmla="*/ 2081 w 9950"/>
                <a:gd name="connsiteY23" fmla="*/ 445 h 10000"/>
                <a:gd name="connsiteX0" fmla="*/ 2091 w 9847"/>
                <a:gd name="connsiteY0" fmla="*/ 445 h 10000"/>
                <a:gd name="connsiteX1" fmla="*/ 998 w 9847"/>
                <a:gd name="connsiteY1" fmla="*/ 4243 h 10000"/>
                <a:gd name="connsiteX2" fmla="*/ 977 w 9847"/>
                <a:gd name="connsiteY2" fmla="*/ 4180 h 10000"/>
                <a:gd name="connsiteX3" fmla="*/ 298 w 9847"/>
                <a:gd name="connsiteY3" fmla="*/ 4298 h 10000"/>
                <a:gd name="connsiteX4" fmla="*/ 154 w 9847"/>
                <a:gd name="connsiteY4" fmla="*/ 4963 h 10000"/>
                <a:gd name="connsiteX5" fmla="*/ 807 w 9847"/>
                <a:gd name="connsiteY5" fmla="*/ 6220 h 10000"/>
                <a:gd name="connsiteX6" fmla="*/ 1210 w 9847"/>
                <a:gd name="connsiteY6" fmla="*/ 6680 h 10000"/>
                <a:gd name="connsiteX7" fmla="*/ 1454 w 9847"/>
                <a:gd name="connsiteY7" fmla="*/ 6755 h 10000"/>
                <a:gd name="connsiteX8" fmla="*/ 2226 w 9847"/>
                <a:gd name="connsiteY8" fmla="*/ 8153 h 10000"/>
                <a:gd name="connsiteX9" fmla="*/ 2945 w 9847"/>
                <a:gd name="connsiteY9" fmla="*/ 8939 h 10000"/>
                <a:gd name="connsiteX10" fmla="*/ 3685 w 9847"/>
                <a:gd name="connsiteY10" fmla="*/ 9517 h 10000"/>
                <a:gd name="connsiteX11" fmla="*/ 5085 w 9847"/>
                <a:gd name="connsiteY11" fmla="*/ 10000 h 10000"/>
                <a:gd name="connsiteX12" fmla="*/ 6543 w 9847"/>
                <a:gd name="connsiteY12" fmla="*/ 9392 h 10000"/>
                <a:gd name="connsiteX13" fmla="*/ 7375 w 9847"/>
                <a:gd name="connsiteY13" fmla="*/ 8752 h 10000"/>
                <a:gd name="connsiteX14" fmla="*/ 8051 w 9847"/>
                <a:gd name="connsiteY14" fmla="*/ 7853 h 10000"/>
                <a:gd name="connsiteX15" fmla="*/ 8349 w 9847"/>
                <a:gd name="connsiteY15" fmla="*/ 6209 h 10000"/>
                <a:gd name="connsiteX16" fmla="*/ 8920 w 9847"/>
                <a:gd name="connsiteY16" fmla="*/ 6068 h 10000"/>
                <a:gd name="connsiteX17" fmla="*/ 9591 w 9847"/>
                <a:gd name="connsiteY17" fmla="*/ 5163 h 10000"/>
                <a:gd name="connsiteX18" fmla="*/ 9820 w 9847"/>
                <a:gd name="connsiteY18" fmla="*/ 4005 h 10000"/>
                <a:gd name="connsiteX19" fmla="*/ 9015 w 9847"/>
                <a:gd name="connsiteY19" fmla="*/ 3914 h 10000"/>
                <a:gd name="connsiteX20" fmla="*/ 8543 w 9847"/>
                <a:gd name="connsiteY20" fmla="*/ 4915 h 10000"/>
                <a:gd name="connsiteX21" fmla="*/ 8543 w 9847"/>
                <a:gd name="connsiteY21" fmla="*/ 2285 h 10000"/>
                <a:gd name="connsiteX22" fmla="*/ 5691 w 9847"/>
                <a:gd name="connsiteY22" fmla="*/ 11 h 10000"/>
                <a:gd name="connsiteX23" fmla="*/ 2091 w 9847"/>
                <a:gd name="connsiteY23" fmla="*/ 445 h 10000"/>
                <a:gd name="connsiteX0" fmla="*/ 2123 w 10091"/>
                <a:gd name="connsiteY0" fmla="*/ 445 h 10000"/>
                <a:gd name="connsiteX1" fmla="*/ 1014 w 10091"/>
                <a:gd name="connsiteY1" fmla="*/ 4243 h 10000"/>
                <a:gd name="connsiteX2" fmla="*/ 992 w 10091"/>
                <a:gd name="connsiteY2" fmla="*/ 4180 h 10000"/>
                <a:gd name="connsiteX3" fmla="*/ 303 w 10091"/>
                <a:gd name="connsiteY3" fmla="*/ 4298 h 10000"/>
                <a:gd name="connsiteX4" fmla="*/ 156 w 10091"/>
                <a:gd name="connsiteY4" fmla="*/ 4963 h 10000"/>
                <a:gd name="connsiteX5" fmla="*/ 820 w 10091"/>
                <a:gd name="connsiteY5" fmla="*/ 6220 h 10000"/>
                <a:gd name="connsiteX6" fmla="*/ 1229 w 10091"/>
                <a:gd name="connsiteY6" fmla="*/ 6680 h 10000"/>
                <a:gd name="connsiteX7" fmla="*/ 1477 w 10091"/>
                <a:gd name="connsiteY7" fmla="*/ 6755 h 10000"/>
                <a:gd name="connsiteX8" fmla="*/ 2261 w 10091"/>
                <a:gd name="connsiteY8" fmla="*/ 8153 h 10000"/>
                <a:gd name="connsiteX9" fmla="*/ 2991 w 10091"/>
                <a:gd name="connsiteY9" fmla="*/ 8939 h 10000"/>
                <a:gd name="connsiteX10" fmla="*/ 3742 w 10091"/>
                <a:gd name="connsiteY10" fmla="*/ 9517 h 10000"/>
                <a:gd name="connsiteX11" fmla="*/ 5164 w 10091"/>
                <a:gd name="connsiteY11" fmla="*/ 10000 h 10000"/>
                <a:gd name="connsiteX12" fmla="*/ 6645 w 10091"/>
                <a:gd name="connsiteY12" fmla="*/ 9392 h 10000"/>
                <a:gd name="connsiteX13" fmla="*/ 7490 w 10091"/>
                <a:gd name="connsiteY13" fmla="*/ 8752 h 10000"/>
                <a:gd name="connsiteX14" fmla="*/ 8176 w 10091"/>
                <a:gd name="connsiteY14" fmla="*/ 7853 h 10000"/>
                <a:gd name="connsiteX15" fmla="*/ 8479 w 10091"/>
                <a:gd name="connsiteY15" fmla="*/ 6209 h 10000"/>
                <a:gd name="connsiteX16" fmla="*/ 9059 w 10091"/>
                <a:gd name="connsiteY16" fmla="*/ 6068 h 10000"/>
                <a:gd name="connsiteX17" fmla="*/ 9740 w 10091"/>
                <a:gd name="connsiteY17" fmla="*/ 5163 h 10000"/>
                <a:gd name="connsiteX18" fmla="*/ 10071 w 10091"/>
                <a:gd name="connsiteY18" fmla="*/ 4523 h 10000"/>
                <a:gd name="connsiteX19" fmla="*/ 9155 w 10091"/>
                <a:gd name="connsiteY19" fmla="*/ 3914 h 10000"/>
                <a:gd name="connsiteX20" fmla="*/ 8676 w 10091"/>
                <a:gd name="connsiteY20" fmla="*/ 4915 h 10000"/>
                <a:gd name="connsiteX21" fmla="*/ 8676 w 10091"/>
                <a:gd name="connsiteY21" fmla="*/ 2285 h 10000"/>
                <a:gd name="connsiteX22" fmla="*/ 5779 w 10091"/>
                <a:gd name="connsiteY22" fmla="*/ 11 h 10000"/>
                <a:gd name="connsiteX23" fmla="*/ 2123 w 10091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9059 w 10086"/>
                <a:gd name="connsiteY16" fmla="*/ 606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577 w 10086"/>
                <a:gd name="connsiteY15" fmla="*/ 6492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477 w 10088"/>
                <a:gd name="connsiteY7" fmla="*/ 6755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722 w 10088"/>
                <a:gd name="connsiteY7" fmla="*/ 6802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13 w 10078"/>
                <a:gd name="connsiteY0" fmla="*/ 445 h 10000"/>
                <a:gd name="connsiteX1" fmla="*/ 1004 w 10078"/>
                <a:gd name="connsiteY1" fmla="*/ 4243 h 10000"/>
                <a:gd name="connsiteX2" fmla="*/ 633 w 10078"/>
                <a:gd name="connsiteY2" fmla="*/ 4278 h 10000"/>
                <a:gd name="connsiteX3" fmla="*/ 293 w 10078"/>
                <a:gd name="connsiteY3" fmla="*/ 4298 h 10000"/>
                <a:gd name="connsiteX4" fmla="*/ 146 w 10078"/>
                <a:gd name="connsiteY4" fmla="*/ 4963 h 10000"/>
                <a:gd name="connsiteX5" fmla="*/ 810 w 10078"/>
                <a:gd name="connsiteY5" fmla="*/ 6220 h 10000"/>
                <a:gd name="connsiteX6" fmla="*/ 1219 w 10078"/>
                <a:gd name="connsiteY6" fmla="*/ 6680 h 10000"/>
                <a:gd name="connsiteX7" fmla="*/ 1712 w 10078"/>
                <a:gd name="connsiteY7" fmla="*/ 6802 h 10000"/>
                <a:gd name="connsiteX8" fmla="*/ 2251 w 10078"/>
                <a:gd name="connsiteY8" fmla="*/ 8153 h 10000"/>
                <a:gd name="connsiteX9" fmla="*/ 2981 w 10078"/>
                <a:gd name="connsiteY9" fmla="*/ 8939 h 10000"/>
                <a:gd name="connsiteX10" fmla="*/ 3732 w 10078"/>
                <a:gd name="connsiteY10" fmla="*/ 9517 h 10000"/>
                <a:gd name="connsiteX11" fmla="*/ 5154 w 10078"/>
                <a:gd name="connsiteY11" fmla="*/ 10000 h 10000"/>
                <a:gd name="connsiteX12" fmla="*/ 6635 w 10078"/>
                <a:gd name="connsiteY12" fmla="*/ 9392 h 10000"/>
                <a:gd name="connsiteX13" fmla="*/ 7480 w 10078"/>
                <a:gd name="connsiteY13" fmla="*/ 8752 h 10000"/>
                <a:gd name="connsiteX14" fmla="*/ 8166 w 10078"/>
                <a:gd name="connsiteY14" fmla="*/ 7853 h 10000"/>
                <a:gd name="connsiteX15" fmla="*/ 8567 w 10078"/>
                <a:gd name="connsiteY15" fmla="*/ 6492 h 10000"/>
                <a:gd name="connsiteX16" fmla="*/ 8951 w 10078"/>
                <a:gd name="connsiteY16" fmla="*/ 6398 h 10000"/>
                <a:gd name="connsiteX17" fmla="*/ 9730 w 10078"/>
                <a:gd name="connsiteY17" fmla="*/ 5163 h 10000"/>
                <a:gd name="connsiteX18" fmla="*/ 10061 w 10078"/>
                <a:gd name="connsiteY18" fmla="*/ 4523 h 10000"/>
                <a:gd name="connsiteX19" fmla="*/ 9194 w 10078"/>
                <a:gd name="connsiteY19" fmla="*/ 4009 h 10000"/>
                <a:gd name="connsiteX20" fmla="*/ 8666 w 10078"/>
                <a:gd name="connsiteY20" fmla="*/ 4915 h 10000"/>
                <a:gd name="connsiteX21" fmla="*/ 8666 w 10078"/>
                <a:gd name="connsiteY21" fmla="*/ 2285 h 10000"/>
                <a:gd name="connsiteX22" fmla="*/ 5769 w 10078"/>
                <a:gd name="connsiteY22" fmla="*/ 11 h 10000"/>
                <a:gd name="connsiteX23" fmla="*/ 2113 w 1007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21 w 10086"/>
                <a:gd name="connsiteY0" fmla="*/ 445 h 10000"/>
                <a:gd name="connsiteX1" fmla="*/ 1012 w 10086"/>
                <a:gd name="connsiteY1" fmla="*/ 4243 h 10000"/>
                <a:gd name="connsiteX2" fmla="*/ 301 w 10086"/>
                <a:gd name="connsiteY2" fmla="*/ 4298 h 10000"/>
                <a:gd name="connsiteX3" fmla="*/ 154 w 10086"/>
                <a:gd name="connsiteY3" fmla="*/ 4963 h 10000"/>
                <a:gd name="connsiteX4" fmla="*/ 818 w 10086"/>
                <a:gd name="connsiteY4" fmla="*/ 6220 h 10000"/>
                <a:gd name="connsiteX5" fmla="*/ 1227 w 10086"/>
                <a:gd name="connsiteY5" fmla="*/ 6680 h 10000"/>
                <a:gd name="connsiteX6" fmla="*/ 1720 w 10086"/>
                <a:gd name="connsiteY6" fmla="*/ 6802 h 10000"/>
                <a:gd name="connsiteX7" fmla="*/ 2259 w 10086"/>
                <a:gd name="connsiteY7" fmla="*/ 8153 h 10000"/>
                <a:gd name="connsiteX8" fmla="*/ 2989 w 10086"/>
                <a:gd name="connsiteY8" fmla="*/ 8939 h 10000"/>
                <a:gd name="connsiteX9" fmla="*/ 3740 w 10086"/>
                <a:gd name="connsiteY9" fmla="*/ 9517 h 10000"/>
                <a:gd name="connsiteX10" fmla="*/ 5162 w 10086"/>
                <a:gd name="connsiteY10" fmla="*/ 10000 h 10000"/>
                <a:gd name="connsiteX11" fmla="*/ 6643 w 10086"/>
                <a:gd name="connsiteY11" fmla="*/ 9392 h 10000"/>
                <a:gd name="connsiteX12" fmla="*/ 7488 w 10086"/>
                <a:gd name="connsiteY12" fmla="*/ 8752 h 10000"/>
                <a:gd name="connsiteX13" fmla="*/ 8174 w 10086"/>
                <a:gd name="connsiteY13" fmla="*/ 7853 h 10000"/>
                <a:gd name="connsiteX14" fmla="*/ 8575 w 10086"/>
                <a:gd name="connsiteY14" fmla="*/ 6492 h 10000"/>
                <a:gd name="connsiteX15" fmla="*/ 8959 w 10086"/>
                <a:gd name="connsiteY15" fmla="*/ 6398 h 10000"/>
                <a:gd name="connsiteX16" fmla="*/ 9738 w 10086"/>
                <a:gd name="connsiteY16" fmla="*/ 5163 h 10000"/>
                <a:gd name="connsiteX17" fmla="*/ 10069 w 10086"/>
                <a:gd name="connsiteY17" fmla="*/ 4523 h 10000"/>
                <a:gd name="connsiteX18" fmla="*/ 9202 w 10086"/>
                <a:gd name="connsiteY18" fmla="*/ 4009 h 10000"/>
                <a:gd name="connsiteX19" fmla="*/ 8674 w 10086"/>
                <a:gd name="connsiteY19" fmla="*/ 4915 h 10000"/>
                <a:gd name="connsiteX20" fmla="*/ 8674 w 10086"/>
                <a:gd name="connsiteY20" fmla="*/ 2285 h 10000"/>
                <a:gd name="connsiteX21" fmla="*/ 5777 w 10086"/>
                <a:gd name="connsiteY21" fmla="*/ 11 h 10000"/>
                <a:gd name="connsiteX22" fmla="*/ 2121 w 10086"/>
                <a:gd name="connsiteY22" fmla="*/ 445 h 10000"/>
                <a:gd name="connsiteX0" fmla="*/ 2133 w 10098"/>
                <a:gd name="connsiteY0" fmla="*/ 445 h 10000"/>
                <a:gd name="connsiteX1" fmla="*/ 1024 w 10098"/>
                <a:gd name="connsiteY1" fmla="*/ 4243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382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114"/>
                <a:gd name="connsiteY0" fmla="*/ 445 h 10000"/>
                <a:gd name="connsiteX1" fmla="*/ 1269 w 10114"/>
                <a:gd name="connsiteY1" fmla="*/ 4384 h 10000"/>
                <a:gd name="connsiteX2" fmla="*/ 313 w 10114"/>
                <a:gd name="connsiteY2" fmla="*/ 4298 h 10000"/>
                <a:gd name="connsiteX3" fmla="*/ 166 w 10114"/>
                <a:gd name="connsiteY3" fmla="*/ 4963 h 10000"/>
                <a:gd name="connsiteX4" fmla="*/ 830 w 10114"/>
                <a:gd name="connsiteY4" fmla="*/ 6220 h 10000"/>
                <a:gd name="connsiteX5" fmla="*/ 1239 w 10114"/>
                <a:gd name="connsiteY5" fmla="*/ 6680 h 10000"/>
                <a:gd name="connsiteX6" fmla="*/ 1732 w 10114"/>
                <a:gd name="connsiteY6" fmla="*/ 6802 h 10000"/>
                <a:gd name="connsiteX7" fmla="*/ 2271 w 10114"/>
                <a:gd name="connsiteY7" fmla="*/ 8153 h 10000"/>
                <a:gd name="connsiteX8" fmla="*/ 3001 w 10114"/>
                <a:gd name="connsiteY8" fmla="*/ 8939 h 10000"/>
                <a:gd name="connsiteX9" fmla="*/ 3752 w 10114"/>
                <a:gd name="connsiteY9" fmla="*/ 9517 h 10000"/>
                <a:gd name="connsiteX10" fmla="*/ 5174 w 10114"/>
                <a:gd name="connsiteY10" fmla="*/ 10000 h 10000"/>
                <a:gd name="connsiteX11" fmla="*/ 6655 w 10114"/>
                <a:gd name="connsiteY11" fmla="*/ 9392 h 10000"/>
                <a:gd name="connsiteX12" fmla="*/ 7500 w 10114"/>
                <a:gd name="connsiteY12" fmla="*/ 8752 h 10000"/>
                <a:gd name="connsiteX13" fmla="*/ 8186 w 10114"/>
                <a:gd name="connsiteY13" fmla="*/ 7853 h 10000"/>
                <a:gd name="connsiteX14" fmla="*/ 8587 w 10114"/>
                <a:gd name="connsiteY14" fmla="*/ 6492 h 10000"/>
                <a:gd name="connsiteX15" fmla="*/ 8971 w 10114"/>
                <a:gd name="connsiteY15" fmla="*/ 6398 h 10000"/>
                <a:gd name="connsiteX16" fmla="*/ 9750 w 10114"/>
                <a:gd name="connsiteY16" fmla="*/ 5163 h 10000"/>
                <a:gd name="connsiteX17" fmla="*/ 10081 w 10114"/>
                <a:gd name="connsiteY17" fmla="*/ 4382 h 10000"/>
                <a:gd name="connsiteX18" fmla="*/ 8920 w 10114"/>
                <a:gd name="connsiteY18" fmla="*/ 4150 h 10000"/>
                <a:gd name="connsiteX19" fmla="*/ 8686 w 10114"/>
                <a:gd name="connsiteY19" fmla="*/ 4915 h 10000"/>
                <a:gd name="connsiteX20" fmla="*/ 8686 w 10114"/>
                <a:gd name="connsiteY20" fmla="*/ 2285 h 10000"/>
                <a:gd name="connsiteX21" fmla="*/ 5789 w 10114"/>
                <a:gd name="connsiteY21" fmla="*/ 11 h 10000"/>
                <a:gd name="connsiteX22" fmla="*/ 2133 w 10114"/>
                <a:gd name="connsiteY22" fmla="*/ 445 h 10000"/>
                <a:gd name="connsiteX0" fmla="*/ 2133 w 9945"/>
                <a:gd name="connsiteY0" fmla="*/ 445 h 10000"/>
                <a:gd name="connsiteX1" fmla="*/ 1269 w 9945"/>
                <a:gd name="connsiteY1" fmla="*/ 4384 h 10000"/>
                <a:gd name="connsiteX2" fmla="*/ 313 w 9945"/>
                <a:gd name="connsiteY2" fmla="*/ 4298 h 10000"/>
                <a:gd name="connsiteX3" fmla="*/ 166 w 9945"/>
                <a:gd name="connsiteY3" fmla="*/ 4963 h 10000"/>
                <a:gd name="connsiteX4" fmla="*/ 830 w 9945"/>
                <a:gd name="connsiteY4" fmla="*/ 6220 h 10000"/>
                <a:gd name="connsiteX5" fmla="*/ 1239 w 9945"/>
                <a:gd name="connsiteY5" fmla="*/ 6680 h 10000"/>
                <a:gd name="connsiteX6" fmla="*/ 1732 w 9945"/>
                <a:gd name="connsiteY6" fmla="*/ 6802 h 10000"/>
                <a:gd name="connsiteX7" fmla="*/ 2271 w 9945"/>
                <a:gd name="connsiteY7" fmla="*/ 8153 h 10000"/>
                <a:gd name="connsiteX8" fmla="*/ 3001 w 9945"/>
                <a:gd name="connsiteY8" fmla="*/ 8939 h 10000"/>
                <a:gd name="connsiteX9" fmla="*/ 3752 w 9945"/>
                <a:gd name="connsiteY9" fmla="*/ 9517 h 10000"/>
                <a:gd name="connsiteX10" fmla="*/ 5174 w 9945"/>
                <a:gd name="connsiteY10" fmla="*/ 10000 h 10000"/>
                <a:gd name="connsiteX11" fmla="*/ 6655 w 9945"/>
                <a:gd name="connsiteY11" fmla="*/ 9392 h 10000"/>
                <a:gd name="connsiteX12" fmla="*/ 7500 w 9945"/>
                <a:gd name="connsiteY12" fmla="*/ 8752 h 10000"/>
                <a:gd name="connsiteX13" fmla="*/ 8186 w 9945"/>
                <a:gd name="connsiteY13" fmla="*/ 7853 h 10000"/>
                <a:gd name="connsiteX14" fmla="*/ 8587 w 9945"/>
                <a:gd name="connsiteY14" fmla="*/ 6492 h 10000"/>
                <a:gd name="connsiteX15" fmla="*/ 8971 w 9945"/>
                <a:gd name="connsiteY15" fmla="*/ 6398 h 10000"/>
                <a:gd name="connsiteX16" fmla="*/ 9750 w 9945"/>
                <a:gd name="connsiteY16" fmla="*/ 5163 h 10000"/>
                <a:gd name="connsiteX17" fmla="*/ 9885 w 9945"/>
                <a:gd name="connsiteY17" fmla="*/ 4382 h 10000"/>
                <a:gd name="connsiteX18" fmla="*/ 8920 w 9945"/>
                <a:gd name="connsiteY18" fmla="*/ 4150 h 10000"/>
                <a:gd name="connsiteX19" fmla="*/ 8686 w 9945"/>
                <a:gd name="connsiteY19" fmla="*/ 4915 h 10000"/>
                <a:gd name="connsiteX20" fmla="*/ 8686 w 9945"/>
                <a:gd name="connsiteY20" fmla="*/ 2285 h 10000"/>
                <a:gd name="connsiteX21" fmla="*/ 5789 w 9945"/>
                <a:gd name="connsiteY21" fmla="*/ 11 h 10000"/>
                <a:gd name="connsiteX22" fmla="*/ 2133 w 9945"/>
                <a:gd name="connsiteY22" fmla="*/ 445 h 10000"/>
                <a:gd name="connsiteX0" fmla="*/ 2145 w 9993"/>
                <a:gd name="connsiteY0" fmla="*/ 445 h 10000"/>
                <a:gd name="connsiteX1" fmla="*/ 1276 w 9993"/>
                <a:gd name="connsiteY1" fmla="*/ 4384 h 10000"/>
                <a:gd name="connsiteX2" fmla="*/ 315 w 9993"/>
                <a:gd name="connsiteY2" fmla="*/ 4298 h 10000"/>
                <a:gd name="connsiteX3" fmla="*/ 167 w 9993"/>
                <a:gd name="connsiteY3" fmla="*/ 4963 h 10000"/>
                <a:gd name="connsiteX4" fmla="*/ 835 w 9993"/>
                <a:gd name="connsiteY4" fmla="*/ 6220 h 10000"/>
                <a:gd name="connsiteX5" fmla="*/ 1246 w 9993"/>
                <a:gd name="connsiteY5" fmla="*/ 6680 h 10000"/>
                <a:gd name="connsiteX6" fmla="*/ 1742 w 9993"/>
                <a:gd name="connsiteY6" fmla="*/ 6802 h 10000"/>
                <a:gd name="connsiteX7" fmla="*/ 2284 w 9993"/>
                <a:gd name="connsiteY7" fmla="*/ 8153 h 10000"/>
                <a:gd name="connsiteX8" fmla="*/ 3018 w 9993"/>
                <a:gd name="connsiteY8" fmla="*/ 8939 h 10000"/>
                <a:gd name="connsiteX9" fmla="*/ 3773 w 9993"/>
                <a:gd name="connsiteY9" fmla="*/ 9517 h 10000"/>
                <a:gd name="connsiteX10" fmla="*/ 5203 w 9993"/>
                <a:gd name="connsiteY10" fmla="*/ 10000 h 10000"/>
                <a:gd name="connsiteX11" fmla="*/ 6692 w 9993"/>
                <a:gd name="connsiteY11" fmla="*/ 9392 h 10000"/>
                <a:gd name="connsiteX12" fmla="*/ 7541 w 9993"/>
                <a:gd name="connsiteY12" fmla="*/ 8752 h 10000"/>
                <a:gd name="connsiteX13" fmla="*/ 8231 w 9993"/>
                <a:gd name="connsiteY13" fmla="*/ 7853 h 10000"/>
                <a:gd name="connsiteX14" fmla="*/ 8634 w 9993"/>
                <a:gd name="connsiteY14" fmla="*/ 6492 h 10000"/>
                <a:gd name="connsiteX15" fmla="*/ 9021 w 9993"/>
                <a:gd name="connsiteY15" fmla="*/ 6398 h 10000"/>
                <a:gd name="connsiteX16" fmla="*/ 9804 w 9993"/>
                <a:gd name="connsiteY16" fmla="*/ 5163 h 10000"/>
                <a:gd name="connsiteX17" fmla="*/ 9940 w 9993"/>
                <a:gd name="connsiteY17" fmla="*/ 4382 h 10000"/>
                <a:gd name="connsiteX18" fmla="*/ 9073 w 9993"/>
                <a:gd name="connsiteY18" fmla="*/ 4325 h 10000"/>
                <a:gd name="connsiteX19" fmla="*/ 8969 w 9993"/>
                <a:gd name="connsiteY19" fmla="*/ 4150 h 10000"/>
                <a:gd name="connsiteX20" fmla="*/ 8734 w 9993"/>
                <a:gd name="connsiteY20" fmla="*/ 4915 h 10000"/>
                <a:gd name="connsiteX21" fmla="*/ 8734 w 9993"/>
                <a:gd name="connsiteY21" fmla="*/ 2285 h 10000"/>
                <a:gd name="connsiteX22" fmla="*/ 5821 w 9993"/>
                <a:gd name="connsiteY22" fmla="*/ 11 h 10000"/>
                <a:gd name="connsiteX23" fmla="*/ 2145 w 9993"/>
                <a:gd name="connsiteY23" fmla="*/ 445 h 10000"/>
                <a:gd name="connsiteX0" fmla="*/ 2147 w 10000"/>
                <a:gd name="connsiteY0" fmla="*/ 445 h 10000"/>
                <a:gd name="connsiteX1" fmla="*/ 1277 w 10000"/>
                <a:gd name="connsiteY1" fmla="*/ 4384 h 10000"/>
                <a:gd name="connsiteX2" fmla="*/ 315 w 10000"/>
                <a:gd name="connsiteY2" fmla="*/ 4298 h 10000"/>
                <a:gd name="connsiteX3" fmla="*/ 167 w 10000"/>
                <a:gd name="connsiteY3" fmla="*/ 4963 h 10000"/>
                <a:gd name="connsiteX4" fmla="*/ 836 w 10000"/>
                <a:gd name="connsiteY4" fmla="*/ 6220 h 10000"/>
                <a:gd name="connsiteX5" fmla="*/ 1247 w 10000"/>
                <a:gd name="connsiteY5" fmla="*/ 6680 h 10000"/>
                <a:gd name="connsiteX6" fmla="*/ 1743 w 10000"/>
                <a:gd name="connsiteY6" fmla="*/ 6802 h 10000"/>
                <a:gd name="connsiteX7" fmla="*/ 2286 w 10000"/>
                <a:gd name="connsiteY7" fmla="*/ 8153 h 10000"/>
                <a:gd name="connsiteX8" fmla="*/ 3020 w 10000"/>
                <a:gd name="connsiteY8" fmla="*/ 8939 h 10000"/>
                <a:gd name="connsiteX9" fmla="*/ 3776 w 10000"/>
                <a:gd name="connsiteY9" fmla="*/ 9517 h 10000"/>
                <a:gd name="connsiteX10" fmla="*/ 5207 w 10000"/>
                <a:gd name="connsiteY10" fmla="*/ 10000 h 10000"/>
                <a:gd name="connsiteX11" fmla="*/ 6697 w 10000"/>
                <a:gd name="connsiteY11" fmla="*/ 9392 h 10000"/>
                <a:gd name="connsiteX12" fmla="*/ 7546 w 10000"/>
                <a:gd name="connsiteY12" fmla="*/ 8752 h 10000"/>
                <a:gd name="connsiteX13" fmla="*/ 8237 w 10000"/>
                <a:gd name="connsiteY13" fmla="*/ 7853 h 10000"/>
                <a:gd name="connsiteX14" fmla="*/ 8640 w 10000"/>
                <a:gd name="connsiteY14" fmla="*/ 6492 h 10000"/>
                <a:gd name="connsiteX15" fmla="*/ 9027 w 10000"/>
                <a:gd name="connsiteY15" fmla="*/ 6398 h 10000"/>
                <a:gd name="connsiteX16" fmla="*/ 9811 w 10000"/>
                <a:gd name="connsiteY16" fmla="*/ 5163 h 10000"/>
                <a:gd name="connsiteX17" fmla="*/ 9947 w 10000"/>
                <a:gd name="connsiteY17" fmla="*/ 4382 h 10000"/>
                <a:gd name="connsiteX18" fmla="*/ 9079 w 10000"/>
                <a:gd name="connsiteY18" fmla="*/ 4325 h 10000"/>
                <a:gd name="connsiteX19" fmla="*/ 8975 w 10000"/>
                <a:gd name="connsiteY19" fmla="*/ 4150 h 10000"/>
                <a:gd name="connsiteX20" fmla="*/ 8740 w 10000"/>
                <a:gd name="connsiteY20" fmla="*/ 4915 h 10000"/>
                <a:gd name="connsiteX21" fmla="*/ 8740 w 10000"/>
                <a:gd name="connsiteY21" fmla="*/ 2285 h 10000"/>
                <a:gd name="connsiteX22" fmla="*/ 7769 w 10000"/>
                <a:gd name="connsiteY22" fmla="*/ 564 h 10000"/>
                <a:gd name="connsiteX23" fmla="*/ 5825 w 10000"/>
                <a:gd name="connsiteY23" fmla="*/ 11 h 10000"/>
                <a:gd name="connsiteX24" fmla="*/ 2147 w 10000"/>
                <a:gd name="connsiteY24" fmla="*/ 445 h 10000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743 w 10000"/>
                <a:gd name="connsiteY6" fmla="*/ 7190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970 w 10000"/>
                <a:gd name="connsiteY6" fmla="*/ 7624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094 w 9947"/>
                <a:gd name="connsiteY0" fmla="*/ 833 h 10388"/>
                <a:gd name="connsiteX1" fmla="*/ 1224 w 9947"/>
                <a:gd name="connsiteY1" fmla="*/ 4772 h 10388"/>
                <a:gd name="connsiteX2" fmla="*/ 565 w 9947"/>
                <a:gd name="connsiteY2" fmla="*/ 4975 h 10388"/>
                <a:gd name="connsiteX3" fmla="*/ 114 w 9947"/>
                <a:gd name="connsiteY3" fmla="*/ 5351 h 10388"/>
                <a:gd name="connsiteX4" fmla="*/ 783 w 9947"/>
                <a:gd name="connsiteY4" fmla="*/ 6608 h 10388"/>
                <a:gd name="connsiteX5" fmla="*/ 1194 w 9947"/>
                <a:gd name="connsiteY5" fmla="*/ 7068 h 10388"/>
                <a:gd name="connsiteX6" fmla="*/ 1917 w 9947"/>
                <a:gd name="connsiteY6" fmla="*/ 7624 h 10388"/>
                <a:gd name="connsiteX7" fmla="*/ 2233 w 9947"/>
                <a:gd name="connsiteY7" fmla="*/ 8541 h 10388"/>
                <a:gd name="connsiteX8" fmla="*/ 2967 w 9947"/>
                <a:gd name="connsiteY8" fmla="*/ 9327 h 10388"/>
                <a:gd name="connsiteX9" fmla="*/ 3723 w 9947"/>
                <a:gd name="connsiteY9" fmla="*/ 9905 h 10388"/>
                <a:gd name="connsiteX10" fmla="*/ 5154 w 9947"/>
                <a:gd name="connsiteY10" fmla="*/ 10388 h 10388"/>
                <a:gd name="connsiteX11" fmla="*/ 6644 w 9947"/>
                <a:gd name="connsiteY11" fmla="*/ 9780 h 10388"/>
                <a:gd name="connsiteX12" fmla="*/ 7493 w 9947"/>
                <a:gd name="connsiteY12" fmla="*/ 9140 h 10388"/>
                <a:gd name="connsiteX13" fmla="*/ 8184 w 9947"/>
                <a:gd name="connsiteY13" fmla="*/ 8241 h 10388"/>
                <a:gd name="connsiteX14" fmla="*/ 8587 w 9947"/>
                <a:gd name="connsiteY14" fmla="*/ 6880 h 10388"/>
                <a:gd name="connsiteX15" fmla="*/ 8974 w 9947"/>
                <a:gd name="connsiteY15" fmla="*/ 6786 h 10388"/>
                <a:gd name="connsiteX16" fmla="*/ 9758 w 9947"/>
                <a:gd name="connsiteY16" fmla="*/ 5551 h 10388"/>
                <a:gd name="connsiteX17" fmla="*/ 9894 w 9947"/>
                <a:gd name="connsiteY17" fmla="*/ 4770 h 10388"/>
                <a:gd name="connsiteX18" fmla="*/ 9026 w 9947"/>
                <a:gd name="connsiteY18" fmla="*/ 4713 h 10388"/>
                <a:gd name="connsiteX19" fmla="*/ 8922 w 9947"/>
                <a:gd name="connsiteY19" fmla="*/ 4538 h 10388"/>
                <a:gd name="connsiteX20" fmla="*/ 8687 w 9947"/>
                <a:gd name="connsiteY20" fmla="*/ 5303 h 10388"/>
                <a:gd name="connsiteX21" fmla="*/ 8687 w 9947"/>
                <a:gd name="connsiteY21" fmla="*/ 2673 h 10388"/>
                <a:gd name="connsiteX22" fmla="*/ 7716 w 9947"/>
                <a:gd name="connsiteY22" fmla="*/ 952 h 10388"/>
                <a:gd name="connsiteX23" fmla="*/ 5696 w 9947"/>
                <a:gd name="connsiteY23" fmla="*/ 1 h 10388"/>
                <a:gd name="connsiteX24" fmla="*/ 2094 w 9947"/>
                <a:gd name="connsiteY24" fmla="*/ 833 h 10388"/>
                <a:gd name="connsiteX0" fmla="*/ 1875 w 9770"/>
                <a:gd name="connsiteY0" fmla="*/ 802 h 10000"/>
                <a:gd name="connsiteX1" fmla="*/ 1001 w 9770"/>
                <a:gd name="connsiteY1" fmla="*/ 4594 h 10000"/>
                <a:gd name="connsiteX2" fmla="*/ 338 w 9770"/>
                <a:gd name="connsiteY2" fmla="*/ 4789 h 10000"/>
                <a:gd name="connsiteX3" fmla="*/ 151 w 9770"/>
                <a:gd name="connsiteY3" fmla="*/ 5290 h 10000"/>
                <a:gd name="connsiteX4" fmla="*/ 557 w 9770"/>
                <a:gd name="connsiteY4" fmla="*/ 6361 h 10000"/>
                <a:gd name="connsiteX5" fmla="*/ 970 w 9770"/>
                <a:gd name="connsiteY5" fmla="*/ 6804 h 10000"/>
                <a:gd name="connsiteX6" fmla="*/ 1697 w 9770"/>
                <a:gd name="connsiteY6" fmla="*/ 7339 h 10000"/>
                <a:gd name="connsiteX7" fmla="*/ 2015 w 9770"/>
                <a:gd name="connsiteY7" fmla="*/ 8222 h 10000"/>
                <a:gd name="connsiteX8" fmla="*/ 2753 w 9770"/>
                <a:gd name="connsiteY8" fmla="*/ 8979 h 10000"/>
                <a:gd name="connsiteX9" fmla="*/ 3513 w 9770"/>
                <a:gd name="connsiteY9" fmla="*/ 9535 h 10000"/>
                <a:gd name="connsiteX10" fmla="*/ 4951 w 9770"/>
                <a:gd name="connsiteY10" fmla="*/ 10000 h 10000"/>
                <a:gd name="connsiteX11" fmla="*/ 6449 w 9770"/>
                <a:gd name="connsiteY11" fmla="*/ 9415 h 10000"/>
                <a:gd name="connsiteX12" fmla="*/ 7303 w 9770"/>
                <a:gd name="connsiteY12" fmla="*/ 8799 h 10000"/>
                <a:gd name="connsiteX13" fmla="*/ 7998 w 9770"/>
                <a:gd name="connsiteY13" fmla="*/ 7933 h 10000"/>
                <a:gd name="connsiteX14" fmla="*/ 8403 w 9770"/>
                <a:gd name="connsiteY14" fmla="*/ 6623 h 10000"/>
                <a:gd name="connsiteX15" fmla="*/ 8792 w 9770"/>
                <a:gd name="connsiteY15" fmla="*/ 6533 h 10000"/>
                <a:gd name="connsiteX16" fmla="*/ 9580 w 9770"/>
                <a:gd name="connsiteY16" fmla="*/ 5344 h 10000"/>
                <a:gd name="connsiteX17" fmla="*/ 9717 w 9770"/>
                <a:gd name="connsiteY17" fmla="*/ 4592 h 10000"/>
                <a:gd name="connsiteX18" fmla="*/ 8844 w 9770"/>
                <a:gd name="connsiteY18" fmla="*/ 4537 h 10000"/>
                <a:gd name="connsiteX19" fmla="*/ 8740 w 9770"/>
                <a:gd name="connsiteY19" fmla="*/ 4369 h 10000"/>
                <a:gd name="connsiteX20" fmla="*/ 8503 w 9770"/>
                <a:gd name="connsiteY20" fmla="*/ 5105 h 10000"/>
                <a:gd name="connsiteX21" fmla="*/ 8503 w 9770"/>
                <a:gd name="connsiteY21" fmla="*/ 2573 h 10000"/>
                <a:gd name="connsiteX22" fmla="*/ 7527 w 9770"/>
                <a:gd name="connsiteY22" fmla="*/ 916 h 10000"/>
                <a:gd name="connsiteX23" fmla="*/ 5496 w 9770"/>
                <a:gd name="connsiteY23" fmla="*/ 1 h 10000"/>
                <a:gd name="connsiteX24" fmla="*/ 1875 w 9770"/>
                <a:gd name="connsiteY24" fmla="*/ 802 h 10000"/>
                <a:gd name="connsiteX0" fmla="*/ 1764 w 9845"/>
                <a:gd name="connsiteY0" fmla="*/ 802 h 10000"/>
                <a:gd name="connsiteX1" fmla="*/ 870 w 9845"/>
                <a:gd name="connsiteY1" fmla="*/ 4594 h 10000"/>
                <a:gd name="connsiteX2" fmla="*/ 191 w 9845"/>
                <a:gd name="connsiteY2" fmla="*/ 4789 h 10000"/>
                <a:gd name="connsiteX3" fmla="*/ 0 w 9845"/>
                <a:gd name="connsiteY3" fmla="*/ 5290 h 10000"/>
                <a:gd name="connsiteX4" fmla="*/ 415 w 9845"/>
                <a:gd name="connsiteY4" fmla="*/ 6361 h 10000"/>
                <a:gd name="connsiteX5" fmla="*/ 838 w 9845"/>
                <a:gd name="connsiteY5" fmla="*/ 6804 h 10000"/>
                <a:gd name="connsiteX6" fmla="*/ 1582 w 9845"/>
                <a:gd name="connsiteY6" fmla="*/ 7339 h 10000"/>
                <a:gd name="connsiteX7" fmla="*/ 1907 w 9845"/>
                <a:gd name="connsiteY7" fmla="*/ 8222 h 10000"/>
                <a:gd name="connsiteX8" fmla="*/ 2663 w 9845"/>
                <a:gd name="connsiteY8" fmla="*/ 8979 h 10000"/>
                <a:gd name="connsiteX9" fmla="*/ 3441 w 9845"/>
                <a:gd name="connsiteY9" fmla="*/ 9535 h 10000"/>
                <a:gd name="connsiteX10" fmla="*/ 4913 w 9845"/>
                <a:gd name="connsiteY10" fmla="*/ 10000 h 10000"/>
                <a:gd name="connsiteX11" fmla="*/ 6446 w 9845"/>
                <a:gd name="connsiteY11" fmla="*/ 9415 h 10000"/>
                <a:gd name="connsiteX12" fmla="*/ 7320 w 9845"/>
                <a:gd name="connsiteY12" fmla="*/ 8799 h 10000"/>
                <a:gd name="connsiteX13" fmla="*/ 8031 w 9845"/>
                <a:gd name="connsiteY13" fmla="*/ 7933 h 10000"/>
                <a:gd name="connsiteX14" fmla="*/ 8446 w 9845"/>
                <a:gd name="connsiteY14" fmla="*/ 6623 h 10000"/>
                <a:gd name="connsiteX15" fmla="*/ 8844 w 9845"/>
                <a:gd name="connsiteY15" fmla="*/ 6533 h 10000"/>
                <a:gd name="connsiteX16" fmla="*/ 9651 w 9845"/>
                <a:gd name="connsiteY16" fmla="*/ 5344 h 10000"/>
                <a:gd name="connsiteX17" fmla="*/ 9791 w 9845"/>
                <a:gd name="connsiteY17" fmla="*/ 4592 h 10000"/>
                <a:gd name="connsiteX18" fmla="*/ 8897 w 9845"/>
                <a:gd name="connsiteY18" fmla="*/ 4537 h 10000"/>
                <a:gd name="connsiteX19" fmla="*/ 8791 w 9845"/>
                <a:gd name="connsiteY19" fmla="*/ 4369 h 10000"/>
                <a:gd name="connsiteX20" fmla="*/ 8548 w 9845"/>
                <a:gd name="connsiteY20" fmla="*/ 5105 h 10000"/>
                <a:gd name="connsiteX21" fmla="*/ 8548 w 9845"/>
                <a:gd name="connsiteY21" fmla="*/ 2573 h 10000"/>
                <a:gd name="connsiteX22" fmla="*/ 7549 w 9845"/>
                <a:gd name="connsiteY22" fmla="*/ 916 h 10000"/>
                <a:gd name="connsiteX23" fmla="*/ 5470 w 9845"/>
                <a:gd name="connsiteY23" fmla="*/ 1 h 10000"/>
                <a:gd name="connsiteX24" fmla="*/ 1764 w 9845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2573 h 10000"/>
                <a:gd name="connsiteX21" fmla="*/ 7668 w 10000"/>
                <a:gd name="connsiteY21" fmla="*/ 916 h 10000"/>
                <a:gd name="connsiteX22" fmla="*/ 5556 w 10000"/>
                <a:gd name="connsiteY22" fmla="*/ 1 h 10000"/>
                <a:gd name="connsiteX23" fmla="*/ 1792 w 10000"/>
                <a:gd name="connsiteY23" fmla="*/ 802 h 10000"/>
                <a:gd name="connsiteX0" fmla="*/ 1792 w 9970"/>
                <a:gd name="connsiteY0" fmla="*/ 802 h 10000"/>
                <a:gd name="connsiteX1" fmla="*/ 884 w 9970"/>
                <a:gd name="connsiteY1" fmla="*/ 4594 h 10000"/>
                <a:gd name="connsiteX2" fmla="*/ 194 w 9970"/>
                <a:gd name="connsiteY2" fmla="*/ 4789 h 10000"/>
                <a:gd name="connsiteX3" fmla="*/ 0 w 9970"/>
                <a:gd name="connsiteY3" fmla="*/ 5290 h 10000"/>
                <a:gd name="connsiteX4" fmla="*/ 264 w 9970"/>
                <a:gd name="connsiteY4" fmla="*/ 6187 h 10000"/>
                <a:gd name="connsiteX5" fmla="*/ 851 w 9970"/>
                <a:gd name="connsiteY5" fmla="*/ 6804 h 10000"/>
                <a:gd name="connsiteX6" fmla="*/ 1607 w 9970"/>
                <a:gd name="connsiteY6" fmla="*/ 7339 h 10000"/>
                <a:gd name="connsiteX7" fmla="*/ 1937 w 9970"/>
                <a:gd name="connsiteY7" fmla="*/ 8222 h 10000"/>
                <a:gd name="connsiteX8" fmla="*/ 2705 w 9970"/>
                <a:gd name="connsiteY8" fmla="*/ 8979 h 10000"/>
                <a:gd name="connsiteX9" fmla="*/ 3495 w 9970"/>
                <a:gd name="connsiteY9" fmla="*/ 9535 h 10000"/>
                <a:gd name="connsiteX10" fmla="*/ 4990 w 9970"/>
                <a:gd name="connsiteY10" fmla="*/ 10000 h 10000"/>
                <a:gd name="connsiteX11" fmla="*/ 6547 w 9970"/>
                <a:gd name="connsiteY11" fmla="*/ 9415 h 10000"/>
                <a:gd name="connsiteX12" fmla="*/ 7435 w 9970"/>
                <a:gd name="connsiteY12" fmla="*/ 8799 h 10000"/>
                <a:gd name="connsiteX13" fmla="*/ 8157 w 9970"/>
                <a:gd name="connsiteY13" fmla="*/ 7933 h 10000"/>
                <a:gd name="connsiteX14" fmla="*/ 8579 w 9970"/>
                <a:gd name="connsiteY14" fmla="*/ 6623 h 10000"/>
                <a:gd name="connsiteX15" fmla="*/ 8983 w 9970"/>
                <a:gd name="connsiteY15" fmla="*/ 6533 h 10000"/>
                <a:gd name="connsiteX16" fmla="*/ 9803 w 9970"/>
                <a:gd name="connsiteY16" fmla="*/ 5344 h 10000"/>
                <a:gd name="connsiteX17" fmla="*/ 9945 w 9970"/>
                <a:gd name="connsiteY17" fmla="*/ 4592 h 10000"/>
                <a:gd name="connsiteX18" fmla="*/ 9448 w 9970"/>
                <a:gd name="connsiteY18" fmla="*/ 4292 h 10000"/>
                <a:gd name="connsiteX19" fmla="*/ 9037 w 9970"/>
                <a:gd name="connsiteY19" fmla="*/ 4537 h 10000"/>
                <a:gd name="connsiteX20" fmla="*/ 8929 w 9970"/>
                <a:gd name="connsiteY20" fmla="*/ 4369 h 10000"/>
                <a:gd name="connsiteX21" fmla="*/ 8683 w 9970"/>
                <a:gd name="connsiteY21" fmla="*/ 2573 h 10000"/>
                <a:gd name="connsiteX22" fmla="*/ 7668 w 9970"/>
                <a:gd name="connsiteY22" fmla="*/ 916 h 10000"/>
                <a:gd name="connsiteX23" fmla="*/ 5556 w 9970"/>
                <a:gd name="connsiteY23" fmla="*/ 1 h 10000"/>
                <a:gd name="connsiteX24" fmla="*/ 1792 w 9970"/>
                <a:gd name="connsiteY24" fmla="*/ 802 h 10000"/>
                <a:gd name="connsiteX0" fmla="*/ 1797 w 9844"/>
                <a:gd name="connsiteY0" fmla="*/ 802 h 10000"/>
                <a:gd name="connsiteX1" fmla="*/ 887 w 9844"/>
                <a:gd name="connsiteY1" fmla="*/ 4594 h 10000"/>
                <a:gd name="connsiteX2" fmla="*/ 195 w 9844"/>
                <a:gd name="connsiteY2" fmla="*/ 4789 h 10000"/>
                <a:gd name="connsiteX3" fmla="*/ 0 w 9844"/>
                <a:gd name="connsiteY3" fmla="*/ 5290 h 10000"/>
                <a:gd name="connsiteX4" fmla="*/ 265 w 9844"/>
                <a:gd name="connsiteY4" fmla="*/ 6187 h 10000"/>
                <a:gd name="connsiteX5" fmla="*/ 854 w 9844"/>
                <a:gd name="connsiteY5" fmla="*/ 6804 h 10000"/>
                <a:gd name="connsiteX6" fmla="*/ 1612 w 9844"/>
                <a:gd name="connsiteY6" fmla="*/ 7339 h 10000"/>
                <a:gd name="connsiteX7" fmla="*/ 1943 w 9844"/>
                <a:gd name="connsiteY7" fmla="*/ 8222 h 10000"/>
                <a:gd name="connsiteX8" fmla="*/ 2713 w 9844"/>
                <a:gd name="connsiteY8" fmla="*/ 8979 h 10000"/>
                <a:gd name="connsiteX9" fmla="*/ 3506 w 9844"/>
                <a:gd name="connsiteY9" fmla="*/ 9535 h 10000"/>
                <a:gd name="connsiteX10" fmla="*/ 5005 w 9844"/>
                <a:gd name="connsiteY10" fmla="*/ 10000 h 10000"/>
                <a:gd name="connsiteX11" fmla="*/ 6567 w 9844"/>
                <a:gd name="connsiteY11" fmla="*/ 9415 h 10000"/>
                <a:gd name="connsiteX12" fmla="*/ 7457 w 9844"/>
                <a:gd name="connsiteY12" fmla="*/ 8799 h 10000"/>
                <a:gd name="connsiteX13" fmla="*/ 8182 w 9844"/>
                <a:gd name="connsiteY13" fmla="*/ 7933 h 10000"/>
                <a:gd name="connsiteX14" fmla="*/ 8605 w 9844"/>
                <a:gd name="connsiteY14" fmla="*/ 6623 h 10000"/>
                <a:gd name="connsiteX15" fmla="*/ 9010 w 9844"/>
                <a:gd name="connsiteY15" fmla="*/ 6533 h 10000"/>
                <a:gd name="connsiteX16" fmla="*/ 9832 w 9844"/>
                <a:gd name="connsiteY16" fmla="*/ 5344 h 10000"/>
                <a:gd name="connsiteX17" fmla="*/ 9476 w 9844"/>
                <a:gd name="connsiteY17" fmla="*/ 4292 h 10000"/>
                <a:gd name="connsiteX18" fmla="*/ 9064 w 9844"/>
                <a:gd name="connsiteY18" fmla="*/ 4537 h 10000"/>
                <a:gd name="connsiteX19" fmla="*/ 8956 w 9844"/>
                <a:gd name="connsiteY19" fmla="*/ 4369 h 10000"/>
                <a:gd name="connsiteX20" fmla="*/ 8709 w 9844"/>
                <a:gd name="connsiteY20" fmla="*/ 2573 h 10000"/>
                <a:gd name="connsiteX21" fmla="*/ 7691 w 9844"/>
                <a:gd name="connsiteY21" fmla="*/ 916 h 10000"/>
                <a:gd name="connsiteX22" fmla="*/ 5573 w 9844"/>
                <a:gd name="connsiteY22" fmla="*/ 1 h 10000"/>
                <a:gd name="connsiteX23" fmla="*/ 1797 w 9844"/>
                <a:gd name="connsiteY23" fmla="*/ 802 h 10000"/>
                <a:gd name="connsiteX0" fmla="*/ 1825 w 11841"/>
                <a:gd name="connsiteY0" fmla="*/ 802 h 10000"/>
                <a:gd name="connsiteX1" fmla="*/ 901 w 11841"/>
                <a:gd name="connsiteY1" fmla="*/ 4594 h 10000"/>
                <a:gd name="connsiteX2" fmla="*/ 198 w 11841"/>
                <a:gd name="connsiteY2" fmla="*/ 4789 h 10000"/>
                <a:gd name="connsiteX3" fmla="*/ 0 w 11841"/>
                <a:gd name="connsiteY3" fmla="*/ 5290 h 10000"/>
                <a:gd name="connsiteX4" fmla="*/ 269 w 11841"/>
                <a:gd name="connsiteY4" fmla="*/ 6187 h 10000"/>
                <a:gd name="connsiteX5" fmla="*/ 868 w 11841"/>
                <a:gd name="connsiteY5" fmla="*/ 6804 h 10000"/>
                <a:gd name="connsiteX6" fmla="*/ 1638 w 11841"/>
                <a:gd name="connsiteY6" fmla="*/ 7339 h 10000"/>
                <a:gd name="connsiteX7" fmla="*/ 1974 w 11841"/>
                <a:gd name="connsiteY7" fmla="*/ 8222 h 10000"/>
                <a:gd name="connsiteX8" fmla="*/ 2756 w 11841"/>
                <a:gd name="connsiteY8" fmla="*/ 8979 h 10000"/>
                <a:gd name="connsiteX9" fmla="*/ 3562 w 11841"/>
                <a:gd name="connsiteY9" fmla="*/ 9535 h 10000"/>
                <a:gd name="connsiteX10" fmla="*/ 5084 w 11841"/>
                <a:gd name="connsiteY10" fmla="*/ 10000 h 10000"/>
                <a:gd name="connsiteX11" fmla="*/ 6671 w 11841"/>
                <a:gd name="connsiteY11" fmla="*/ 9415 h 10000"/>
                <a:gd name="connsiteX12" fmla="*/ 7575 w 11841"/>
                <a:gd name="connsiteY12" fmla="*/ 8799 h 10000"/>
                <a:gd name="connsiteX13" fmla="*/ 8312 w 11841"/>
                <a:gd name="connsiteY13" fmla="*/ 7933 h 10000"/>
                <a:gd name="connsiteX14" fmla="*/ 8741 w 11841"/>
                <a:gd name="connsiteY14" fmla="*/ 6623 h 10000"/>
                <a:gd name="connsiteX15" fmla="*/ 9153 w 11841"/>
                <a:gd name="connsiteY15" fmla="*/ 6533 h 10000"/>
                <a:gd name="connsiteX16" fmla="*/ 11839 w 11841"/>
                <a:gd name="connsiteY16" fmla="*/ 5623 h 10000"/>
                <a:gd name="connsiteX17" fmla="*/ 9626 w 11841"/>
                <a:gd name="connsiteY17" fmla="*/ 4292 h 10000"/>
                <a:gd name="connsiteX18" fmla="*/ 9208 w 11841"/>
                <a:gd name="connsiteY18" fmla="*/ 4537 h 10000"/>
                <a:gd name="connsiteX19" fmla="*/ 9098 w 11841"/>
                <a:gd name="connsiteY19" fmla="*/ 4369 h 10000"/>
                <a:gd name="connsiteX20" fmla="*/ 8847 w 11841"/>
                <a:gd name="connsiteY20" fmla="*/ 2573 h 10000"/>
                <a:gd name="connsiteX21" fmla="*/ 7813 w 11841"/>
                <a:gd name="connsiteY21" fmla="*/ 916 h 10000"/>
                <a:gd name="connsiteX22" fmla="*/ 5661 w 11841"/>
                <a:gd name="connsiteY22" fmla="*/ 1 h 10000"/>
                <a:gd name="connsiteX23" fmla="*/ 1825 w 11841"/>
                <a:gd name="connsiteY23" fmla="*/ 802 h 10000"/>
                <a:gd name="connsiteX0" fmla="*/ 1825 w 9749"/>
                <a:gd name="connsiteY0" fmla="*/ 802 h 10000"/>
                <a:gd name="connsiteX1" fmla="*/ 901 w 9749"/>
                <a:gd name="connsiteY1" fmla="*/ 4594 h 10000"/>
                <a:gd name="connsiteX2" fmla="*/ 198 w 9749"/>
                <a:gd name="connsiteY2" fmla="*/ 4789 h 10000"/>
                <a:gd name="connsiteX3" fmla="*/ 0 w 9749"/>
                <a:gd name="connsiteY3" fmla="*/ 5290 h 10000"/>
                <a:gd name="connsiteX4" fmla="*/ 269 w 9749"/>
                <a:gd name="connsiteY4" fmla="*/ 6187 h 10000"/>
                <a:gd name="connsiteX5" fmla="*/ 868 w 9749"/>
                <a:gd name="connsiteY5" fmla="*/ 6804 h 10000"/>
                <a:gd name="connsiteX6" fmla="*/ 1638 w 9749"/>
                <a:gd name="connsiteY6" fmla="*/ 7339 h 10000"/>
                <a:gd name="connsiteX7" fmla="*/ 1974 w 9749"/>
                <a:gd name="connsiteY7" fmla="*/ 8222 h 10000"/>
                <a:gd name="connsiteX8" fmla="*/ 2756 w 9749"/>
                <a:gd name="connsiteY8" fmla="*/ 8979 h 10000"/>
                <a:gd name="connsiteX9" fmla="*/ 3562 w 9749"/>
                <a:gd name="connsiteY9" fmla="*/ 9535 h 10000"/>
                <a:gd name="connsiteX10" fmla="*/ 5084 w 9749"/>
                <a:gd name="connsiteY10" fmla="*/ 10000 h 10000"/>
                <a:gd name="connsiteX11" fmla="*/ 6671 w 9749"/>
                <a:gd name="connsiteY11" fmla="*/ 9415 h 10000"/>
                <a:gd name="connsiteX12" fmla="*/ 7575 w 9749"/>
                <a:gd name="connsiteY12" fmla="*/ 8799 h 10000"/>
                <a:gd name="connsiteX13" fmla="*/ 8312 w 9749"/>
                <a:gd name="connsiteY13" fmla="*/ 7933 h 10000"/>
                <a:gd name="connsiteX14" fmla="*/ 8741 w 9749"/>
                <a:gd name="connsiteY14" fmla="*/ 6623 h 10000"/>
                <a:gd name="connsiteX15" fmla="*/ 9153 w 9749"/>
                <a:gd name="connsiteY15" fmla="*/ 6533 h 10000"/>
                <a:gd name="connsiteX16" fmla="*/ 9706 w 9749"/>
                <a:gd name="connsiteY16" fmla="*/ 5623 h 10000"/>
                <a:gd name="connsiteX17" fmla="*/ 9626 w 9749"/>
                <a:gd name="connsiteY17" fmla="*/ 4292 h 10000"/>
                <a:gd name="connsiteX18" fmla="*/ 9208 w 9749"/>
                <a:gd name="connsiteY18" fmla="*/ 4537 h 10000"/>
                <a:gd name="connsiteX19" fmla="*/ 9098 w 9749"/>
                <a:gd name="connsiteY19" fmla="*/ 4369 h 10000"/>
                <a:gd name="connsiteX20" fmla="*/ 8847 w 9749"/>
                <a:gd name="connsiteY20" fmla="*/ 2573 h 10000"/>
                <a:gd name="connsiteX21" fmla="*/ 7813 w 9749"/>
                <a:gd name="connsiteY21" fmla="*/ 916 h 10000"/>
                <a:gd name="connsiteX22" fmla="*/ 5661 w 9749"/>
                <a:gd name="connsiteY22" fmla="*/ 1 h 10000"/>
                <a:gd name="connsiteX23" fmla="*/ 1825 w 9749"/>
                <a:gd name="connsiteY23" fmla="*/ 802 h 10000"/>
                <a:gd name="connsiteX0" fmla="*/ 1872 w 10202"/>
                <a:gd name="connsiteY0" fmla="*/ 802 h 10000"/>
                <a:gd name="connsiteX1" fmla="*/ 924 w 10202"/>
                <a:gd name="connsiteY1" fmla="*/ 4594 h 10000"/>
                <a:gd name="connsiteX2" fmla="*/ 203 w 10202"/>
                <a:gd name="connsiteY2" fmla="*/ 4789 h 10000"/>
                <a:gd name="connsiteX3" fmla="*/ 0 w 10202"/>
                <a:gd name="connsiteY3" fmla="*/ 5290 h 10000"/>
                <a:gd name="connsiteX4" fmla="*/ 276 w 10202"/>
                <a:gd name="connsiteY4" fmla="*/ 6187 h 10000"/>
                <a:gd name="connsiteX5" fmla="*/ 890 w 10202"/>
                <a:gd name="connsiteY5" fmla="*/ 6804 h 10000"/>
                <a:gd name="connsiteX6" fmla="*/ 1680 w 10202"/>
                <a:gd name="connsiteY6" fmla="*/ 7339 h 10000"/>
                <a:gd name="connsiteX7" fmla="*/ 2025 w 10202"/>
                <a:gd name="connsiteY7" fmla="*/ 8222 h 10000"/>
                <a:gd name="connsiteX8" fmla="*/ 2827 w 10202"/>
                <a:gd name="connsiteY8" fmla="*/ 8979 h 10000"/>
                <a:gd name="connsiteX9" fmla="*/ 3654 w 10202"/>
                <a:gd name="connsiteY9" fmla="*/ 9535 h 10000"/>
                <a:gd name="connsiteX10" fmla="*/ 5215 w 10202"/>
                <a:gd name="connsiteY10" fmla="*/ 10000 h 10000"/>
                <a:gd name="connsiteX11" fmla="*/ 6843 w 10202"/>
                <a:gd name="connsiteY11" fmla="*/ 9415 h 10000"/>
                <a:gd name="connsiteX12" fmla="*/ 7770 w 10202"/>
                <a:gd name="connsiteY12" fmla="*/ 8799 h 10000"/>
                <a:gd name="connsiteX13" fmla="*/ 8526 w 10202"/>
                <a:gd name="connsiteY13" fmla="*/ 7933 h 10000"/>
                <a:gd name="connsiteX14" fmla="*/ 8966 w 10202"/>
                <a:gd name="connsiteY14" fmla="*/ 6623 h 10000"/>
                <a:gd name="connsiteX15" fmla="*/ 9389 w 10202"/>
                <a:gd name="connsiteY15" fmla="*/ 6533 h 10000"/>
                <a:gd name="connsiteX16" fmla="*/ 9956 w 10202"/>
                <a:gd name="connsiteY16" fmla="*/ 5623 h 10000"/>
                <a:gd name="connsiteX17" fmla="*/ 10202 w 10202"/>
                <a:gd name="connsiteY17" fmla="*/ 4779 h 10000"/>
                <a:gd name="connsiteX18" fmla="*/ 9874 w 10202"/>
                <a:gd name="connsiteY18" fmla="*/ 4292 h 10000"/>
                <a:gd name="connsiteX19" fmla="*/ 9445 w 10202"/>
                <a:gd name="connsiteY19" fmla="*/ 4537 h 10000"/>
                <a:gd name="connsiteX20" fmla="*/ 9332 w 10202"/>
                <a:gd name="connsiteY20" fmla="*/ 4369 h 10000"/>
                <a:gd name="connsiteX21" fmla="*/ 9075 w 10202"/>
                <a:gd name="connsiteY21" fmla="*/ 2573 h 10000"/>
                <a:gd name="connsiteX22" fmla="*/ 8014 w 10202"/>
                <a:gd name="connsiteY22" fmla="*/ 916 h 10000"/>
                <a:gd name="connsiteX23" fmla="*/ 5807 w 10202"/>
                <a:gd name="connsiteY23" fmla="*/ 1 h 10000"/>
                <a:gd name="connsiteX24" fmla="*/ 1872 w 10202"/>
                <a:gd name="connsiteY24" fmla="*/ 802 h 10000"/>
                <a:gd name="connsiteX0" fmla="*/ 1872 w 10272"/>
                <a:gd name="connsiteY0" fmla="*/ 802 h 10000"/>
                <a:gd name="connsiteX1" fmla="*/ 924 w 10272"/>
                <a:gd name="connsiteY1" fmla="*/ 4594 h 10000"/>
                <a:gd name="connsiteX2" fmla="*/ 203 w 10272"/>
                <a:gd name="connsiteY2" fmla="*/ 4789 h 10000"/>
                <a:gd name="connsiteX3" fmla="*/ 0 w 10272"/>
                <a:gd name="connsiteY3" fmla="*/ 5290 h 10000"/>
                <a:gd name="connsiteX4" fmla="*/ 276 w 10272"/>
                <a:gd name="connsiteY4" fmla="*/ 6187 h 10000"/>
                <a:gd name="connsiteX5" fmla="*/ 890 w 10272"/>
                <a:gd name="connsiteY5" fmla="*/ 6804 h 10000"/>
                <a:gd name="connsiteX6" fmla="*/ 1680 w 10272"/>
                <a:gd name="connsiteY6" fmla="*/ 7339 h 10000"/>
                <a:gd name="connsiteX7" fmla="*/ 2025 w 10272"/>
                <a:gd name="connsiteY7" fmla="*/ 8222 h 10000"/>
                <a:gd name="connsiteX8" fmla="*/ 2827 w 10272"/>
                <a:gd name="connsiteY8" fmla="*/ 8979 h 10000"/>
                <a:gd name="connsiteX9" fmla="*/ 3654 w 10272"/>
                <a:gd name="connsiteY9" fmla="*/ 9535 h 10000"/>
                <a:gd name="connsiteX10" fmla="*/ 5215 w 10272"/>
                <a:gd name="connsiteY10" fmla="*/ 10000 h 10000"/>
                <a:gd name="connsiteX11" fmla="*/ 6843 w 10272"/>
                <a:gd name="connsiteY11" fmla="*/ 9415 h 10000"/>
                <a:gd name="connsiteX12" fmla="*/ 7770 w 10272"/>
                <a:gd name="connsiteY12" fmla="*/ 8799 h 10000"/>
                <a:gd name="connsiteX13" fmla="*/ 8526 w 10272"/>
                <a:gd name="connsiteY13" fmla="*/ 7933 h 10000"/>
                <a:gd name="connsiteX14" fmla="*/ 8966 w 10272"/>
                <a:gd name="connsiteY14" fmla="*/ 6623 h 10000"/>
                <a:gd name="connsiteX15" fmla="*/ 9389 w 10272"/>
                <a:gd name="connsiteY15" fmla="*/ 6533 h 10000"/>
                <a:gd name="connsiteX16" fmla="*/ 9956 w 10272"/>
                <a:gd name="connsiteY16" fmla="*/ 5623 h 10000"/>
                <a:gd name="connsiteX17" fmla="*/ 10202 w 10272"/>
                <a:gd name="connsiteY17" fmla="*/ 4779 h 10000"/>
                <a:gd name="connsiteX18" fmla="*/ 10245 w 10272"/>
                <a:gd name="connsiteY18" fmla="*/ 4292 h 10000"/>
                <a:gd name="connsiteX19" fmla="*/ 9445 w 10272"/>
                <a:gd name="connsiteY19" fmla="*/ 4537 h 10000"/>
                <a:gd name="connsiteX20" fmla="*/ 9332 w 10272"/>
                <a:gd name="connsiteY20" fmla="*/ 4369 h 10000"/>
                <a:gd name="connsiteX21" fmla="*/ 9075 w 10272"/>
                <a:gd name="connsiteY21" fmla="*/ 2573 h 10000"/>
                <a:gd name="connsiteX22" fmla="*/ 8014 w 10272"/>
                <a:gd name="connsiteY22" fmla="*/ 916 h 10000"/>
                <a:gd name="connsiteX23" fmla="*/ 5807 w 10272"/>
                <a:gd name="connsiteY23" fmla="*/ 1 h 10000"/>
                <a:gd name="connsiteX24" fmla="*/ 1872 w 10272"/>
                <a:gd name="connsiteY24" fmla="*/ 802 h 10000"/>
                <a:gd name="connsiteX0" fmla="*/ 1872 w 10263"/>
                <a:gd name="connsiteY0" fmla="*/ 802 h 10000"/>
                <a:gd name="connsiteX1" fmla="*/ 924 w 10263"/>
                <a:gd name="connsiteY1" fmla="*/ 4594 h 10000"/>
                <a:gd name="connsiteX2" fmla="*/ 203 w 10263"/>
                <a:gd name="connsiteY2" fmla="*/ 4789 h 10000"/>
                <a:gd name="connsiteX3" fmla="*/ 0 w 10263"/>
                <a:gd name="connsiteY3" fmla="*/ 5290 h 10000"/>
                <a:gd name="connsiteX4" fmla="*/ 276 w 10263"/>
                <a:gd name="connsiteY4" fmla="*/ 6187 h 10000"/>
                <a:gd name="connsiteX5" fmla="*/ 890 w 10263"/>
                <a:gd name="connsiteY5" fmla="*/ 6804 h 10000"/>
                <a:gd name="connsiteX6" fmla="*/ 1680 w 10263"/>
                <a:gd name="connsiteY6" fmla="*/ 7339 h 10000"/>
                <a:gd name="connsiteX7" fmla="*/ 2025 w 10263"/>
                <a:gd name="connsiteY7" fmla="*/ 8222 h 10000"/>
                <a:gd name="connsiteX8" fmla="*/ 2827 w 10263"/>
                <a:gd name="connsiteY8" fmla="*/ 8979 h 10000"/>
                <a:gd name="connsiteX9" fmla="*/ 3654 w 10263"/>
                <a:gd name="connsiteY9" fmla="*/ 9535 h 10000"/>
                <a:gd name="connsiteX10" fmla="*/ 5215 w 10263"/>
                <a:gd name="connsiteY10" fmla="*/ 10000 h 10000"/>
                <a:gd name="connsiteX11" fmla="*/ 6843 w 10263"/>
                <a:gd name="connsiteY11" fmla="*/ 9415 h 10000"/>
                <a:gd name="connsiteX12" fmla="*/ 7770 w 10263"/>
                <a:gd name="connsiteY12" fmla="*/ 8799 h 10000"/>
                <a:gd name="connsiteX13" fmla="*/ 8526 w 10263"/>
                <a:gd name="connsiteY13" fmla="*/ 7933 h 10000"/>
                <a:gd name="connsiteX14" fmla="*/ 8966 w 10263"/>
                <a:gd name="connsiteY14" fmla="*/ 6623 h 10000"/>
                <a:gd name="connsiteX15" fmla="*/ 9389 w 10263"/>
                <a:gd name="connsiteY15" fmla="*/ 6533 h 10000"/>
                <a:gd name="connsiteX16" fmla="*/ 9956 w 10263"/>
                <a:gd name="connsiteY16" fmla="*/ 5623 h 10000"/>
                <a:gd name="connsiteX17" fmla="*/ 10202 w 10263"/>
                <a:gd name="connsiteY17" fmla="*/ 4779 h 10000"/>
                <a:gd name="connsiteX18" fmla="*/ 10245 w 10263"/>
                <a:gd name="connsiteY18" fmla="*/ 4292 h 10000"/>
                <a:gd name="connsiteX19" fmla="*/ 9660 w 10263"/>
                <a:gd name="connsiteY19" fmla="*/ 4152 h 10000"/>
                <a:gd name="connsiteX20" fmla="*/ 9445 w 10263"/>
                <a:gd name="connsiteY20" fmla="*/ 4537 h 10000"/>
                <a:gd name="connsiteX21" fmla="*/ 9332 w 10263"/>
                <a:gd name="connsiteY21" fmla="*/ 4369 h 10000"/>
                <a:gd name="connsiteX22" fmla="*/ 9075 w 10263"/>
                <a:gd name="connsiteY22" fmla="*/ 2573 h 10000"/>
                <a:gd name="connsiteX23" fmla="*/ 8014 w 10263"/>
                <a:gd name="connsiteY23" fmla="*/ 916 h 10000"/>
                <a:gd name="connsiteX24" fmla="*/ 5807 w 10263"/>
                <a:gd name="connsiteY24" fmla="*/ 1 h 10000"/>
                <a:gd name="connsiteX25" fmla="*/ 1872 w 10263"/>
                <a:gd name="connsiteY25" fmla="*/ 802 h 10000"/>
                <a:gd name="connsiteX0" fmla="*/ 1872 w 13132"/>
                <a:gd name="connsiteY0" fmla="*/ 802 h 10000"/>
                <a:gd name="connsiteX1" fmla="*/ 924 w 13132"/>
                <a:gd name="connsiteY1" fmla="*/ 4594 h 10000"/>
                <a:gd name="connsiteX2" fmla="*/ 203 w 13132"/>
                <a:gd name="connsiteY2" fmla="*/ 4789 h 10000"/>
                <a:gd name="connsiteX3" fmla="*/ 0 w 13132"/>
                <a:gd name="connsiteY3" fmla="*/ 5290 h 10000"/>
                <a:gd name="connsiteX4" fmla="*/ 276 w 13132"/>
                <a:gd name="connsiteY4" fmla="*/ 6187 h 10000"/>
                <a:gd name="connsiteX5" fmla="*/ 890 w 13132"/>
                <a:gd name="connsiteY5" fmla="*/ 6804 h 10000"/>
                <a:gd name="connsiteX6" fmla="*/ 1680 w 13132"/>
                <a:gd name="connsiteY6" fmla="*/ 7339 h 10000"/>
                <a:gd name="connsiteX7" fmla="*/ 2025 w 13132"/>
                <a:gd name="connsiteY7" fmla="*/ 8222 h 10000"/>
                <a:gd name="connsiteX8" fmla="*/ 2827 w 13132"/>
                <a:gd name="connsiteY8" fmla="*/ 8979 h 10000"/>
                <a:gd name="connsiteX9" fmla="*/ 3654 w 13132"/>
                <a:gd name="connsiteY9" fmla="*/ 9535 h 10000"/>
                <a:gd name="connsiteX10" fmla="*/ 5215 w 13132"/>
                <a:gd name="connsiteY10" fmla="*/ 10000 h 10000"/>
                <a:gd name="connsiteX11" fmla="*/ 6843 w 13132"/>
                <a:gd name="connsiteY11" fmla="*/ 9415 h 10000"/>
                <a:gd name="connsiteX12" fmla="*/ 7770 w 13132"/>
                <a:gd name="connsiteY12" fmla="*/ 8799 h 10000"/>
                <a:gd name="connsiteX13" fmla="*/ 8526 w 13132"/>
                <a:gd name="connsiteY13" fmla="*/ 7933 h 10000"/>
                <a:gd name="connsiteX14" fmla="*/ 8966 w 13132"/>
                <a:gd name="connsiteY14" fmla="*/ 6623 h 10000"/>
                <a:gd name="connsiteX15" fmla="*/ 9389 w 13132"/>
                <a:gd name="connsiteY15" fmla="*/ 6533 h 10000"/>
                <a:gd name="connsiteX16" fmla="*/ 9956 w 13132"/>
                <a:gd name="connsiteY16" fmla="*/ 5623 h 10000"/>
                <a:gd name="connsiteX17" fmla="*/ 13132 w 13132"/>
                <a:gd name="connsiteY17" fmla="*/ 5650 h 10000"/>
                <a:gd name="connsiteX18" fmla="*/ 10245 w 13132"/>
                <a:gd name="connsiteY18" fmla="*/ 4292 h 10000"/>
                <a:gd name="connsiteX19" fmla="*/ 9660 w 13132"/>
                <a:gd name="connsiteY19" fmla="*/ 4152 h 10000"/>
                <a:gd name="connsiteX20" fmla="*/ 9445 w 13132"/>
                <a:gd name="connsiteY20" fmla="*/ 4537 h 10000"/>
                <a:gd name="connsiteX21" fmla="*/ 9332 w 13132"/>
                <a:gd name="connsiteY21" fmla="*/ 4369 h 10000"/>
                <a:gd name="connsiteX22" fmla="*/ 9075 w 13132"/>
                <a:gd name="connsiteY22" fmla="*/ 2573 h 10000"/>
                <a:gd name="connsiteX23" fmla="*/ 8014 w 13132"/>
                <a:gd name="connsiteY23" fmla="*/ 916 h 10000"/>
                <a:gd name="connsiteX24" fmla="*/ 5807 w 13132"/>
                <a:gd name="connsiteY24" fmla="*/ 1 h 10000"/>
                <a:gd name="connsiteX25" fmla="*/ 1872 w 13132"/>
                <a:gd name="connsiteY25" fmla="*/ 802 h 10000"/>
                <a:gd name="connsiteX0" fmla="*/ 1872 w 10325"/>
                <a:gd name="connsiteY0" fmla="*/ 802 h 10000"/>
                <a:gd name="connsiteX1" fmla="*/ 924 w 10325"/>
                <a:gd name="connsiteY1" fmla="*/ 4594 h 10000"/>
                <a:gd name="connsiteX2" fmla="*/ 203 w 10325"/>
                <a:gd name="connsiteY2" fmla="*/ 4789 h 10000"/>
                <a:gd name="connsiteX3" fmla="*/ 0 w 10325"/>
                <a:gd name="connsiteY3" fmla="*/ 5290 h 10000"/>
                <a:gd name="connsiteX4" fmla="*/ 276 w 10325"/>
                <a:gd name="connsiteY4" fmla="*/ 6187 h 10000"/>
                <a:gd name="connsiteX5" fmla="*/ 890 w 10325"/>
                <a:gd name="connsiteY5" fmla="*/ 6804 h 10000"/>
                <a:gd name="connsiteX6" fmla="*/ 1680 w 10325"/>
                <a:gd name="connsiteY6" fmla="*/ 7339 h 10000"/>
                <a:gd name="connsiteX7" fmla="*/ 2025 w 10325"/>
                <a:gd name="connsiteY7" fmla="*/ 8222 h 10000"/>
                <a:gd name="connsiteX8" fmla="*/ 2827 w 10325"/>
                <a:gd name="connsiteY8" fmla="*/ 8979 h 10000"/>
                <a:gd name="connsiteX9" fmla="*/ 3654 w 10325"/>
                <a:gd name="connsiteY9" fmla="*/ 9535 h 10000"/>
                <a:gd name="connsiteX10" fmla="*/ 5215 w 10325"/>
                <a:gd name="connsiteY10" fmla="*/ 10000 h 10000"/>
                <a:gd name="connsiteX11" fmla="*/ 6843 w 10325"/>
                <a:gd name="connsiteY11" fmla="*/ 9415 h 10000"/>
                <a:gd name="connsiteX12" fmla="*/ 7770 w 10325"/>
                <a:gd name="connsiteY12" fmla="*/ 8799 h 10000"/>
                <a:gd name="connsiteX13" fmla="*/ 8526 w 10325"/>
                <a:gd name="connsiteY13" fmla="*/ 7933 h 10000"/>
                <a:gd name="connsiteX14" fmla="*/ 8966 w 10325"/>
                <a:gd name="connsiteY14" fmla="*/ 6623 h 10000"/>
                <a:gd name="connsiteX15" fmla="*/ 9389 w 10325"/>
                <a:gd name="connsiteY15" fmla="*/ 6533 h 10000"/>
                <a:gd name="connsiteX16" fmla="*/ 9956 w 10325"/>
                <a:gd name="connsiteY16" fmla="*/ 5623 h 10000"/>
                <a:gd name="connsiteX17" fmla="*/ 10325 w 10325"/>
                <a:gd name="connsiteY17" fmla="*/ 4988 h 10000"/>
                <a:gd name="connsiteX18" fmla="*/ 10245 w 10325"/>
                <a:gd name="connsiteY18" fmla="*/ 4292 h 10000"/>
                <a:gd name="connsiteX19" fmla="*/ 9660 w 10325"/>
                <a:gd name="connsiteY19" fmla="*/ 4152 h 10000"/>
                <a:gd name="connsiteX20" fmla="*/ 9445 w 10325"/>
                <a:gd name="connsiteY20" fmla="*/ 4537 h 10000"/>
                <a:gd name="connsiteX21" fmla="*/ 9332 w 10325"/>
                <a:gd name="connsiteY21" fmla="*/ 4369 h 10000"/>
                <a:gd name="connsiteX22" fmla="*/ 9075 w 10325"/>
                <a:gd name="connsiteY22" fmla="*/ 2573 h 10000"/>
                <a:gd name="connsiteX23" fmla="*/ 8014 w 10325"/>
                <a:gd name="connsiteY23" fmla="*/ 916 h 10000"/>
                <a:gd name="connsiteX24" fmla="*/ 5807 w 10325"/>
                <a:gd name="connsiteY24" fmla="*/ 1 h 10000"/>
                <a:gd name="connsiteX25" fmla="*/ 1872 w 10325"/>
                <a:gd name="connsiteY25" fmla="*/ 802 h 10000"/>
                <a:gd name="connsiteX0" fmla="*/ 1872 w 12804"/>
                <a:gd name="connsiteY0" fmla="*/ 802 h 10000"/>
                <a:gd name="connsiteX1" fmla="*/ 924 w 12804"/>
                <a:gd name="connsiteY1" fmla="*/ 4594 h 10000"/>
                <a:gd name="connsiteX2" fmla="*/ 203 w 12804"/>
                <a:gd name="connsiteY2" fmla="*/ 4789 h 10000"/>
                <a:gd name="connsiteX3" fmla="*/ 0 w 12804"/>
                <a:gd name="connsiteY3" fmla="*/ 5290 h 10000"/>
                <a:gd name="connsiteX4" fmla="*/ 276 w 12804"/>
                <a:gd name="connsiteY4" fmla="*/ 6187 h 10000"/>
                <a:gd name="connsiteX5" fmla="*/ 890 w 12804"/>
                <a:gd name="connsiteY5" fmla="*/ 6804 h 10000"/>
                <a:gd name="connsiteX6" fmla="*/ 1680 w 12804"/>
                <a:gd name="connsiteY6" fmla="*/ 7339 h 10000"/>
                <a:gd name="connsiteX7" fmla="*/ 2025 w 12804"/>
                <a:gd name="connsiteY7" fmla="*/ 8222 h 10000"/>
                <a:gd name="connsiteX8" fmla="*/ 2827 w 12804"/>
                <a:gd name="connsiteY8" fmla="*/ 8979 h 10000"/>
                <a:gd name="connsiteX9" fmla="*/ 3654 w 12804"/>
                <a:gd name="connsiteY9" fmla="*/ 9535 h 10000"/>
                <a:gd name="connsiteX10" fmla="*/ 5215 w 12804"/>
                <a:gd name="connsiteY10" fmla="*/ 10000 h 10000"/>
                <a:gd name="connsiteX11" fmla="*/ 6843 w 12804"/>
                <a:gd name="connsiteY11" fmla="*/ 9415 h 10000"/>
                <a:gd name="connsiteX12" fmla="*/ 7770 w 12804"/>
                <a:gd name="connsiteY12" fmla="*/ 8799 h 10000"/>
                <a:gd name="connsiteX13" fmla="*/ 8526 w 12804"/>
                <a:gd name="connsiteY13" fmla="*/ 7933 h 10000"/>
                <a:gd name="connsiteX14" fmla="*/ 8966 w 12804"/>
                <a:gd name="connsiteY14" fmla="*/ 6623 h 10000"/>
                <a:gd name="connsiteX15" fmla="*/ 9389 w 12804"/>
                <a:gd name="connsiteY15" fmla="*/ 6533 h 10000"/>
                <a:gd name="connsiteX16" fmla="*/ 9956 w 12804"/>
                <a:gd name="connsiteY16" fmla="*/ 5623 h 10000"/>
                <a:gd name="connsiteX17" fmla="*/ 10325 w 12804"/>
                <a:gd name="connsiteY17" fmla="*/ 4988 h 10000"/>
                <a:gd name="connsiteX18" fmla="*/ 12803 w 12804"/>
                <a:gd name="connsiteY18" fmla="*/ 3108 h 10000"/>
                <a:gd name="connsiteX19" fmla="*/ 9660 w 12804"/>
                <a:gd name="connsiteY19" fmla="*/ 4152 h 10000"/>
                <a:gd name="connsiteX20" fmla="*/ 9445 w 12804"/>
                <a:gd name="connsiteY20" fmla="*/ 4537 h 10000"/>
                <a:gd name="connsiteX21" fmla="*/ 9332 w 12804"/>
                <a:gd name="connsiteY21" fmla="*/ 4369 h 10000"/>
                <a:gd name="connsiteX22" fmla="*/ 9075 w 12804"/>
                <a:gd name="connsiteY22" fmla="*/ 2573 h 10000"/>
                <a:gd name="connsiteX23" fmla="*/ 8014 w 12804"/>
                <a:gd name="connsiteY23" fmla="*/ 916 h 10000"/>
                <a:gd name="connsiteX24" fmla="*/ 5807 w 12804"/>
                <a:gd name="connsiteY24" fmla="*/ 1 h 10000"/>
                <a:gd name="connsiteX25" fmla="*/ 1872 w 12804"/>
                <a:gd name="connsiteY25" fmla="*/ 802 h 10000"/>
                <a:gd name="connsiteX0" fmla="*/ 1872 w 10424"/>
                <a:gd name="connsiteY0" fmla="*/ 802 h 10000"/>
                <a:gd name="connsiteX1" fmla="*/ 924 w 10424"/>
                <a:gd name="connsiteY1" fmla="*/ 4594 h 10000"/>
                <a:gd name="connsiteX2" fmla="*/ 203 w 10424"/>
                <a:gd name="connsiteY2" fmla="*/ 4789 h 10000"/>
                <a:gd name="connsiteX3" fmla="*/ 0 w 10424"/>
                <a:gd name="connsiteY3" fmla="*/ 5290 h 10000"/>
                <a:gd name="connsiteX4" fmla="*/ 276 w 10424"/>
                <a:gd name="connsiteY4" fmla="*/ 6187 h 10000"/>
                <a:gd name="connsiteX5" fmla="*/ 890 w 10424"/>
                <a:gd name="connsiteY5" fmla="*/ 6804 h 10000"/>
                <a:gd name="connsiteX6" fmla="*/ 1680 w 10424"/>
                <a:gd name="connsiteY6" fmla="*/ 7339 h 10000"/>
                <a:gd name="connsiteX7" fmla="*/ 2025 w 10424"/>
                <a:gd name="connsiteY7" fmla="*/ 8222 h 10000"/>
                <a:gd name="connsiteX8" fmla="*/ 2827 w 10424"/>
                <a:gd name="connsiteY8" fmla="*/ 8979 h 10000"/>
                <a:gd name="connsiteX9" fmla="*/ 3654 w 10424"/>
                <a:gd name="connsiteY9" fmla="*/ 9535 h 10000"/>
                <a:gd name="connsiteX10" fmla="*/ 5215 w 10424"/>
                <a:gd name="connsiteY10" fmla="*/ 10000 h 10000"/>
                <a:gd name="connsiteX11" fmla="*/ 6843 w 10424"/>
                <a:gd name="connsiteY11" fmla="*/ 9415 h 10000"/>
                <a:gd name="connsiteX12" fmla="*/ 7770 w 10424"/>
                <a:gd name="connsiteY12" fmla="*/ 8799 h 10000"/>
                <a:gd name="connsiteX13" fmla="*/ 8526 w 10424"/>
                <a:gd name="connsiteY13" fmla="*/ 7933 h 10000"/>
                <a:gd name="connsiteX14" fmla="*/ 8966 w 10424"/>
                <a:gd name="connsiteY14" fmla="*/ 6623 h 10000"/>
                <a:gd name="connsiteX15" fmla="*/ 9389 w 10424"/>
                <a:gd name="connsiteY15" fmla="*/ 6533 h 10000"/>
                <a:gd name="connsiteX16" fmla="*/ 9956 w 10424"/>
                <a:gd name="connsiteY16" fmla="*/ 5623 h 10000"/>
                <a:gd name="connsiteX17" fmla="*/ 10325 w 10424"/>
                <a:gd name="connsiteY17" fmla="*/ 4988 h 10000"/>
                <a:gd name="connsiteX18" fmla="*/ 10410 w 10424"/>
                <a:gd name="connsiteY18" fmla="*/ 4327 h 10000"/>
                <a:gd name="connsiteX19" fmla="*/ 9660 w 10424"/>
                <a:gd name="connsiteY19" fmla="*/ 4152 h 10000"/>
                <a:gd name="connsiteX20" fmla="*/ 9445 w 10424"/>
                <a:gd name="connsiteY20" fmla="*/ 4537 h 10000"/>
                <a:gd name="connsiteX21" fmla="*/ 9332 w 10424"/>
                <a:gd name="connsiteY21" fmla="*/ 4369 h 10000"/>
                <a:gd name="connsiteX22" fmla="*/ 9075 w 10424"/>
                <a:gd name="connsiteY22" fmla="*/ 2573 h 10000"/>
                <a:gd name="connsiteX23" fmla="*/ 8014 w 10424"/>
                <a:gd name="connsiteY23" fmla="*/ 916 h 10000"/>
                <a:gd name="connsiteX24" fmla="*/ 5807 w 10424"/>
                <a:gd name="connsiteY24" fmla="*/ 1 h 10000"/>
                <a:gd name="connsiteX25" fmla="*/ 1872 w 1042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93 w 10548"/>
                <a:gd name="connsiteY2" fmla="*/ 2898 h 10000"/>
                <a:gd name="connsiteX3" fmla="*/ 368 w 10548"/>
                <a:gd name="connsiteY3" fmla="*/ 4684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2389 w 10941"/>
                <a:gd name="connsiteY0" fmla="*/ 802 h 10000"/>
                <a:gd name="connsiteX1" fmla="*/ 1441 w 10941"/>
                <a:gd name="connsiteY1" fmla="*/ 4594 h 10000"/>
                <a:gd name="connsiteX2" fmla="*/ 686 w 10941"/>
                <a:gd name="connsiteY2" fmla="*/ 2898 h 10000"/>
                <a:gd name="connsiteX3" fmla="*/ 18 w 10941"/>
                <a:gd name="connsiteY3" fmla="*/ 4440 h 10000"/>
                <a:gd name="connsiteX4" fmla="*/ 393 w 10941"/>
                <a:gd name="connsiteY4" fmla="*/ 5290 h 10000"/>
                <a:gd name="connsiteX5" fmla="*/ 793 w 10941"/>
                <a:gd name="connsiteY5" fmla="*/ 6187 h 10000"/>
                <a:gd name="connsiteX6" fmla="*/ 1407 w 10941"/>
                <a:gd name="connsiteY6" fmla="*/ 6804 h 10000"/>
                <a:gd name="connsiteX7" fmla="*/ 2197 w 10941"/>
                <a:gd name="connsiteY7" fmla="*/ 7339 h 10000"/>
                <a:gd name="connsiteX8" fmla="*/ 2542 w 10941"/>
                <a:gd name="connsiteY8" fmla="*/ 8222 h 10000"/>
                <a:gd name="connsiteX9" fmla="*/ 3344 w 10941"/>
                <a:gd name="connsiteY9" fmla="*/ 8979 h 10000"/>
                <a:gd name="connsiteX10" fmla="*/ 4171 w 10941"/>
                <a:gd name="connsiteY10" fmla="*/ 9535 h 10000"/>
                <a:gd name="connsiteX11" fmla="*/ 5732 w 10941"/>
                <a:gd name="connsiteY11" fmla="*/ 10000 h 10000"/>
                <a:gd name="connsiteX12" fmla="*/ 7360 w 10941"/>
                <a:gd name="connsiteY12" fmla="*/ 9415 h 10000"/>
                <a:gd name="connsiteX13" fmla="*/ 8287 w 10941"/>
                <a:gd name="connsiteY13" fmla="*/ 8799 h 10000"/>
                <a:gd name="connsiteX14" fmla="*/ 9043 w 10941"/>
                <a:gd name="connsiteY14" fmla="*/ 7933 h 10000"/>
                <a:gd name="connsiteX15" fmla="*/ 9483 w 10941"/>
                <a:gd name="connsiteY15" fmla="*/ 6623 h 10000"/>
                <a:gd name="connsiteX16" fmla="*/ 9906 w 10941"/>
                <a:gd name="connsiteY16" fmla="*/ 6533 h 10000"/>
                <a:gd name="connsiteX17" fmla="*/ 10473 w 10941"/>
                <a:gd name="connsiteY17" fmla="*/ 5623 h 10000"/>
                <a:gd name="connsiteX18" fmla="*/ 10842 w 10941"/>
                <a:gd name="connsiteY18" fmla="*/ 4988 h 10000"/>
                <a:gd name="connsiteX19" fmla="*/ 10927 w 10941"/>
                <a:gd name="connsiteY19" fmla="*/ 4327 h 10000"/>
                <a:gd name="connsiteX20" fmla="*/ 10177 w 10941"/>
                <a:gd name="connsiteY20" fmla="*/ 4152 h 10000"/>
                <a:gd name="connsiteX21" fmla="*/ 9962 w 10941"/>
                <a:gd name="connsiteY21" fmla="*/ 4537 h 10000"/>
                <a:gd name="connsiteX22" fmla="*/ 9849 w 10941"/>
                <a:gd name="connsiteY22" fmla="*/ 4369 h 10000"/>
                <a:gd name="connsiteX23" fmla="*/ 9592 w 10941"/>
                <a:gd name="connsiteY23" fmla="*/ 2573 h 10000"/>
                <a:gd name="connsiteX24" fmla="*/ 8531 w 10941"/>
                <a:gd name="connsiteY24" fmla="*/ 916 h 10000"/>
                <a:gd name="connsiteX25" fmla="*/ 6324 w 10941"/>
                <a:gd name="connsiteY25" fmla="*/ 1 h 10000"/>
                <a:gd name="connsiteX26" fmla="*/ 2389 w 10941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743 w 10998"/>
                <a:gd name="connsiteY2" fmla="*/ 2898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214 w 10766"/>
                <a:gd name="connsiteY0" fmla="*/ 802 h 10000"/>
                <a:gd name="connsiteX1" fmla="*/ 1266 w 10766"/>
                <a:gd name="connsiteY1" fmla="*/ 4594 h 10000"/>
                <a:gd name="connsiteX2" fmla="*/ 635 w 10766"/>
                <a:gd name="connsiteY2" fmla="*/ 4779 h 10000"/>
                <a:gd name="connsiteX3" fmla="*/ 338 w 10766"/>
                <a:gd name="connsiteY3" fmla="*/ 4893 h 10000"/>
                <a:gd name="connsiteX4" fmla="*/ 218 w 10766"/>
                <a:gd name="connsiteY4" fmla="*/ 5290 h 10000"/>
                <a:gd name="connsiteX5" fmla="*/ 618 w 10766"/>
                <a:gd name="connsiteY5" fmla="*/ 6187 h 10000"/>
                <a:gd name="connsiteX6" fmla="*/ 1232 w 10766"/>
                <a:gd name="connsiteY6" fmla="*/ 6804 h 10000"/>
                <a:gd name="connsiteX7" fmla="*/ 2022 w 10766"/>
                <a:gd name="connsiteY7" fmla="*/ 7339 h 10000"/>
                <a:gd name="connsiteX8" fmla="*/ 2367 w 10766"/>
                <a:gd name="connsiteY8" fmla="*/ 8222 h 10000"/>
                <a:gd name="connsiteX9" fmla="*/ 3169 w 10766"/>
                <a:gd name="connsiteY9" fmla="*/ 8979 h 10000"/>
                <a:gd name="connsiteX10" fmla="*/ 3996 w 10766"/>
                <a:gd name="connsiteY10" fmla="*/ 9535 h 10000"/>
                <a:gd name="connsiteX11" fmla="*/ 5557 w 10766"/>
                <a:gd name="connsiteY11" fmla="*/ 10000 h 10000"/>
                <a:gd name="connsiteX12" fmla="*/ 7185 w 10766"/>
                <a:gd name="connsiteY12" fmla="*/ 9415 h 10000"/>
                <a:gd name="connsiteX13" fmla="*/ 8112 w 10766"/>
                <a:gd name="connsiteY13" fmla="*/ 8799 h 10000"/>
                <a:gd name="connsiteX14" fmla="*/ 8868 w 10766"/>
                <a:gd name="connsiteY14" fmla="*/ 7933 h 10000"/>
                <a:gd name="connsiteX15" fmla="*/ 9308 w 10766"/>
                <a:gd name="connsiteY15" fmla="*/ 6623 h 10000"/>
                <a:gd name="connsiteX16" fmla="*/ 9731 w 10766"/>
                <a:gd name="connsiteY16" fmla="*/ 6533 h 10000"/>
                <a:gd name="connsiteX17" fmla="*/ 10298 w 10766"/>
                <a:gd name="connsiteY17" fmla="*/ 5623 h 10000"/>
                <a:gd name="connsiteX18" fmla="*/ 10667 w 10766"/>
                <a:gd name="connsiteY18" fmla="*/ 4988 h 10000"/>
                <a:gd name="connsiteX19" fmla="*/ 10752 w 10766"/>
                <a:gd name="connsiteY19" fmla="*/ 4327 h 10000"/>
                <a:gd name="connsiteX20" fmla="*/ 10002 w 10766"/>
                <a:gd name="connsiteY20" fmla="*/ 4152 h 10000"/>
                <a:gd name="connsiteX21" fmla="*/ 9787 w 10766"/>
                <a:gd name="connsiteY21" fmla="*/ 4537 h 10000"/>
                <a:gd name="connsiteX22" fmla="*/ 9674 w 10766"/>
                <a:gd name="connsiteY22" fmla="*/ 4369 h 10000"/>
                <a:gd name="connsiteX23" fmla="*/ 9417 w 10766"/>
                <a:gd name="connsiteY23" fmla="*/ 2573 h 10000"/>
                <a:gd name="connsiteX24" fmla="*/ 8356 w 10766"/>
                <a:gd name="connsiteY24" fmla="*/ 916 h 10000"/>
                <a:gd name="connsiteX25" fmla="*/ 6149 w 10766"/>
                <a:gd name="connsiteY25" fmla="*/ 1 h 10000"/>
                <a:gd name="connsiteX26" fmla="*/ 2214 w 10766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17 w 10548"/>
                <a:gd name="connsiteY2" fmla="*/ 4779 h 10000"/>
                <a:gd name="connsiteX3" fmla="*/ 120 w 10548"/>
                <a:gd name="connsiteY3" fmla="*/ 4893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85 w 10548"/>
                <a:gd name="connsiteY2" fmla="*/ 4615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6 w 11738"/>
                <a:gd name="connsiteY0" fmla="*/ 802 h 10000"/>
                <a:gd name="connsiteX1" fmla="*/ 2238 w 11738"/>
                <a:gd name="connsiteY1" fmla="*/ 4594 h 10000"/>
                <a:gd name="connsiteX2" fmla="*/ 31 w 11738"/>
                <a:gd name="connsiteY2" fmla="*/ 3744 h 10000"/>
                <a:gd name="connsiteX3" fmla="*/ 1066 w 11738"/>
                <a:gd name="connsiteY3" fmla="*/ 5220 h 10000"/>
                <a:gd name="connsiteX4" fmla="*/ 1590 w 11738"/>
                <a:gd name="connsiteY4" fmla="*/ 6187 h 10000"/>
                <a:gd name="connsiteX5" fmla="*/ 2204 w 11738"/>
                <a:gd name="connsiteY5" fmla="*/ 6804 h 10000"/>
                <a:gd name="connsiteX6" fmla="*/ 2994 w 11738"/>
                <a:gd name="connsiteY6" fmla="*/ 7339 h 10000"/>
                <a:gd name="connsiteX7" fmla="*/ 3339 w 11738"/>
                <a:gd name="connsiteY7" fmla="*/ 8222 h 10000"/>
                <a:gd name="connsiteX8" fmla="*/ 4141 w 11738"/>
                <a:gd name="connsiteY8" fmla="*/ 8979 h 10000"/>
                <a:gd name="connsiteX9" fmla="*/ 4968 w 11738"/>
                <a:gd name="connsiteY9" fmla="*/ 9535 h 10000"/>
                <a:gd name="connsiteX10" fmla="*/ 6529 w 11738"/>
                <a:gd name="connsiteY10" fmla="*/ 10000 h 10000"/>
                <a:gd name="connsiteX11" fmla="*/ 8157 w 11738"/>
                <a:gd name="connsiteY11" fmla="*/ 9415 h 10000"/>
                <a:gd name="connsiteX12" fmla="*/ 9084 w 11738"/>
                <a:gd name="connsiteY12" fmla="*/ 8799 h 10000"/>
                <a:gd name="connsiteX13" fmla="*/ 9840 w 11738"/>
                <a:gd name="connsiteY13" fmla="*/ 7933 h 10000"/>
                <a:gd name="connsiteX14" fmla="*/ 10280 w 11738"/>
                <a:gd name="connsiteY14" fmla="*/ 6623 h 10000"/>
                <a:gd name="connsiteX15" fmla="*/ 10703 w 11738"/>
                <a:gd name="connsiteY15" fmla="*/ 6533 h 10000"/>
                <a:gd name="connsiteX16" fmla="*/ 11270 w 11738"/>
                <a:gd name="connsiteY16" fmla="*/ 5623 h 10000"/>
                <a:gd name="connsiteX17" fmla="*/ 11639 w 11738"/>
                <a:gd name="connsiteY17" fmla="*/ 4988 h 10000"/>
                <a:gd name="connsiteX18" fmla="*/ 11724 w 11738"/>
                <a:gd name="connsiteY18" fmla="*/ 4327 h 10000"/>
                <a:gd name="connsiteX19" fmla="*/ 10974 w 11738"/>
                <a:gd name="connsiteY19" fmla="*/ 4152 h 10000"/>
                <a:gd name="connsiteX20" fmla="*/ 10759 w 11738"/>
                <a:gd name="connsiteY20" fmla="*/ 4537 h 10000"/>
                <a:gd name="connsiteX21" fmla="*/ 10646 w 11738"/>
                <a:gd name="connsiteY21" fmla="*/ 4369 h 10000"/>
                <a:gd name="connsiteX22" fmla="*/ 10389 w 11738"/>
                <a:gd name="connsiteY22" fmla="*/ 2573 h 10000"/>
                <a:gd name="connsiteX23" fmla="*/ 9328 w 11738"/>
                <a:gd name="connsiteY23" fmla="*/ 916 h 10000"/>
                <a:gd name="connsiteX24" fmla="*/ 7121 w 11738"/>
                <a:gd name="connsiteY24" fmla="*/ 1 h 10000"/>
                <a:gd name="connsiteX25" fmla="*/ 3186 w 11738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314 w 10672"/>
                <a:gd name="connsiteY6" fmla="*/ 8396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649 w 10672"/>
                <a:gd name="connsiteY5" fmla="*/ 7827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45 w 10672"/>
                <a:gd name="connsiteY16" fmla="*/ 5762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637 w 10738"/>
                <a:gd name="connsiteY15" fmla="*/ 6533 h 10000"/>
                <a:gd name="connsiteX16" fmla="*/ 10245 w 10738"/>
                <a:gd name="connsiteY16" fmla="*/ 5762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9637 w 10739"/>
                <a:gd name="connsiteY15" fmla="*/ 6533 h 10000"/>
                <a:gd name="connsiteX16" fmla="*/ 10245 w 10739"/>
                <a:gd name="connsiteY16" fmla="*/ 5762 h 10000"/>
                <a:gd name="connsiteX17" fmla="*/ 10738 w 10739"/>
                <a:gd name="connsiteY17" fmla="*/ 4988 h 10000"/>
                <a:gd name="connsiteX18" fmla="*/ 10658 w 10739"/>
                <a:gd name="connsiteY18" fmla="*/ 4327 h 10000"/>
                <a:gd name="connsiteX19" fmla="*/ 9908 w 10739"/>
                <a:gd name="connsiteY19" fmla="*/ 4152 h 10000"/>
                <a:gd name="connsiteX20" fmla="*/ 9693 w 10739"/>
                <a:gd name="connsiteY20" fmla="*/ 4537 h 10000"/>
                <a:gd name="connsiteX21" fmla="*/ 9580 w 10739"/>
                <a:gd name="connsiteY21" fmla="*/ 4369 h 10000"/>
                <a:gd name="connsiteX22" fmla="*/ 9323 w 10739"/>
                <a:gd name="connsiteY22" fmla="*/ 2573 h 10000"/>
                <a:gd name="connsiteX23" fmla="*/ 8262 w 10739"/>
                <a:gd name="connsiteY23" fmla="*/ 916 h 10000"/>
                <a:gd name="connsiteX24" fmla="*/ 6055 w 10739"/>
                <a:gd name="connsiteY24" fmla="*/ 1 h 10000"/>
                <a:gd name="connsiteX25" fmla="*/ 2120 w 10739"/>
                <a:gd name="connsiteY25" fmla="*/ 802 h 10000"/>
                <a:gd name="connsiteX0" fmla="*/ 2120 w 10742"/>
                <a:gd name="connsiteY0" fmla="*/ 802 h 10000"/>
                <a:gd name="connsiteX1" fmla="*/ 1172 w 10742"/>
                <a:gd name="connsiteY1" fmla="*/ 4594 h 10000"/>
                <a:gd name="connsiteX2" fmla="*/ 0 w 10742"/>
                <a:gd name="connsiteY2" fmla="*/ 5220 h 10000"/>
                <a:gd name="connsiteX3" fmla="*/ 524 w 10742"/>
                <a:gd name="connsiteY3" fmla="*/ 6187 h 10000"/>
                <a:gd name="connsiteX4" fmla="*/ 1138 w 10742"/>
                <a:gd name="connsiteY4" fmla="*/ 6804 h 10000"/>
                <a:gd name="connsiteX5" fmla="*/ 1598 w 10742"/>
                <a:gd name="connsiteY5" fmla="*/ 7165 h 10000"/>
                <a:gd name="connsiteX6" fmla="*/ 1904 w 10742"/>
                <a:gd name="connsiteY6" fmla="*/ 7322 h 10000"/>
                <a:gd name="connsiteX7" fmla="*/ 2449 w 10742"/>
                <a:gd name="connsiteY7" fmla="*/ 8396 h 10000"/>
                <a:gd name="connsiteX8" fmla="*/ 3075 w 10742"/>
                <a:gd name="connsiteY8" fmla="*/ 8979 h 10000"/>
                <a:gd name="connsiteX9" fmla="*/ 3902 w 10742"/>
                <a:gd name="connsiteY9" fmla="*/ 9535 h 10000"/>
                <a:gd name="connsiteX10" fmla="*/ 5463 w 10742"/>
                <a:gd name="connsiteY10" fmla="*/ 10000 h 10000"/>
                <a:gd name="connsiteX11" fmla="*/ 7091 w 10742"/>
                <a:gd name="connsiteY11" fmla="*/ 9415 h 10000"/>
                <a:gd name="connsiteX12" fmla="*/ 8018 w 10742"/>
                <a:gd name="connsiteY12" fmla="*/ 8799 h 10000"/>
                <a:gd name="connsiteX13" fmla="*/ 8774 w 10742"/>
                <a:gd name="connsiteY13" fmla="*/ 7933 h 10000"/>
                <a:gd name="connsiteX14" fmla="*/ 9214 w 10742"/>
                <a:gd name="connsiteY14" fmla="*/ 6623 h 10000"/>
                <a:gd name="connsiteX15" fmla="*/ 9637 w 10742"/>
                <a:gd name="connsiteY15" fmla="*/ 6533 h 10000"/>
                <a:gd name="connsiteX16" fmla="*/ 10369 w 10742"/>
                <a:gd name="connsiteY16" fmla="*/ 5901 h 10000"/>
                <a:gd name="connsiteX17" fmla="*/ 10738 w 10742"/>
                <a:gd name="connsiteY17" fmla="*/ 4988 h 10000"/>
                <a:gd name="connsiteX18" fmla="*/ 10658 w 10742"/>
                <a:gd name="connsiteY18" fmla="*/ 4327 h 10000"/>
                <a:gd name="connsiteX19" fmla="*/ 9908 w 10742"/>
                <a:gd name="connsiteY19" fmla="*/ 4152 h 10000"/>
                <a:gd name="connsiteX20" fmla="*/ 9693 w 10742"/>
                <a:gd name="connsiteY20" fmla="*/ 4537 h 10000"/>
                <a:gd name="connsiteX21" fmla="*/ 9580 w 10742"/>
                <a:gd name="connsiteY21" fmla="*/ 4369 h 10000"/>
                <a:gd name="connsiteX22" fmla="*/ 9323 w 10742"/>
                <a:gd name="connsiteY22" fmla="*/ 2573 h 10000"/>
                <a:gd name="connsiteX23" fmla="*/ 8262 w 10742"/>
                <a:gd name="connsiteY23" fmla="*/ 916 h 10000"/>
                <a:gd name="connsiteX24" fmla="*/ 6055 w 10742"/>
                <a:gd name="connsiteY24" fmla="*/ 1 h 10000"/>
                <a:gd name="connsiteX25" fmla="*/ 2120 w 10742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10369 w 10739"/>
                <a:gd name="connsiteY15" fmla="*/ 5901 h 10000"/>
                <a:gd name="connsiteX16" fmla="*/ 10738 w 10739"/>
                <a:gd name="connsiteY16" fmla="*/ 4988 h 10000"/>
                <a:gd name="connsiteX17" fmla="*/ 10658 w 10739"/>
                <a:gd name="connsiteY17" fmla="*/ 4327 h 10000"/>
                <a:gd name="connsiteX18" fmla="*/ 9908 w 10739"/>
                <a:gd name="connsiteY18" fmla="*/ 4152 h 10000"/>
                <a:gd name="connsiteX19" fmla="*/ 9693 w 10739"/>
                <a:gd name="connsiteY19" fmla="*/ 4537 h 10000"/>
                <a:gd name="connsiteX20" fmla="*/ 9580 w 10739"/>
                <a:gd name="connsiteY20" fmla="*/ 4369 h 10000"/>
                <a:gd name="connsiteX21" fmla="*/ 9323 w 10739"/>
                <a:gd name="connsiteY21" fmla="*/ 2573 h 10000"/>
                <a:gd name="connsiteX22" fmla="*/ 8262 w 10739"/>
                <a:gd name="connsiteY22" fmla="*/ 916 h 10000"/>
                <a:gd name="connsiteX23" fmla="*/ 6055 w 10739"/>
                <a:gd name="connsiteY23" fmla="*/ 1 h 10000"/>
                <a:gd name="connsiteX24" fmla="*/ 2120 w 10739"/>
                <a:gd name="connsiteY24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717 w 10738"/>
                <a:gd name="connsiteY15" fmla="*/ 6570 h 10000"/>
                <a:gd name="connsiteX16" fmla="*/ 10369 w 10738"/>
                <a:gd name="connsiteY16" fmla="*/ 5901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8"/>
                <a:gd name="connsiteY0" fmla="*/ 802 h 9864"/>
                <a:gd name="connsiteX1" fmla="*/ 1172 w 10738"/>
                <a:gd name="connsiteY1" fmla="*/ 4594 h 9864"/>
                <a:gd name="connsiteX2" fmla="*/ 0 w 10738"/>
                <a:gd name="connsiteY2" fmla="*/ 5220 h 9864"/>
                <a:gd name="connsiteX3" fmla="*/ 524 w 10738"/>
                <a:gd name="connsiteY3" fmla="*/ 6187 h 9864"/>
                <a:gd name="connsiteX4" fmla="*/ 1138 w 10738"/>
                <a:gd name="connsiteY4" fmla="*/ 6804 h 9864"/>
                <a:gd name="connsiteX5" fmla="*/ 1598 w 10738"/>
                <a:gd name="connsiteY5" fmla="*/ 7165 h 9864"/>
                <a:gd name="connsiteX6" fmla="*/ 1904 w 10738"/>
                <a:gd name="connsiteY6" fmla="*/ 7322 h 9864"/>
                <a:gd name="connsiteX7" fmla="*/ 2449 w 10738"/>
                <a:gd name="connsiteY7" fmla="*/ 8396 h 9864"/>
                <a:gd name="connsiteX8" fmla="*/ 3075 w 10738"/>
                <a:gd name="connsiteY8" fmla="*/ 8979 h 9864"/>
                <a:gd name="connsiteX9" fmla="*/ 3902 w 10738"/>
                <a:gd name="connsiteY9" fmla="*/ 9535 h 9864"/>
                <a:gd name="connsiteX10" fmla="*/ 4926 w 10738"/>
                <a:gd name="connsiteY10" fmla="*/ 9864 h 9864"/>
                <a:gd name="connsiteX11" fmla="*/ 7091 w 10738"/>
                <a:gd name="connsiteY11" fmla="*/ 9415 h 9864"/>
                <a:gd name="connsiteX12" fmla="*/ 8018 w 10738"/>
                <a:gd name="connsiteY12" fmla="*/ 8799 h 9864"/>
                <a:gd name="connsiteX13" fmla="*/ 8774 w 10738"/>
                <a:gd name="connsiteY13" fmla="*/ 7933 h 9864"/>
                <a:gd name="connsiteX14" fmla="*/ 9214 w 10738"/>
                <a:gd name="connsiteY14" fmla="*/ 6623 h 9864"/>
                <a:gd name="connsiteX15" fmla="*/ 9717 w 10738"/>
                <a:gd name="connsiteY15" fmla="*/ 6570 h 9864"/>
                <a:gd name="connsiteX16" fmla="*/ 10369 w 10738"/>
                <a:gd name="connsiteY16" fmla="*/ 5901 h 9864"/>
                <a:gd name="connsiteX17" fmla="*/ 10738 w 10738"/>
                <a:gd name="connsiteY17" fmla="*/ 4988 h 9864"/>
                <a:gd name="connsiteX18" fmla="*/ 10658 w 10738"/>
                <a:gd name="connsiteY18" fmla="*/ 4327 h 9864"/>
                <a:gd name="connsiteX19" fmla="*/ 9908 w 10738"/>
                <a:gd name="connsiteY19" fmla="*/ 4152 h 9864"/>
                <a:gd name="connsiteX20" fmla="*/ 9693 w 10738"/>
                <a:gd name="connsiteY20" fmla="*/ 4537 h 9864"/>
                <a:gd name="connsiteX21" fmla="*/ 9580 w 10738"/>
                <a:gd name="connsiteY21" fmla="*/ 4369 h 9864"/>
                <a:gd name="connsiteX22" fmla="*/ 9323 w 10738"/>
                <a:gd name="connsiteY22" fmla="*/ 2573 h 9864"/>
                <a:gd name="connsiteX23" fmla="*/ 8262 w 10738"/>
                <a:gd name="connsiteY23" fmla="*/ 916 h 9864"/>
                <a:gd name="connsiteX24" fmla="*/ 6055 w 10738"/>
                <a:gd name="connsiteY24" fmla="*/ 1 h 9864"/>
                <a:gd name="connsiteX25" fmla="*/ 2120 w 10738"/>
                <a:gd name="connsiteY25" fmla="*/ 802 h 986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79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177 w 10000"/>
                <a:gd name="connsiteY20" fmla="*/ 4347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18"/>
                <a:gd name="connsiteY0" fmla="*/ 813 h 10034"/>
                <a:gd name="connsiteX1" fmla="*/ 1091 w 10018"/>
                <a:gd name="connsiteY1" fmla="*/ 4657 h 10034"/>
                <a:gd name="connsiteX2" fmla="*/ 0 w 10018"/>
                <a:gd name="connsiteY2" fmla="*/ 5292 h 10034"/>
                <a:gd name="connsiteX3" fmla="*/ 488 w 10018"/>
                <a:gd name="connsiteY3" fmla="*/ 6272 h 10034"/>
                <a:gd name="connsiteX4" fmla="*/ 1060 w 10018"/>
                <a:gd name="connsiteY4" fmla="*/ 6898 h 10034"/>
                <a:gd name="connsiteX5" fmla="*/ 1488 w 10018"/>
                <a:gd name="connsiteY5" fmla="*/ 7264 h 10034"/>
                <a:gd name="connsiteX6" fmla="*/ 1773 w 10018"/>
                <a:gd name="connsiteY6" fmla="*/ 7423 h 10034"/>
                <a:gd name="connsiteX7" fmla="*/ 2281 w 10018"/>
                <a:gd name="connsiteY7" fmla="*/ 8512 h 10034"/>
                <a:gd name="connsiteX8" fmla="*/ 2864 w 10018"/>
                <a:gd name="connsiteY8" fmla="*/ 9103 h 10034"/>
                <a:gd name="connsiteX9" fmla="*/ 3634 w 10018"/>
                <a:gd name="connsiteY9" fmla="*/ 9666 h 10034"/>
                <a:gd name="connsiteX10" fmla="*/ 4587 w 10018"/>
                <a:gd name="connsiteY10" fmla="*/ 10000 h 10034"/>
                <a:gd name="connsiteX11" fmla="*/ 5945 w 10018"/>
                <a:gd name="connsiteY11" fmla="*/ 9973 h 10034"/>
                <a:gd name="connsiteX12" fmla="*/ 6604 w 10018"/>
                <a:gd name="connsiteY12" fmla="*/ 9545 h 10034"/>
                <a:gd name="connsiteX13" fmla="*/ 7467 w 10018"/>
                <a:gd name="connsiteY13" fmla="*/ 8920 h 10034"/>
                <a:gd name="connsiteX14" fmla="*/ 8171 w 10018"/>
                <a:gd name="connsiteY14" fmla="*/ 8042 h 10034"/>
                <a:gd name="connsiteX15" fmla="*/ 8581 w 10018"/>
                <a:gd name="connsiteY15" fmla="*/ 6714 h 10034"/>
                <a:gd name="connsiteX16" fmla="*/ 9049 w 10018"/>
                <a:gd name="connsiteY16" fmla="*/ 6661 h 10034"/>
                <a:gd name="connsiteX17" fmla="*/ 9656 w 10018"/>
                <a:gd name="connsiteY17" fmla="*/ 5982 h 10034"/>
                <a:gd name="connsiteX18" fmla="*/ 10000 w 10018"/>
                <a:gd name="connsiteY18" fmla="*/ 5057 h 10034"/>
                <a:gd name="connsiteX19" fmla="*/ 9925 w 10018"/>
                <a:gd name="connsiteY19" fmla="*/ 4387 h 10034"/>
                <a:gd name="connsiteX20" fmla="*/ 9027 w 10018"/>
                <a:gd name="connsiteY20" fmla="*/ 4600 h 10034"/>
                <a:gd name="connsiteX21" fmla="*/ 8922 w 10018"/>
                <a:gd name="connsiteY21" fmla="*/ 4429 h 10034"/>
                <a:gd name="connsiteX22" fmla="*/ 8682 w 10018"/>
                <a:gd name="connsiteY22" fmla="*/ 2608 h 10034"/>
                <a:gd name="connsiteX23" fmla="*/ 7694 w 10018"/>
                <a:gd name="connsiteY23" fmla="*/ 929 h 10034"/>
                <a:gd name="connsiteX24" fmla="*/ 5639 w 10018"/>
                <a:gd name="connsiteY24" fmla="*/ 1 h 10034"/>
                <a:gd name="connsiteX25" fmla="*/ 1974 w 10018"/>
                <a:gd name="connsiteY25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241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9049 w 10098"/>
                <a:gd name="connsiteY16" fmla="*/ 6661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30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8949 w 10098"/>
                <a:gd name="connsiteY16" fmla="*/ 6845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9149 w 10098"/>
                <a:gd name="connsiteY16" fmla="*/ 6799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9104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8171 w 10164"/>
                <a:gd name="connsiteY13" fmla="*/ 8272 h 10031"/>
                <a:gd name="connsiteX14" fmla="*/ 8581 w 10164"/>
                <a:gd name="connsiteY14" fmla="*/ 7128 h 10031"/>
                <a:gd name="connsiteX15" fmla="*/ 9099 w 10164"/>
                <a:gd name="connsiteY15" fmla="*/ 7121 h 10031"/>
                <a:gd name="connsiteX16" fmla="*/ 9856 w 10164"/>
                <a:gd name="connsiteY16" fmla="*/ 6028 h 10031"/>
                <a:gd name="connsiteX17" fmla="*/ 10150 w 10164"/>
                <a:gd name="connsiteY17" fmla="*/ 5287 h 10031"/>
                <a:gd name="connsiteX18" fmla="*/ 10097 w 10164"/>
                <a:gd name="connsiteY18" fmla="*/ 4777 h 10031"/>
                <a:gd name="connsiteX19" fmla="*/ 9925 w 10164"/>
                <a:gd name="connsiteY19" fmla="*/ 4387 h 10031"/>
                <a:gd name="connsiteX20" fmla="*/ 9347 w 10164"/>
                <a:gd name="connsiteY20" fmla="*/ 4364 h 10031"/>
                <a:gd name="connsiteX21" fmla="*/ 9027 w 10164"/>
                <a:gd name="connsiteY21" fmla="*/ 4600 h 10031"/>
                <a:gd name="connsiteX22" fmla="*/ 8922 w 10164"/>
                <a:gd name="connsiteY22" fmla="*/ 4429 h 10031"/>
                <a:gd name="connsiteX23" fmla="*/ 8682 w 10164"/>
                <a:gd name="connsiteY23" fmla="*/ 2608 h 10031"/>
                <a:gd name="connsiteX24" fmla="*/ 7694 w 10164"/>
                <a:gd name="connsiteY24" fmla="*/ 929 h 10031"/>
                <a:gd name="connsiteX25" fmla="*/ 5639 w 10164"/>
                <a:gd name="connsiteY25" fmla="*/ 1 h 10031"/>
                <a:gd name="connsiteX26" fmla="*/ 1974 w 10164"/>
                <a:gd name="connsiteY26" fmla="*/ 813 h 10031"/>
                <a:gd name="connsiteX0" fmla="*/ 2161 w 10351"/>
                <a:gd name="connsiteY0" fmla="*/ 813 h 10031"/>
                <a:gd name="connsiteX1" fmla="*/ 1278 w 10351"/>
                <a:gd name="connsiteY1" fmla="*/ 4657 h 10031"/>
                <a:gd name="connsiteX2" fmla="*/ 0 w 10351"/>
                <a:gd name="connsiteY2" fmla="*/ 5292 h 10031"/>
                <a:gd name="connsiteX3" fmla="*/ 675 w 10351"/>
                <a:gd name="connsiteY3" fmla="*/ 6272 h 10031"/>
                <a:gd name="connsiteX4" fmla="*/ 1397 w 10351"/>
                <a:gd name="connsiteY4" fmla="*/ 6898 h 10031"/>
                <a:gd name="connsiteX5" fmla="*/ 1675 w 10351"/>
                <a:gd name="connsiteY5" fmla="*/ 7264 h 10031"/>
                <a:gd name="connsiteX6" fmla="*/ 1960 w 10351"/>
                <a:gd name="connsiteY6" fmla="*/ 7423 h 10031"/>
                <a:gd name="connsiteX7" fmla="*/ 2468 w 10351"/>
                <a:gd name="connsiteY7" fmla="*/ 8512 h 10031"/>
                <a:gd name="connsiteX8" fmla="*/ 3251 w 10351"/>
                <a:gd name="connsiteY8" fmla="*/ 9103 h 10031"/>
                <a:gd name="connsiteX9" fmla="*/ 4021 w 10351"/>
                <a:gd name="connsiteY9" fmla="*/ 9712 h 10031"/>
                <a:gd name="connsiteX10" fmla="*/ 4774 w 10351"/>
                <a:gd name="connsiteY10" fmla="*/ 10000 h 10031"/>
                <a:gd name="connsiteX11" fmla="*/ 6132 w 10351"/>
                <a:gd name="connsiteY11" fmla="*/ 9973 h 10031"/>
                <a:gd name="connsiteX12" fmla="*/ 6791 w 10351"/>
                <a:gd name="connsiteY12" fmla="*/ 9545 h 10031"/>
                <a:gd name="connsiteX13" fmla="*/ 8358 w 10351"/>
                <a:gd name="connsiteY13" fmla="*/ 8272 h 10031"/>
                <a:gd name="connsiteX14" fmla="*/ 8768 w 10351"/>
                <a:gd name="connsiteY14" fmla="*/ 7128 h 10031"/>
                <a:gd name="connsiteX15" fmla="*/ 9286 w 10351"/>
                <a:gd name="connsiteY15" fmla="*/ 7121 h 10031"/>
                <a:gd name="connsiteX16" fmla="*/ 10043 w 10351"/>
                <a:gd name="connsiteY16" fmla="*/ 6028 h 10031"/>
                <a:gd name="connsiteX17" fmla="*/ 10337 w 10351"/>
                <a:gd name="connsiteY17" fmla="*/ 5287 h 10031"/>
                <a:gd name="connsiteX18" fmla="*/ 10284 w 10351"/>
                <a:gd name="connsiteY18" fmla="*/ 4777 h 10031"/>
                <a:gd name="connsiteX19" fmla="*/ 10112 w 10351"/>
                <a:gd name="connsiteY19" fmla="*/ 4387 h 10031"/>
                <a:gd name="connsiteX20" fmla="*/ 9534 w 10351"/>
                <a:gd name="connsiteY20" fmla="*/ 4364 h 10031"/>
                <a:gd name="connsiteX21" fmla="*/ 9214 w 10351"/>
                <a:gd name="connsiteY21" fmla="*/ 4600 h 10031"/>
                <a:gd name="connsiteX22" fmla="*/ 9109 w 10351"/>
                <a:gd name="connsiteY22" fmla="*/ 4429 h 10031"/>
                <a:gd name="connsiteX23" fmla="*/ 8869 w 10351"/>
                <a:gd name="connsiteY23" fmla="*/ 2608 h 10031"/>
                <a:gd name="connsiteX24" fmla="*/ 7881 w 10351"/>
                <a:gd name="connsiteY24" fmla="*/ 929 h 10031"/>
                <a:gd name="connsiteX25" fmla="*/ 5826 w 10351"/>
                <a:gd name="connsiteY25" fmla="*/ 1 h 10031"/>
                <a:gd name="connsiteX26" fmla="*/ 2161 w 10351"/>
                <a:gd name="connsiteY26" fmla="*/ 813 h 10031"/>
                <a:gd name="connsiteX0" fmla="*/ 2161 w 10472"/>
                <a:gd name="connsiteY0" fmla="*/ 813 h 10031"/>
                <a:gd name="connsiteX1" fmla="*/ 1278 w 10472"/>
                <a:gd name="connsiteY1" fmla="*/ 4657 h 10031"/>
                <a:gd name="connsiteX2" fmla="*/ 0 w 10472"/>
                <a:gd name="connsiteY2" fmla="*/ 5292 h 10031"/>
                <a:gd name="connsiteX3" fmla="*/ 675 w 10472"/>
                <a:gd name="connsiteY3" fmla="*/ 6272 h 10031"/>
                <a:gd name="connsiteX4" fmla="*/ 1397 w 10472"/>
                <a:gd name="connsiteY4" fmla="*/ 6898 h 10031"/>
                <a:gd name="connsiteX5" fmla="*/ 1675 w 10472"/>
                <a:gd name="connsiteY5" fmla="*/ 7264 h 10031"/>
                <a:gd name="connsiteX6" fmla="*/ 1960 w 10472"/>
                <a:gd name="connsiteY6" fmla="*/ 7423 h 10031"/>
                <a:gd name="connsiteX7" fmla="*/ 2468 w 10472"/>
                <a:gd name="connsiteY7" fmla="*/ 8512 h 10031"/>
                <a:gd name="connsiteX8" fmla="*/ 3251 w 10472"/>
                <a:gd name="connsiteY8" fmla="*/ 9103 h 10031"/>
                <a:gd name="connsiteX9" fmla="*/ 4021 w 10472"/>
                <a:gd name="connsiteY9" fmla="*/ 9712 h 10031"/>
                <a:gd name="connsiteX10" fmla="*/ 4774 w 10472"/>
                <a:gd name="connsiteY10" fmla="*/ 10000 h 10031"/>
                <a:gd name="connsiteX11" fmla="*/ 6132 w 10472"/>
                <a:gd name="connsiteY11" fmla="*/ 9973 h 10031"/>
                <a:gd name="connsiteX12" fmla="*/ 6791 w 10472"/>
                <a:gd name="connsiteY12" fmla="*/ 9545 h 10031"/>
                <a:gd name="connsiteX13" fmla="*/ 8358 w 10472"/>
                <a:gd name="connsiteY13" fmla="*/ 8272 h 10031"/>
                <a:gd name="connsiteX14" fmla="*/ 8768 w 10472"/>
                <a:gd name="connsiteY14" fmla="*/ 7128 h 10031"/>
                <a:gd name="connsiteX15" fmla="*/ 9286 w 10472"/>
                <a:gd name="connsiteY15" fmla="*/ 7121 h 10031"/>
                <a:gd name="connsiteX16" fmla="*/ 10043 w 10472"/>
                <a:gd name="connsiteY16" fmla="*/ 6028 h 10031"/>
                <a:gd name="connsiteX17" fmla="*/ 10337 w 10472"/>
                <a:gd name="connsiteY17" fmla="*/ 5287 h 10031"/>
                <a:gd name="connsiteX18" fmla="*/ 10471 w 10472"/>
                <a:gd name="connsiteY18" fmla="*/ 4834 h 10031"/>
                <a:gd name="connsiteX19" fmla="*/ 10112 w 10472"/>
                <a:gd name="connsiteY19" fmla="*/ 4387 h 10031"/>
                <a:gd name="connsiteX20" fmla="*/ 9534 w 10472"/>
                <a:gd name="connsiteY20" fmla="*/ 4364 h 10031"/>
                <a:gd name="connsiteX21" fmla="*/ 9214 w 10472"/>
                <a:gd name="connsiteY21" fmla="*/ 4600 h 10031"/>
                <a:gd name="connsiteX22" fmla="*/ 9109 w 10472"/>
                <a:gd name="connsiteY22" fmla="*/ 4429 h 10031"/>
                <a:gd name="connsiteX23" fmla="*/ 8869 w 10472"/>
                <a:gd name="connsiteY23" fmla="*/ 2608 h 10031"/>
                <a:gd name="connsiteX24" fmla="*/ 7881 w 10472"/>
                <a:gd name="connsiteY24" fmla="*/ 929 h 10031"/>
                <a:gd name="connsiteX25" fmla="*/ 5826 w 10472"/>
                <a:gd name="connsiteY25" fmla="*/ 1 h 10031"/>
                <a:gd name="connsiteX26" fmla="*/ 2161 w 10472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043 w 10595"/>
                <a:gd name="connsiteY16" fmla="*/ 6028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230 w 10595"/>
                <a:gd name="connsiteY16" fmla="*/ 6200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501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652"/>
                <a:gd name="connsiteY0" fmla="*/ 813 h 10031"/>
                <a:gd name="connsiteX1" fmla="*/ 1278 w 10652"/>
                <a:gd name="connsiteY1" fmla="*/ 4657 h 10031"/>
                <a:gd name="connsiteX2" fmla="*/ 0 w 10652"/>
                <a:gd name="connsiteY2" fmla="*/ 5292 h 10031"/>
                <a:gd name="connsiteX3" fmla="*/ 675 w 10652"/>
                <a:gd name="connsiteY3" fmla="*/ 6501 h 10031"/>
                <a:gd name="connsiteX4" fmla="*/ 1675 w 10652"/>
                <a:gd name="connsiteY4" fmla="*/ 7264 h 10031"/>
                <a:gd name="connsiteX5" fmla="*/ 1960 w 10652"/>
                <a:gd name="connsiteY5" fmla="*/ 7423 h 10031"/>
                <a:gd name="connsiteX6" fmla="*/ 2468 w 10652"/>
                <a:gd name="connsiteY6" fmla="*/ 8512 h 10031"/>
                <a:gd name="connsiteX7" fmla="*/ 3251 w 10652"/>
                <a:gd name="connsiteY7" fmla="*/ 9103 h 10031"/>
                <a:gd name="connsiteX8" fmla="*/ 4021 w 10652"/>
                <a:gd name="connsiteY8" fmla="*/ 9712 h 10031"/>
                <a:gd name="connsiteX9" fmla="*/ 4774 w 10652"/>
                <a:gd name="connsiteY9" fmla="*/ 10000 h 10031"/>
                <a:gd name="connsiteX10" fmla="*/ 6132 w 10652"/>
                <a:gd name="connsiteY10" fmla="*/ 9973 h 10031"/>
                <a:gd name="connsiteX11" fmla="*/ 6791 w 10652"/>
                <a:gd name="connsiteY11" fmla="*/ 9545 h 10031"/>
                <a:gd name="connsiteX12" fmla="*/ 8358 w 10652"/>
                <a:gd name="connsiteY12" fmla="*/ 8272 h 10031"/>
                <a:gd name="connsiteX13" fmla="*/ 8768 w 10652"/>
                <a:gd name="connsiteY13" fmla="*/ 7128 h 10031"/>
                <a:gd name="connsiteX14" fmla="*/ 9286 w 10652"/>
                <a:gd name="connsiteY14" fmla="*/ 7121 h 10031"/>
                <a:gd name="connsiteX15" fmla="*/ 10586 w 10652"/>
                <a:gd name="connsiteY15" fmla="*/ 5459 h 10031"/>
                <a:gd name="connsiteX16" fmla="*/ 10471 w 10652"/>
                <a:gd name="connsiteY16" fmla="*/ 4834 h 10031"/>
                <a:gd name="connsiteX17" fmla="*/ 10112 w 10652"/>
                <a:gd name="connsiteY17" fmla="*/ 4387 h 10031"/>
                <a:gd name="connsiteX18" fmla="*/ 9534 w 10652"/>
                <a:gd name="connsiteY18" fmla="*/ 4364 h 10031"/>
                <a:gd name="connsiteX19" fmla="*/ 9214 w 10652"/>
                <a:gd name="connsiteY19" fmla="*/ 4600 h 10031"/>
                <a:gd name="connsiteX20" fmla="*/ 9109 w 10652"/>
                <a:gd name="connsiteY20" fmla="*/ 4429 h 10031"/>
                <a:gd name="connsiteX21" fmla="*/ 8869 w 10652"/>
                <a:gd name="connsiteY21" fmla="*/ 2608 h 10031"/>
                <a:gd name="connsiteX22" fmla="*/ 7881 w 10652"/>
                <a:gd name="connsiteY22" fmla="*/ 929 h 10031"/>
                <a:gd name="connsiteX23" fmla="*/ 5826 w 10652"/>
                <a:gd name="connsiteY23" fmla="*/ 1 h 10031"/>
                <a:gd name="connsiteX24" fmla="*/ 2161 w 10652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2468 w 10514"/>
                <a:gd name="connsiteY6" fmla="*/ 8512 h 10031"/>
                <a:gd name="connsiteX7" fmla="*/ 3251 w 10514"/>
                <a:gd name="connsiteY7" fmla="*/ 9103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768 w 10514"/>
                <a:gd name="connsiteY13" fmla="*/ 7128 h 10031"/>
                <a:gd name="connsiteX14" fmla="*/ 9286 w 10514"/>
                <a:gd name="connsiteY14" fmla="*/ 7121 h 10031"/>
                <a:gd name="connsiteX15" fmla="*/ 10399 w 10514"/>
                <a:gd name="connsiteY15" fmla="*/ 5860 h 10031"/>
                <a:gd name="connsiteX16" fmla="*/ 10471 w 10514"/>
                <a:gd name="connsiteY16" fmla="*/ 4834 h 10031"/>
                <a:gd name="connsiteX17" fmla="*/ 10112 w 10514"/>
                <a:gd name="connsiteY17" fmla="*/ 4387 h 10031"/>
                <a:gd name="connsiteX18" fmla="*/ 9534 w 10514"/>
                <a:gd name="connsiteY18" fmla="*/ 4364 h 10031"/>
                <a:gd name="connsiteX19" fmla="*/ 9214 w 10514"/>
                <a:gd name="connsiteY19" fmla="*/ 4600 h 10031"/>
                <a:gd name="connsiteX20" fmla="*/ 9109 w 10514"/>
                <a:gd name="connsiteY20" fmla="*/ 4429 h 10031"/>
                <a:gd name="connsiteX21" fmla="*/ 8869 w 10514"/>
                <a:gd name="connsiteY21" fmla="*/ 2608 h 10031"/>
                <a:gd name="connsiteX22" fmla="*/ 7881 w 10514"/>
                <a:gd name="connsiteY22" fmla="*/ 929 h 10031"/>
                <a:gd name="connsiteX23" fmla="*/ 5826 w 10514"/>
                <a:gd name="connsiteY23" fmla="*/ 1 h 10031"/>
                <a:gd name="connsiteX24" fmla="*/ 2161 w 10514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7352 w 10514"/>
                <a:gd name="connsiteY11" fmla="*/ 9086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514" h="10031">
                  <a:moveTo>
                    <a:pt x="2161" y="813"/>
                  </a:moveTo>
                  <a:cubicBezTo>
                    <a:pt x="1349" y="1501"/>
                    <a:pt x="1469" y="4049"/>
                    <a:pt x="1278" y="4657"/>
                  </a:cubicBezTo>
                  <a:cubicBezTo>
                    <a:pt x="-50" y="4309"/>
                    <a:pt x="101" y="5022"/>
                    <a:pt x="0" y="5292"/>
                  </a:cubicBezTo>
                  <a:cubicBezTo>
                    <a:pt x="272" y="6055"/>
                    <a:pt x="338" y="5972"/>
                    <a:pt x="675" y="6501"/>
                  </a:cubicBezTo>
                  <a:cubicBezTo>
                    <a:pt x="954" y="6830"/>
                    <a:pt x="1336" y="7282"/>
                    <a:pt x="1550" y="7436"/>
                  </a:cubicBezTo>
                  <a:cubicBezTo>
                    <a:pt x="1764" y="7590"/>
                    <a:pt x="1890" y="7316"/>
                    <a:pt x="1960" y="7423"/>
                  </a:cubicBezTo>
                  <a:cubicBezTo>
                    <a:pt x="2030" y="7530"/>
                    <a:pt x="1700" y="6464"/>
                    <a:pt x="1785" y="6645"/>
                  </a:cubicBezTo>
                  <a:cubicBezTo>
                    <a:pt x="1870" y="6827"/>
                    <a:pt x="2095" y="8001"/>
                    <a:pt x="2468" y="8512"/>
                  </a:cubicBezTo>
                  <a:cubicBezTo>
                    <a:pt x="2841" y="9023"/>
                    <a:pt x="3637" y="9464"/>
                    <a:pt x="4021" y="9712"/>
                  </a:cubicBezTo>
                  <a:cubicBezTo>
                    <a:pt x="4405" y="9960"/>
                    <a:pt x="4422" y="9957"/>
                    <a:pt x="4774" y="10000"/>
                  </a:cubicBezTo>
                  <a:cubicBezTo>
                    <a:pt x="5126" y="10043"/>
                    <a:pt x="5796" y="10049"/>
                    <a:pt x="6132" y="9973"/>
                  </a:cubicBezTo>
                  <a:cubicBezTo>
                    <a:pt x="6468" y="9897"/>
                    <a:pt x="6981" y="9369"/>
                    <a:pt x="7352" y="9086"/>
                  </a:cubicBezTo>
                  <a:cubicBezTo>
                    <a:pt x="7723" y="8803"/>
                    <a:pt x="8070" y="8574"/>
                    <a:pt x="8358" y="8272"/>
                  </a:cubicBezTo>
                  <a:cubicBezTo>
                    <a:pt x="8646" y="7970"/>
                    <a:pt x="8827" y="6664"/>
                    <a:pt x="8895" y="6473"/>
                  </a:cubicBezTo>
                  <a:cubicBezTo>
                    <a:pt x="8963" y="6282"/>
                    <a:pt x="8703" y="7020"/>
                    <a:pt x="8768" y="7128"/>
                  </a:cubicBezTo>
                  <a:cubicBezTo>
                    <a:pt x="8833" y="7236"/>
                    <a:pt x="8857" y="7288"/>
                    <a:pt x="9286" y="7121"/>
                  </a:cubicBezTo>
                  <a:cubicBezTo>
                    <a:pt x="9589" y="6843"/>
                    <a:pt x="10202" y="6241"/>
                    <a:pt x="10399" y="5860"/>
                  </a:cubicBezTo>
                  <a:cubicBezTo>
                    <a:pt x="10596" y="5479"/>
                    <a:pt x="10483" y="4976"/>
                    <a:pt x="10471" y="4834"/>
                  </a:cubicBezTo>
                  <a:cubicBezTo>
                    <a:pt x="10459" y="4692"/>
                    <a:pt x="10212" y="4456"/>
                    <a:pt x="10112" y="4387"/>
                  </a:cubicBezTo>
                  <a:cubicBezTo>
                    <a:pt x="10012" y="4318"/>
                    <a:pt x="9684" y="4329"/>
                    <a:pt x="9534" y="4364"/>
                  </a:cubicBezTo>
                  <a:cubicBezTo>
                    <a:pt x="9384" y="4399"/>
                    <a:pt x="9310" y="4612"/>
                    <a:pt x="9214" y="4600"/>
                  </a:cubicBezTo>
                  <a:cubicBezTo>
                    <a:pt x="9137" y="4595"/>
                    <a:pt x="9208" y="4310"/>
                    <a:pt x="9109" y="4429"/>
                  </a:cubicBezTo>
                  <a:cubicBezTo>
                    <a:pt x="9052" y="4098"/>
                    <a:pt x="9073" y="3192"/>
                    <a:pt x="8869" y="2608"/>
                  </a:cubicBezTo>
                  <a:cubicBezTo>
                    <a:pt x="8703" y="1901"/>
                    <a:pt x="8378" y="1299"/>
                    <a:pt x="7881" y="929"/>
                  </a:cubicBezTo>
                  <a:cubicBezTo>
                    <a:pt x="7389" y="560"/>
                    <a:pt x="6741" y="62"/>
                    <a:pt x="5826" y="1"/>
                  </a:cubicBezTo>
                  <a:cubicBezTo>
                    <a:pt x="4388" y="-33"/>
                    <a:pt x="2802" y="389"/>
                    <a:pt x="2161" y="813"/>
                  </a:cubicBezTo>
                  <a:close/>
                </a:path>
              </a:pathLst>
            </a:custGeom>
            <a:solidFill>
              <a:srgbClr val="F9B6A1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80" name="Freeform 40"/>
            <p:cNvSpPr>
              <a:spLocks/>
            </p:cNvSpPr>
            <p:nvPr/>
          </p:nvSpPr>
          <p:spPr bwMode="auto">
            <a:xfrm>
              <a:off x="-2136814" y="1886849"/>
              <a:ext cx="481013" cy="154245"/>
            </a:xfrm>
            <a:custGeom>
              <a:avLst/>
              <a:gdLst>
                <a:gd name="T0" fmla="*/ 244 w 244"/>
                <a:gd name="T1" fmla="*/ 104 h 158"/>
                <a:gd name="T2" fmla="*/ 244 w 244"/>
                <a:gd name="T3" fmla="*/ 104 h 158"/>
                <a:gd name="T4" fmla="*/ 0 w 244"/>
                <a:gd name="T5" fmla="*/ 158 h 158"/>
                <a:gd name="connsiteX0" fmla="*/ 10000 w 12202"/>
                <a:gd name="connsiteY0" fmla="*/ 1388 h 4806"/>
                <a:gd name="connsiteX1" fmla="*/ 12202 w 12202"/>
                <a:gd name="connsiteY1" fmla="*/ 3516 h 4806"/>
                <a:gd name="connsiteX2" fmla="*/ 0 w 12202"/>
                <a:gd name="connsiteY2" fmla="*/ 4806 h 4806"/>
                <a:gd name="connsiteX0" fmla="*/ 10000 w 10000"/>
                <a:gd name="connsiteY0" fmla="*/ 7315 h 9999"/>
                <a:gd name="connsiteX1" fmla="*/ 0 w 10000"/>
                <a:gd name="connsiteY1" fmla="*/ 9999 h 9999"/>
                <a:gd name="connsiteX0" fmla="*/ 10000 w 10000"/>
                <a:gd name="connsiteY0" fmla="*/ 9621 h 12305"/>
                <a:gd name="connsiteX1" fmla="*/ 6654 w 10000"/>
                <a:gd name="connsiteY1" fmla="*/ 246 h 12305"/>
                <a:gd name="connsiteX2" fmla="*/ 0 w 10000"/>
                <a:gd name="connsiteY2" fmla="*/ 12305 h 12305"/>
                <a:gd name="connsiteX0" fmla="*/ 10000 w 14141"/>
                <a:gd name="connsiteY0" fmla="*/ 10968 h 13652"/>
                <a:gd name="connsiteX1" fmla="*/ 14098 w 14141"/>
                <a:gd name="connsiteY1" fmla="*/ 761 h 13652"/>
                <a:gd name="connsiteX2" fmla="*/ 6654 w 14141"/>
                <a:gd name="connsiteY2" fmla="*/ 1593 h 13652"/>
                <a:gd name="connsiteX3" fmla="*/ 0 w 14141"/>
                <a:gd name="connsiteY3" fmla="*/ 13652 h 13652"/>
                <a:gd name="connsiteX0" fmla="*/ 10000 w 14141"/>
                <a:gd name="connsiteY0" fmla="*/ 28132 h 30816"/>
                <a:gd name="connsiteX1" fmla="*/ 14098 w 14141"/>
                <a:gd name="connsiteY1" fmla="*/ 17925 h 30816"/>
                <a:gd name="connsiteX2" fmla="*/ 6654 w 14141"/>
                <a:gd name="connsiteY2" fmla="*/ 18757 h 30816"/>
                <a:gd name="connsiteX3" fmla="*/ 0 w 14141"/>
                <a:gd name="connsiteY3" fmla="*/ 30816 h 30816"/>
                <a:gd name="connsiteX0" fmla="*/ 10000 w 14141"/>
                <a:gd name="connsiteY0" fmla="*/ 10797 h 13481"/>
                <a:gd name="connsiteX1" fmla="*/ 14098 w 14141"/>
                <a:gd name="connsiteY1" fmla="*/ 590 h 13481"/>
                <a:gd name="connsiteX2" fmla="*/ 6654 w 14141"/>
                <a:gd name="connsiteY2" fmla="*/ 1422 h 13481"/>
                <a:gd name="connsiteX3" fmla="*/ 0 w 14141"/>
                <a:gd name="connsiteY3" fmla="*/ 13481 h 13481"/>
                <a:gd name="connsiteX0" fmla="*/ 10000 w 14141"/>
                <a:gd name="connsiteY0" fmla="*/ 11328 h 14012"/>
                <a:gd name="connsiteX1" fmla="*/ 14098 w 14141"/>
                <a:gd name="connsiteY1" fmla="*/ 1121 h 14012"/>
                <a:gd name="connsiteX2" fmla="*/ 6654 w 14141"/>
                <a:gd name="connsiteY2" fmla="*/ 1953 h 14012"/>
                <a:gd name="connsiteX3" fmla="*/ 0 w 14141"/>
                <a:gd name="connsiteY3" fmla="*/ 14012 h 14012"/>
                <a:gd name="connsiteX0" fmla="*/ 10000 w 10000"/>
                <a:gd name="connsiteY0" fmla="*/ 11328 h 14012"/>
                <a:gd name="connsiteX1" fmla="*/ 6654 w 10000"/>
                <a:gd name="connsiteY1" fmla="*/ 1953 h 14012"/>
                <a:gd name="connsiteX2" fmla="*/ 0 w 10000"/>
                <a:gd name="connsiteY2" fmla="*/ 14012 h 14012"/>
                <a:gd name="connsiteX0" fmla="*/ 10000 w 12109"/>
                <a:gd name="connsiteY0" fmla="*/ 8494 h 11178"/>
                <a:gd name="connsiteX1" fmla="*/ 10940 w 12109"/>
                <a:gd name="connsiteY1" fmla="*/ 5249 h 11178"/>
                <a:gd name="connsiteX2" fmla="*/ 0 w 12109"/>
                <a:gd name="connsiteY2" fmla="*/ 11178 h 11178"/>
                <a:gd name="connsiteX0" fmla="*/ 10000 w 11415"/>
                <a:gd name="connsiteY0" fmla="*/ 9900 h 12584"/>
                <a:gd name="connsiteX1" fmla="*/ 10940 w 11415"/>
                <a:gd name="connsiteY1" fmla="*/ 6655 h 12584"/>
                <a:gd name="connsiteX2" fmla="*/ 0 w 11415"/>
                <a:gd name="connsiteY2" fmla="*/ 12584 h 12584"/>
                <a:gd name="connsiteX0" fmla="*/ 10940 w 10940"/>
                <a:gd name="connsiteY0" fmla="*/ 6655 h 12584"/>
                <a:gd name="connsiteX1" fmla="*/ 0 w 10940"/>
                <a:gd name="connsiteY1" fmla="*/ 12584 h 12584"/>
                <a:gd name="connsiteX0" fmla="*/ 10263 w 10263"/>
                <a:gd name="connsiteY0" fmla="*/ 8196 h 11521"/>
                <a:gd name="connsiteX1" fmla="*/ 0 w 10263"/>
                <a:gd name="connsiteY1" fmla="*/ 11521 h 11521"/>
                <a:gd name="connsiteX0" fmla="*/ 10263 w 10263"/>
                <a:gd name="connsiteY0" fmla="*/ 9583 h 12908"/>
                <a:gd name="connsiteX1" fmla="*/ 9044 w 10263"/>
                <a:gd name="connsiteY1" fmla="*/ 2027 h 12908"/>
                <a:gd name="connsiteX2" fmla="*/ 0 w 10263"/>
                <a:gd name="connsiteY2" fmla="*/ 12908 h 12908"/>
                <a:gd name="connsiteX0" fmla="*/ 10263 w 10263"/>
                <a:gd name="connsiteY0" fmla="*/ 9134 h 12459"/>
                <a:gd name="connsiteX1" fmla="*/ 9044 w 10263"/>
                <a:gd name="connsiteY1" fmla="*/ 1578 h 12459"/>
                <a:gd name="connsiteX2" fmla="*/ 4367 w 10263"/>
                <a:gd name="connsiteY2" fmla="*/ 962 h 12459"/>
                <a:gd name="connsiteX3" fmla="*/ 0 w 10263"/>
                <a:gd name="connsiteY3" fmla="*/ 12459 h 12459"/>
                <a:gd name="connsiteX0" fmla="*/ 10263 w 10263"/>
                <a:gd name="connsiteY0" fmla="*/ 8827 h 12152"/>
                <a:gd name="connsiteX1" fmla="*/ 7658 w 10263"/>
                <a:gd name="connsiteY1" fmla="*/ 2591 h 12152"/>
                <a:gd name="connsiteX2" fmla="*/ 4367 w 10263"/>
                <a:gd name="connsiteY2" fmla="*/ 655 h 12152"/>
                <a:gd name="connsiteX3" fmla="*/ 0 w 10263"/>
                <a:gd name="connsiteY3" fmla="*/ 12152 h 12152"/>
                <a:gd name="connsiteX0" fmla="*/ 10956 w 10956"/>
                <a:gd name="connsiteY0" fmla="*/ 8827 h 12152"/>
                <a:gd name="connsiteX1" fmla="*/ 8351 w 10956"/>
                <a:gd name="connsiteY1" fmla="*/ 2591 h 12152"/>
                <a:gd name="connsiteX2" fmla="*/ 5060 w 10956"/>
                <a:gd name="connsiteY2" fmla="*/ 655 h 12152"/>
                <a:gd name="connsiteX3" fmla="*/ 0 w 10956"/>
                <a:gd name="connsiteY3" fmla="*/ 12152 h 12152"/>
                <a:gd name="connsiteX0" fmla="*/ 10956 w 10956"/>
                <a:gd name="connsiteY0" fmla="*/ 7412 h 10737"/>
                <a:gd name="connsiteX1" fmla="*/ 8351 w 10956"/>
                <a:gd name="connsiteY1" fmla="*/ 1176 h 10737"/>
                <a:gd name="connsiteX2" fmla="*/ 3846 w 10956"/>
                <a:gd name="connsiteY2" fmla="*/ 1216 h 10737"/>
                <a:gd name="connsiteX3" fmla="*/ 0 w 10956"/>
                <a:gd name="connsiteY3" fmla="*/ 10737 h 10737"/>
                <a:gd name="connsiteX0" fmla="*/ 10956 w 10956"/>
                <a:gd name="connsiteY0" fmla="*/ 8730 h 12055"/>
                <a:gd name="connsiteX1" fmla="*/ 8524 w 10956"/>
                <a:gd name="connsiteY1" fmla="*/ 515 h 12055"/>
                <a:gd name="connsiteX2" fmla="*/ 3846 w 10956"/>
                <a:gd name="connsiteY2" fmla="*/ 2534 h 12055"/>
                <a:gd name="connsiteX3" fmla="*/ 0 w 10956"/>
                <a:gd name="connsiteY3" fmla="*/ 12055 h 12055"/>
                <a:gd name="connsiteX0" fmla="*/ 10956 w 10956"/>
                <a:gd name="connsiteY0" fmla="*/ 9392 h 12717"/>
                <a:gd name="connsiteX1" fmla="*/ 8524 w 10956"/>
                <a:gd name="connsiteY1" fmla="*/ 1177 h 12717"/>
                <a:gd name="connsiteX2" fmla="*/ 4713 w 10956"/>
                <a:gd name="connsiteY2" fmla="*/ 1212 h 12717"/>
                <a:gd name="connsiteX3" fmla="*/ 0 w 10956"/>
                <a:gd name="connsiteY3" fmla="*/ 12717 h 12717"/>
                <a:gd name="connsiteX0" fmla="*/ 10956 w 10956"/>
                <a:gd name="connsiteY0" fmla="*/ 9063 h 12388"/>
                <a:gd name="connsiteX1" fmla="*/ 8524 w 10956"/>
                <a:gd name="connsiteY1" fmla="*/ 848 h 12388"/>
                <a:gd name="connsiteX2" fmla="*/ 4336 w 10956"/>
                <a:gd name="connsiteY2" fmla="*/ 1599 h 12388"/>
                <a:gd name="connsiteX3" fmla="*/ 0 w 10956"/>
                <a:gd name="connsiteY3" fmla="*/ 12388 h 12388"/>
                <a:gd name="connsiteX0" fmla="*/ 11408 w 11408"/>
                <a:gd name="connsiteY0" fmla="*/ 9063 h 12388"/>
                <a:gd name="connsiteX1" fmla="*/ 8524 w 11408"/>
                <a:gd name="connsiteY1" fmla="*/ 848 h 12388"/>
                <a:gd name="connsiteX2" fmla="*/ 4336 w 11408"/>
                <a:gd name="connsiteY2" fmla="*/ 1599 h 12388"/>
                <a:gd name="connsiteX3" fmla="*/ 0 w 11408"/>
                <a:gd name="connsiteY3" fmla="*/ 12388 h 12388"/>
                <a:gd name="connsiteX0" fmla="*/ 11408 w 11408"/>
                <a:gd name="connsiteY0" fmla="*/ 10702 h 14027"/>
                <a:gd name="connsiteX1" fmla="*/ 8524 w 11408"/>
                <a:gd name="connsiteY1" fmla="*/ 2487 h 14027"/>
                <a:gd name="connsiteX2" fmla="*/ 4110 w 11408"/>
                <a:gd name="connsiteY2" fmla="*/ 675 h 14027"/>
                <a:gd name="connsiteX3" fmla="*/ 0 w 11408"/>
                <a:gd name="connsiteY3" fmla="*/ 14027 h 14027"/>
                <a:gd name="connsiteX0" fmla="*/ 11408 w 11408"/>
                <a:gd name="connsiteY0" fmla="*/ 11179 h 14504"/>
                <a:gd name="connsiteX1" fmla="*/ 9202 w 11408"/>
                <a:gd name="connsiteY1" fmla="*/ 1255 h 14504"/>
                <a:gd name="connsiteX2" fmla="*/ 4110 w 11408"/>
                <a:gd name="connsiteY2" fmla="*/ 1152 h 14504"/>
                <a:gd name="connsiteX3" fmla="*/ 0 w 11408"/>
                <a:gd name="connsiteY3" fmla="*/ 14504 h 1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8" h="14504">
                  <a:moveTo>
                    <a:pt x="11408" y="11179"/>
                  </a:moveTo>
                  <a:cubicBezTo>
                    <a:pt x="11032" y="10252"/>
                    <a:pt x="9672" y="2414"/>
                    <a:pt x="9202" y="1255"/>
                  </a:cubicBezTo>
                  <a:cubicBezTo>
                    <a:pt x="8277" y="-107"/>
                    <a:pt x="5617" y="-662"/>
                    <a:pt x="4110" y="1152"/>
                  </a:cubicBezTo>
                  <a:cubicBezTo>
                    <a:pt x="2603" y="2966"/>
                    <a:pt x="785" y="12588"/>
                    <a:pt x="0" y="14504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1" name="Freeform 41"/>
            <p:cNvSpPr>
              <a:spLocks/>
            </p:cNvSpPr>
            <p:nvPr/>
          </p:nvSpPr>
          <p:spPr bwMode="auto">
            <a:xfrm>
              <a:off x="-1516101" y="1863456"/>
              <a:ext cx="484188" cy="151895"/>
            </a:xfrm>
            <a:custGeom>
              <a:avLst/>
              <a:gdLst>
                <a:gd name="T0" fmla="*/ 0 w 249"/>
                <a:gd name="T1" fmla="*/ 116 h 187"/>
                <a:gd name="T2" fmla="*/ 0 w 249"/>
                <a:gd name="T3" fmla="*/ 116 h 187"/>
                <a:gd name="T4" fmla="*/ 249 w 249"/>
                <a:gd name="T5" fmla="*/ 187 h 187"/>
                <a:gd name="connsiteX0" fmla="*/ 1900 w 11900"/>
                <a:gd name="connsiteY0" fmla="*/ 1117 h 4914"/>
                <a:gd name="connsiteX1" fmla="*/ 0 w 11900"/>
                <a:gd name="connsiteY1" fmla="*/ 3273 h 4914"/>
                <a:gd name="connsiteX2" fmla="*/ 11900 w 11900"/>
                <a:gd name="connsiteY2" fmla="*/ 4914 h 4914"/>
                <a:gd name="connsiteX0" fmla="*/ 0 w 10000"/>
                <a:gd name="connsiteY0" fmla="*/ 6661 h 10000"/>
                <a:gd name="connsiteX1" fmla="*/ 10000 w 10000"/>
                <a:gd name="connsiteY1" fmla="*/ 10000 h 10000"/>
                <a:gd name="connsiteX0" fmla="*/ 0 w 10000"/>
                <a:gd name="connsiteY0" fmla="*/ 7837 h 11176"/>
                <a:gd name="connsiteX1" fmla="*/ 7816 w 10000"/>
                <a:gd name="connsiteY1" fmla="*/ 1125 h 11176"/>
                <a:gd name="connsiteX2" fmla="*/ 10000 w 10000"/>
                <a:gd name="connsiteY2" fmla="*/ 11176 h 11176"/>
                <a:gd name="connsiteX0" fmla="*/ 0 w 10000"/>
                <a:gd name="connsiteY0" fmla="*/ 7879 h 11218"/>
                <a:gd name="connsiteX1" fmla="*/ 3150 w 10000"/>
                <a:gd name="connsiteY1" fmla="*/ 583 h 11218"/>
                <a:gd name="connsiteX2" fmla="*/ 7816 w 10000"/>
                <a:gd name="connsiteY2" fmla="*/ 1167 h 11218"/>
                <a:gd name="connsiteX3" fmla="*/ 10000 w 10000"/>
                <a:gd name="connsiteY3" fmla="*/ 11218 h 11218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7774 h 11113"/>
                <a:gd name="connsiteX1" fmla="*/ 3150 w 10000"/>
                <a:gd name="connsiteY1" fmla="*/ 478 h 11113"/>
                <a:gd name="connsiteX2" fmla="*/ 7525 w 10000"/>
                <a:gd name="connsiteY2" fmla="*/ 1072 h 11113"/>
                <a:gd name="connsiteX3" fmla="*/ 10000 w 10000"/>
                <a:gd name="connsiteY3" fmla="*/ 11113 h 11113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8565 h 11904"/>
                <a:gd name="connsiteX1" fmla="*/ 5337 w 10000"/>
                <a:gd name="connsiteY1" fmla="*/ 25 h 11904"/>
                <a:gd name="connsiteX2" fmla="*/ 10000 w 10000"/>
                <a:gd name="connsiteY2" fmla="*/ 11904 h 11904"/>
                <a:gd name="connsiteX0" fmla="*/ 0 w 10000"/>
                <a:gd name="connsiteY0" fmla="*/ 7323 h 10662"/>
                <a:gd name="connsiteX1" fmla="*/ 3879 w 10000"/>
                <a:gd name="connsiteY1" fmla="*/ 30 h 10662"/>
                <a:gd name="connsiteX2" fmla="*/ 10000 w 10000"/>
                <a:gd name="connsiteY2" fmla="*/ 10662 h 10662"/>
                <a:gd name="connsiteX0" fmla="*/ 0 w 10000"/>
                <a:gd name="connsiteY0" fmla="*/ 8194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000"/>
                <a:gd name="connsiteY0" fmla="*/ 11320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292"/>
                <a:gd name="connsiteY0" fmla="*/ 11320 h 11320"/>
                <a:gd name="connsiteX1" fmla="*/ 3879 w 10292"/>
                <a:gd name="connsiteY1" fmla="*/ 901 h 11320"/>
                <a:gd name="connsiteX2" fmla="*/ 7087 w 10292"/>
                <a:gd name="connsiteY2" fmla="*/ 873 h 11320"/>
                <a:gd name="connsiteX3" fmla="*/ 10292 w 10292"/>
                <a:gd name="connsiteY3" fmla="*/ 9657 h 11320"/>
                <a:gd name="connsiteX0" fmla="*/ 0 w 9658"/>
                <a:gd name="connsiteY0" fmla="*/ 11320 h 11320"/>
                <a:gd name="connsiteX1" fmla="*/ 3245 w 9658"/>
                <a:gd name="connsiteY1" fmla="*/ 901 h 11320"/>
                <a:gd name="connsiteX2" fmla="*/ 6453 w 9658"/>
                <a:gd name="connsiteY2" fmla="*/ 873 h 11320"/>
                <a:gd name="connsiteX3" fmla="*/ 9658 w 9658"/>
                <a:gd name="connsiteY3" fmla="*/ 9657 h 11320"/>
                <a:gd name="connsiteX0" fmla="*/ 0 w 10000"/>
                <a:gd name="connsiteY0" fmla="*/ 9399 h 9399"/>
                <a:gd name="connsiteX1" fmla="*/ 3360 w 10000"/>
                <a:gd name="connsiteY1" fmla="*/ 195 h 9399"/>
                <a:gd name="connsiteX2" fmla="*/ 7175 w 10000"/>
                <a:gd name="connsiteY2" fmla="*/ 1377 h 9399"/>
                <a:gd name="connsiteX3" fmla="*/ 10000 w 10000"/>
                <a:gd name="connsiteY3" fmla="*/ 7930 h 9399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9672 h 9672"/>
                <a:gd name="connsiteX1" fmla="*/ 4016 w 10000"/>
                <a:gd name="connsiteY1" fmla="*/ 392 h 9672"/>
                <a:gd name="connsiteX2" fmla="*/ 7175 w 10000"/>
                <a:gd name="connsiteY2" fmla="*/ 1137 h 9672"/>
                <a:gd name="connsiteX3" fmla="*/ 10000 w 10000"/>
                <a:gd name="connsiteY3" fmla="*/ 8109 h 9672"/>
                <a:gd name="connsiteX0" fmla="*/ 0 w 10000"/>
                <a:gd name="connsiteY0" fmla="*/ 10781 h 10781"/>
                <a:gd name="connsiteX1" fmla="*/ 4409 w 10000"/>
                <a:gd name="connsiteY1" fmla="*/ 119 h 10781"/>
                <a:gd name="connsiteX2" fmla="*/ 7175 w 10000"/>
                <a:gd name="connsiteY2" fmla="*/ 1957 h 10781"/>
                <a:gd name="connsiteX3" fmla="*/ 10000 w 10000"/>
                <a:gd name="connsiteY3" fmla="*/ 9165 h 10781"/>
                <a:gd name="connsiteX0" fmla="*/ 0 w 10000"/>
                <a:gd name="connsiteY0" fmla="*/ 13091 h 13091"/>
                <a:gd name="connsiteX1" fmla="*/ 3622 w 10000"/>
                <a:gd name="connsiteY1" fmla="*/ 33 h 13091"/>
                <a:gd name="connsiteX2" fmla="*/ 7175 w 10000"/>
                <a:gd name="connsiteY2" fmla="*/ 4267 h 13091"/>
                <a:gd name="connsiteX3" fmla="*/ 10000 w 10000"/>
                <a:gd name="connsiteY3" fmla="*/ 11475 h 13091"/>
                <a:gd name="connsiteX0" fmla="*/ 0 w 10000"/>
                <a:gd name="connsiteY0" fmla="*/ 13102 h 13102"/>
                <a:gd name="connsiteX1" fmla="*/ 3622 w 10000"/>
                <a:gd name="connsiteY1" fmla="*/ 44 h 13102"/>
                <a:gd name="connsiteX2" fmla="*/ 7765 w 10000"/>
                <a:gd name="connsiteY2" fmla="*/ 3479 h 13102"/>
                <a:gd name="connsiteX3" fmla="*/ 10000 w 10000"/>
                <a:gd name="connsiteY3" fmla="*/ 11486 h 13102"/>
                <a:gd name="connsiteX0" fmla="*/ 0 w 10000"/>
                <a:gd name="connsiteY0" fmla="*/ 13351 h 13351"/>
                <a:gd name="connsiteX1" fmla="*/ 3622 w 10000"/>
                <a:gd name="connsiteY1" fmla="*/ 293 h 13351"/>
                <a:gd name="connsiteX2" fmla="*/ 7568 w 10000"/>
                <a:gd name="connsiteY2" fmla="*/ 1332 h 13351"/>
                <a:gd name="connsiteX3" fmla="*/ 10000 w 10000"/>
                <a:gd name="connsiteY3" fmla="*/ 11735 h 1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3351">
                  <a:moveTo>
                    <a:pt x="0" y="13351"/>
                  </a:moveTo>
                  <a:cubicBezTo>
                    <a:pt x="1063" y="5979"/>
                    <a:pt x="1896" y="-246"/>
                    <a:pt x="3622" y="293"/>
                  </a:cubicBezTo>
                  <a:cubicBezTo>
                    <a:pt x="4769" y="-86"/>
                    <a:pt x="6511" y="-390"/>
                    <a:pt x="7568" y="1332"/>
                  </a:cubicBezTo>
                  <a:cubicBezTo>
                    <a:pt x="8624" y="3054"/>
                    <a:pt x="9422" y="10815"/>
                    <a:pt x="10000" y="11735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2" name="Freeform 42"/>
            <p:cNvSpPr>
              <a:spLocks/>
            </p:cNvSpPr>
            <p:nvPr/>
          </p:nvSpPr>
          <p:spPr bwMode="auto">
            <a:xfrm>
              <a:off x="-2454886" y="987721"/>
              <a:ext cx="1740474" cy="1299552"/>
            </a:xfrm>
            <a:custGeom>
              <a:avLst/>
              <a:gdLst>
                <a:gd name="T0" fmla="*/ 883 w 1223"/>
                <a:gd name="T1" fmla="*/ 277 h 968"/>
                <a:gd name="T2" fmla="*/ 883 w 1223"/>
                <a:gd name="T3" fmla="*/ 277 h 968"/>
                <a:gd name="T4" fmla="*/ 743 w 1223"/>
                <a:gd name="T5" fmla="*/ 333 h 968"/>
                <a:gd name="T6" fmla="*/ 472 w 1223"/>
                <a:gd name="T7" fmla="*/ 271 h 968"/>
                <a:gd name="T8" fmla="*/ 183 w 1223"/>
                <a:gd name="T9" fmla="*/ 440 h 968"/>
                <a:gd name="T10" fmla="*/ 150 w 1223"/>
                <a:gd name="T11" fmla="*/ 587 h 968"/>
                <a:gd name="T12" fmla="*/ 175 w 1223"/>
                <a:gd name="T13" fmla="*/ 774 h 968"/>
                <a:gd name="T14" fmla="*/ 128 w 1223"/>
                <a:gd name="T15" fmla="*/ 968 h 968"/>
                <a:gd name="T16" fmla="*/ 21 w 1223"/>
                <a:gd name="T17" fmla="*/ 629 h 968"/>
                <a:gd name="T18" fmla="*/ 103 w 1223"/>
                <a:gd name="T19" fmla="*/ 276 h 968"/>
                <a:gd name="T20" fmla="*/ 392 w 1223"/>
                <a:gd name="T21" fmla="*/ 45 h 968"/>
                <a:gd name="T22" fmla="*/ 690 w 1223"/>
                <a:gd name="T23" fmla="*/ 27 h 968"/>
                <a:gd name="T24" fmla="*/ 885 w 1223"/>
                <a:gd name="T25" fmla="*/ 98 h 968"/>
                <a:gd name="T26" fmla="*/ 950 w 1223"/>
                <a:gd name="T27" fmla="*/ 145 h 968"/>
                <a:gd name="T28" fmla="*/ 1090 w 1223"/>
                <a:gd name="T29" fmla="*/ 218 h 968"/>
                <a:gd name="T30" fmla="*/ 1161 w 1223"/>
                <a:gd name="T31" fmla="*/ 333 h 968"/>
                <a:gd name="T32" fmla="*/ 1199 w 1223"/>
                <a:gd name="T33" fmla="*/ 505 h 968"/>
                <a:gd name="T34" fmla="*/ 1181 w 1223"/>
                <a:gd name="T35" fmla="*/ 787 h 968"/>
                <a:gd name="T36" fmla="*/ 1119 w 1223"/>
                <a:gd name="T37" fmla="*/ 781 h 968"/>
                <a:gd name="T38" fmla="*/ 1043 w 1223"/>
                <a:gd name="T39" fmla="*/ 596 h 968"/>
                <a:gd name="T40" fmla="*/ 1016 w 1223"/>
                <a:gd name="T41" fmla="*/ 505 h 968"/>
                <a:gd name="T42" fmla="*/ 883 w 1223"/>
                <a:gd name="T43" fmla="*/ 277 h 968"/>
                <a:gd name="connsiteX0" fmla="*/ 7101 w 9714"/>
                <a:gd name="connsiteY0" fmla="*/ 2743 h 9881"/>
                <a:gd name="connsiteX1" fmla="*/ 7101 w 9714"/>
                <a:gd name="connsiteY1" fmla="*/ 2743 h 9881"/>
                <a:gd name="connsiteX2" fmla="*/ 5901 w 9714"/>
                <a:gd name="connsiteY2" fmla="*/ 2695 h 9881"/>
                <a:gd name="connsiteX3" fmla="*/ 3740 w 9714"/>
                <a:gd name="connsiteY3" fmla="*/ 2681 h 9881"/>
                <a:gd name="connsiteX4" fmla="*/ 1377 w 9714"/>
                <a:gd name="connsiteY4" fmla="*/ 4426 h 9881"/>
                <a:gd name="connsiteX5" fmla="*/ 1107 w 9714"/>
                <a:gd name="connsiteY5" fmla="*/ 5945 h 9881"/>
                <a:gd name="connsiteX6" fmla="*/ 1312 w 9714"/>
                <a:gd name="connsiteY6" fmla="*/ 7877 h 9881"/>
                <a:gd name="connsiteX7" fmla="*/ 928 w 9714"/>
                <a:gd name="connsiteY7" fmla="*/ 9881 h 9881"/>
                <a:gd name="connsiteX8" fmla="*/ 53 w 9714"/>
                <a:gd name="connsiteY8" fmla="*/ 6379 h 9881"/>
                <a:gd name="connsiteX9" fmla="*/ 723 w 9714"/>
                <a:gd name="connsiteY9" fmla="*/ 2732 h 9881"/>
                <a:gd name="connsiteX10" fmla="*/ 3086 w 9714"/>
                <a:gd name="connsiteY10" fmla="*/ 346 h 9881"/>
                <a:gd name="connsiteX11" fmla="*/ 5523 w 9714"/>
                <a:gd name="connsiteY11" fmla="*/ 160 h 9881"/>
                <a:gd name="connsiteX12" fmla="*/ 7117 w 9714"/>
                <a:gd name="connsiteY12" fmla="*/ 893 h 9881"/>
                <a:gd name="connsiteX13" fmla="*/ 7649 w 9714"/>
                <a:gd name="connsiteY13" fmla="*/ 1379 h 9881"/>
                <a:gd name="connsiteX14" fmla="*/ 8794 w 9714"/>
                <a:gd name="connsiteY14" fmla="*/ 2133 h 9881"/>
                <a:gd name="connsiteX15" fmla="*/ 9374 w 9714"/>
                <a:gd name="connsiteY15" fmla="*/ 3321 h 9881"/>
                <a:gd name="connsiteX16" fmla="*/ 9685 w 9714"/>
                <a:gd name="connsiteY16" fmla="*/ 5098 h 9881"/>
                <a:gd name="connsiteX17" fmla="*/ 9538 w 9714"/>
                <a:gd name="connsiteY17" fmla="*/ 8011 h 9881"/>
                <a:gd name="connsiteX18" fmla="*/ 9031 w 9714"/>
                <a:gd name="connsiteY18" fmla="*/ 7949 h 9881"/>
                <a:gd name="connsiteX19" fmla="*/ 8409 w 9714"/>
                <a:gd name="connsiteY19" fmla="*/ 6038 h 9881"/>
                <a:gd name="connsiteX20" fmla="*/ 8188 w 9714"/>
                <a:gd name="connsiteY20" fmla="*/ 5098 h 9881"/>
                <a:gd name="connsiteX21" fmla="*/ 7101 w 9714"/>
                <a:gd name="connsiteY21" fmla="*/ 2743 h 9881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1418 w 10000"/>
                <a:gd name="connsiteY4" fmla="*/ 4479 h 10000"/>
                <a:gd name="connsiteX5" fmla="*/ 1140 w 10000"/>
                <a:gd name="connsiteY5" fmla="*/ 6017 h 10000"/>
                <a:gd name="connsiteX6" fmla="*/ 1351 w 10000"/>
                <a:gd name="connsiteY6" fmla="*/ 7972 h 10000"/>
                <a:gd name="connsiteX7" fmla="*/ 955 w 10000"/>
                <a:gd name="connsiteY7" fmla="*/ 10000 h 10000"/>
                <a:gd name="connsiteX8" fmla="*/ 55 w 10000"/>
                <a:gd name="connsiteY8" fmla="*/ 6456 h 10000"/>
                <a:gd name="connsiteX9" fmla="*/ 744 w 10000"/>
                <a:gd name="connsiteY9" fmla="*/ 2765 h 10000"/>
                <a:gd name="connsiteX10" fmla="*/ 3177 w 10000"/>
                <a:gd name="connsiteY10" fmla="*/ 350 h 10000"/>
                <a:gd name="connsiteX11" fmla="*/ 5686 w 10000"/>
                <a:gd name="connsiteY11" fmla="*/ 162 h 10000"/>
                <a:gd name="connsiteX12" fmla="*/ 7327 w 10000"/>
                <a:gd name="connsiteY12" fmla="*/ 904 h 10000"/>
                <a:gd name="connsiteX13" fmla="*/ 7874 w 10000"/>
                <a:gd name="connsiteY13" fmla="*/ 1396 h 10000"/>
                <a:gd name="connsiteX14" fmla="*/ 9053 w 10000"/>
                <a:gd name="connsiteY14" fmla="*/ 2159 h 10000"/>
                <a:gd name="connsiteX15" fmla="*/ 9650 w 10000"/>
                <a:gd name="connsiteY15" fmla="*/ 3361 h 10000"/>
                <a:gd name="connsiteX16" fmla="*/ 9970 w 10000"/>
                <a:gd name="connsiteY16" fmla="*/ 5159 h 10000"/>
                <a:gd name="connsiteX17" fmla="*/ 9819 w 10000"/>
                <a:gd name="connsiteY17" fmla="*/ 8107 h 10000"/>
                <a:gd name="connsiteX18" fmla="*/ 9297 w 10000"/>
                <a:gd name="connsiteY18" fmla="*/ 8045 h 10000"/>
                <a:gd name="connsiteX19" fmla="*/ 8657 w 10000"/>
                <a:gd name="connsiteY19" fmla="*/ 6111 h 10000"/>
                <a:gd name="connsiteX20" fmla="*/ 8429 w 10000"/>
                <a:gd name="connsiteY20" fmla="*/ 5159 h 10000"/>
                <a:gd name="connsiteX21" fmla="*/ 7310 w 10000"/>
                <a:gd name="connsiteY21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3680 w 10000"/>
                <a:gd name="connsiteY4" fmla="*/ 2643 h 10000"/>
                <a:gd name="connsiteX5" fmla="*/ 2469 w 10000"/>
                <a:gd name="connsiteY5" fmla="*/ 3013 h 10000"/>
                <a:gd name="connsiteX6" fmla="*/ 1418 w 10000"/>
                <a:gd name="connsiteY6" fmla="*/ 4479 h 10000"/>
                <a:gd name="connsiteX7" fmla="*/ 1140 w 10000"/>
                <a:gd name="connsiteY7" fmla="*/ 6017 h 10000"/>
                <a:gd name="connsiteX8" fmla="*/ 1351 w 10000"/>
                <a:gd name="connsiteY8" fmla="*/ 7972 h 10000"/>
                <a:gd name="connsiteX9" fmla="*/ 955 w 10000"/>
                <a:gd name="connsiteY9" fmla="*/ 10000 h 10000"/>
                <a:gd name="connsiteX10" fmla="*/ 55 w 10000"/>
                <a:gd name="connsiteY10" fmla="*/ 6456 h 10000"/>
                <a:gd name="connsiteX11" fmla="*/ 744 w 10000"/>
                <a:gd name="connsiteY11" fmla="*/ 2765 h 10000"/>
                <a:gd name="connsiteX12" fmla="*/ 3177 w 10000"/>
                <a:gd name="connsiteY12" fmla="*/ 350 h 10000"/>
                <a:gd name="connsiteX13" fmla="*/ 5686 w 10000"/>
                <a:gd name="connsiteY13" fmla="*/ 162 h 10000"/>
                <a:gd name="connsiteX14" fmla="*/ 7327 w 10000"/>
                <a:gd name="connsiteY14" fmla="*/ 904 h 10000"/>
                <a:gd name="connsiteX15" fmla="*/ 7874 w 10000"/>
                <a:gd name="connsiteY15" fmla="*/ 1396 h 10000"/>
                <a:gd name="connsiteX16" fmla="*/ 9053 w 10000"/>
                <a:gd name="connsiteY16" fmla="*/ 2159 h 10000"/>
                <a:gd name="connsiteX17" fmla="*/ 9650 w 10000"/>
                <a:gd name="connsiteY17" fmla="*/ 3361 h 10000"/>
                <a:gd name="connsiteX18" fmla="*/ 9970 w 10000"/>
                <a:gd name="connsiteY18" fmla="*/ 5159 h 10000"/>
                <a:gd name="connsiteX19" fmla="*/ 9819 w 10000"/>
                <a:gd name="connsiteY19" fmla="*/ 8107 h 10000"/>
                <a:gd name="connsiteX20" fmla="*/ 9297 w 10000"/>
                <a:gd name="connsiteY20" fmla="*/ 8045 h 10000"/>
                <a:gd name="connsiteX21" fmla="*/ 8657 w 10000"/>
                <a:gd name="connsiteY21" fmla="*/ 6111 h 10000"/>
                <a:gd name="connsiteX22" fmla="*/ 8429 w 10000"/>
                <a:gd name="connsiteY22" fmla="*/ 515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8146 w 10000"/>
                <a:gd name="connsiteY22" fmla="*/ 434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6077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140 w 10000"/>
                <a:gd name="connsiteY6" fmla="*/ 6017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9297 w 10000"/>
                <a:gd name="connsiteY21" fmla="*/ 8045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312 w 10000"/>
                <a:gd name="connsiteY20" fmla="*/ 9136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992 w 10000"/>
                <a:gd name="connsiteY22" fmla="*/ 782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721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55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6259 w 10000"/>
                <a:gd name="connsiteY22" fmla="*/ 7949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482 w 10000"/>
                <a:gd name="connsiteY22" fmla="*/ 6490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9182 w 10000"/>
                <a:gd name="connsiteY22" fmla="*/ 7785 h 10075"/>
                <a:gd name="connsiteX23" fmla="*/ 8656 w 10000"/>
                <a:gd name="connsiteY23" fmla="*/ 6706 h 10075"/>
                <a:gd name="connsiteX24" fmla="*/ 8241 w 10000"/>
                <a:gd name="connsiteY24" fmla="*/ 5612 h 10075"/>
                <a:gd name="connsiteX25" fmla="*/ 7874 w 10000"/>
                <a:gd name="connsiteY25" fmla="*/ 3299 h 10075"/>
                <a:gd name="connsiteX26" fmla="*/ 7310 w 10000"/>
                <a:gd name="connsiteY26" fmla="*/ 2776 h 10075"/>
                <a:gd name="connsiteX0" fmla="*/ 7260 w 9950"/>
                <a:gd name="connsiteY0" fmla="*/ 2776 h 10006"/>
                <a:gd name="connsiteX1" fmla="*/ 7260 w 9950"/>
                <a:gd name="connsiteY1" fmla="*/ 2776 h 10006"/>
                <a:gd name="connsiteX2" fmla="*/ 5968 w 9950"/>
                <a:gd name="connsiteY2" fmla="*/ 2235 h 10006"/>
                <a:gd name="connsiteX3" fmla="*/ 3895 w 9950"/>
                <a:gd name="connsiteY3" fmla="*/ 2309 h 10006"/>
                <a:gd name="connsiteX4" fmla="*/ 2419 w 9950"/>
                <a:gd name="connsiteY4" fmla="*/ 3013 h 10006"/>
                <a:gd name="connsiteX5" fmla="*/ 1368 w 9950"/>
                <a:gd name="connsiteY5" fmla="*/ 4479 h 10006"/>
                <a:gd name="connsiteX6" fmla="*/ 1570 w 9950"/>
                <a:gd name="connsiteY6" fmla="*/ 5855 h 10006"/>
                <a:gd name="connsiteX7" fmla="*/ 1301 w 9950"/>
                <a:gd name="connsiteY7" fmla="*/ 7972 h 10006"/>
                <a:gd name="connsiteX8" fmla="*/ 979 w 9950"/>
                <a:gd name="connsiteY8" fmla="*/ 8808 h 10006"/>
                <a:gd name="connsiteX9" fmla="*/ 905 w 9950"/>
                <a:gd name="connsiteY9" fmla="*/ 10000 h 10006"/>
                <a:gd name="connsiteX10" fmla="*/ 413 w 9950"/>
                <a:gd name="connsiteY10" fmla="*/ 8271 h 10006"/>
                <a:gd name="connsiteX11" fmla="*/ 5 w 9950"/>
                <a:gd name="connsiteY11" fmla="*/ 6456 h 10006"/>
                <a:gd name="connsiteX12" fmla="*/ 694 w 9950"/>
                <a:gd name="connsiteY12" fmla="*/ 2765 h 10006"/>
                <a:gd name="connsiteX13" fmla="*/ 3127 w 9950"/>
                <a:gd name="connsiteY13" fmla="*/ 350 h 10006"/>
                <a:gd name="connsiteX14" fmla="*/ 5636 w 9950"/>
                <a:gd name="connsiteY14" fmla="*/ 162 h 10006"/>
                <a:gd name="connsiteX15" fmla="*/ 7277 w 9950"/>
                <a:gd name="connsiteY15" fmla="*/ 904 h 10006"/>
                <a:gd name="connsiteX16" fmla="*/ 8129 w 9950"/>
                <a:gd name="connsiteY16" fmla="*/ 1396 h 10006"/>
                <a:gd name="connsiteX17" fmla="*/ 8741 w 9950"/>
                <a:gd name="connsiteY17" fmla="*/ 2591 h 10006"/>
                <a:gd name="connsiteX18" fmla="*/ 9600 w 9950"/>
                <a:gd name="connsiteY18" fmla="*/ 4063 h 10006"/>
                <a:gd name="connsiteX19" fmla="*/ 9920 w 9950"/>
                <a:gd name="connsiteY19" fmla="*/ 6077 h 10006"/>
                <a:gd name="connsiteX20" fmla="*/ 9769 w 9950"/>
                <a:gd name="connsiteY20" fmla="*/ 8107 h 10006"/>
                <a:gd name="connsiteX21" fmla="*/ 9568 w 9950"/>
                <a:gd name="connsiteY21" fmla="*/ 8379 h 10006"/>
                <a:gd name="connsiteX22" fmla="*/ 9262 w 9950"/>
                <a:gd name="connsiteY22" fmla="*/ 9136 h 10006"/>
                <a:gd name="connsiteX23" fmla="*/ 9132 w 9950"/>
                <a:gd name="connsiteY23" fmla="*/ 7785 h 10006"/>
                <a:gd name="connsiteX24" fmla="*/ 8606 w 9950"/>
                <a:gd name="connsiteY24" fmla="*/ 6706 h 10006"/>
                <a:gd name="connsiteX25" fmla="*/ 8191 w 9950"/>
                <a:gd name="connsiteY25" fmla="*/ 5612 h 10006"/>
                <a:gd name="connsiteX26" fmla="*/ 7824 w 9950"/>
                <a:gd name="connsiteY26" fmla="*/ 3299 h 10006"/>
                <a:gd name="connsiteX27" fmla="*/ 7260 w 9950"/>
                <a:gd name="connsiteY27" fmla="*/ 2776 h 10006"/>
                <a:gd name="connsiteX0" fmla="*/ 7296 w 10164"/>
                <a:gd name="connsiteY0" fmla="*/ 2774 h 10000"/>
                <a:gd name="connsiteX1" fmla="*/ 7296 w 10164"/>
                <a:gd name="connsiteY1" fmla="*/ 2774 h 10000"/>
                <a:gd name="connsiteX2" fmla="*/ 5998 w 10164"/>
                <a:gd name="connsiteY2" fmla="*/ 2234 h 10000"/>
                <a:gd name="connsiteX3" fmla="*/ 3915 w 10164"/>
                <a:gd name="connsiteY3" fmla="*/ 2308 h 10000"/>
                <a:gd name="connsiteX4" fmla="*/ 2431 w 10164"/>
                <a:gd name="connsiteY4" fmla="*/ 3011 h 10000"/>
                <a:gd name="connsiteX5" fmla="*/ 1375 w 10164"/>
                <a:gd name="connsiteY5" fmla="*/ 4476 h 10000"/>
                <a:gd name="connsiteX6" fmla="*/ 1578 w 10164"/>
                <a:gd name="connsiteY6" fmla="*/ 5851 h 10000"/>
                <a:gd name="connsiteX7" fmla="*/ 1308 w 10164"/>
                <a:gd name="connsiteY7" fmla="*/ 7967 h 10000"/>
                <a:gd name="connsiteX8" fmla="*/ 984 w 10164"/>
                <a:gd name="connsiteY8" fmla="*/ 8803 h 10000"/>
                <a:gd name="connsiteX9" fmla="*/ 910 w 10164"/>
                <a:gd name="connsiteY9" fmla="*/ 9994 h 10000"/>
                <a:gd name="connsiteX10" fmla="*/ 415 w 10164"/>
                <a:gd name="connsiteY10" fmla="*/ 8266 h 10000"/>
                <a:gd name="connsiteX11" fmla="*/ 5 w 10164"/>
                <a:gd name="connsiteY11" fmla="*/ 6452 h 10000"/>
                <a:gd name="connsiteX12" fmla="*/ 697 w 10164"/>
                <a:gd name="connsiteY12" fmla="*/ 2763 h 10000"/>
                <a:gd name="connsiteX13" fmla="*/ 3143 w 10164"/>
                <a:gd name="connsiteY13" fmla="*/ 350 h 10000"/>
                <a:gd name="connsiteX14" fmla="*/ 5664 w 10164"/>
                <a:gd name="connsiteY14" fmla="*/ 162 h 10000"/>
                <a:gd name="connsiteX15" fmla="*/ 7314 w 10164"/>
                <a:gd name="connsiteY15" fmla="*/ 903 h 10000"/>
                <a:gd name="connsiteX16" fmla="*/ 8170 w 10164"/>
                <a:gd name="connsiteY16" fmla="*/ 1395 h 10000"/>
                <a:gd name="connsiteX17" fmla="*/ 8785 w 10164"/>
                <a:gd name="connsiteY17" fmla="*/ 2589 h 10000"/>
                <a:gd name="connsiteX18" fmla="*/ 9648 w 10164"/>
                <a:gd name="connsiteY18" fmla="*/ 4061 h 10000"/>
                <a:gd name="connsiteX19" fmla="*/ 9970 w 10164"/>
                <a:gd name="connsiteY19" fmla="*/ 6073 h 10000"/>
                <a:gd name="connsiteX20" fmla="*/ 10037 w 10164"/>
                <a:gd name="connsiteY20" fmla="*/ 8156 h 10000"/>
                <a:gd name="connsiteX21" fmla="*/ 9616 w 10164"/>
                <a:gd name="connsiteY21" fmla="*/ 8374 h 10000"/>
                <a:gd name="connsiteX22" fmla="*/ 9309 w 10164"/>
                <a:gd name="connsiteY22" fmla="*/ 9131 h 10000"/>
                <a:gd name="connsiteX23" fmla="*/ 9178 w 10164"/>
                <a:gd name="connsiteY23" fmla="*/ 7780 h 10000"/>
                <a:gd name="connsiteX24" fmla="*/ 8649 w 10164"/>
                <a:gd name="connsiteY24" fmla="*/ 6702 h 10000"/>
                <a:gd name="connsiteX25" fmla="*/ 8232 w 10164"/>
                <a:gd name="connsiteY25" fmla="*/ 5609 h 10000"/>
                <a:gd name="connsiteX26" fmla="*/ 7863 w 10164"/>
                <a:gd name="connsiteY26" fmla="*/ 3297 h 10000"/>
                <a:gd name="connsiteX27" fmla="*/ 7296 w 1016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145 w 10204"/>
                <a:gd name="connsiteY19" fmla="*/ 6181 h 10000"/>
                <a:gd name="connsiteX20" fmla="*/ 10037 w 10204"/>
                <a:gd name="connsiteY20" fmla="*/ 8156 h 10000"/>
                <a:gd name="connsiteX21" fmla="*/ 9616 w 10204"/>
                <a:gd name="connsiteY21" fmla="*/ 8374 h 10000"/>
                <a:gd name="connsiteX22" fmla="*/ 9309 w 10204"/>
                <a:gd name="connsiteY22" fmla="*/ 9131 h 10000"/>
                <a:gd name="connsiteX23" fmla="*/ 9178 w 10204"/>
                <a:gd name="connsiteY23" fmla="*/ 7780 h 10000"/>
                <a:gd name="connsiteX24" fmla="*/ 8649 w 10204"/>
                <a:gd name="connsiteY24" fmla="*/ 6702 h 10000"/>
                <a:gd name="connsiteX25" fmla="*/ 8232 w 10204"/>
                <a:gd name="connsiteY25" fmla="*/ 5609 h 10000"/>
                <a:gd name="connsiteX26" fmla="*/ 7863 w 10204"/>
                <a:gd name="connsiteY26" fmla="*/ 3297 h 10000"/>
                <a:gd name="connsiteX27" fmla="*/ 7296 w 1020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070 w 10204"/>
                <a:gd name="connsiteY19" fmla="*/ 4994 h 10000"/>
                <a:gd name="connsiteX20" fmla="*/ 10145 w 10204"/>
                <a:gd name="connsiteY20" fmla="*/ 6181 h 10000"/>
                <a:gd name="connsiteX21" fmla="*/ 10037 w 10204"/>
                <a:gd name="connsiteY21" fmla="*/ 8156 h 10000"/>
                <a:gd name="connsiteX22" fmla="*/ 9616 w 10204"/>
                <a:gd name="connsiteY22" fmla="*/ 8374 h 10000"/>
                <a:gd name="connsiteX23" fmla="*/ 9309 w 10204"/>
                <a:gd name="connsiteY23" fmla="*/ 9131 h 10000"/>
                <a:gd name="connsiteX24" fmla="*/ 9178 w 10204"/>
                <a:gd name="connsiteY24" fmla="*/ 7780 h 10000"/>
                <a:gd name="connsiteX25" fmla="*/ 8649 w 10204"/>
                <a:gd name="connsiteY25" fmla="*/ 6702 h 10000"/>
                <a:gd name="connsiteX26" fmla="*/ 8232 w 10204"/>
                <a:gd name="connsiteY26" fmla="*/ 5609 h 10000"/>
                <a:gd name="connsiteX27" fmla="*/ 7863 w 10204"/>
                <a:gd name="connsiteY27" fmla="*/ 3297 h 10000"/>
                <a:gd name="connsiteX28" fmla="*/ 7296 w 10204"/>
                <a:gd name="connsiteY28" fmla="*/ 2774 h 10000"/>
                <a:gd name="connsiteX0" fmla="*/ 7296 w 11034"/>
                <a:gd name="connsiteY0" fmla="*/ 2774 h 10000"/>
                <a:gd name="connsiteX1" fmla="*/ 7296 w 11034"/>
                <a:gd name="connsiteY1" fmla="*/ 2774 h 10000"/>
                <a:gd name="connsiteX2" fmla="*/ 5998 w 11034"/>
                <a:gd name="connsiteY2" fmla="*/ 2234 h 10000"/>
                <a:gd name="connsiteX3" fmla="*/ 3915 w 11034"/>
                <a:gd name="connsiteY3" fmla="*/ 2308 h 10000"/>
                <a:gd name="connsiteX4" fmla="*/ 2431 w 11034"/>
                <a:gd name="connsiteY4" fmla="*/ 3011 h 10000"/>
                <a:gd name="connsiteX5" fmla="*/ 1375 w 11034"/>
                <a:gd name="connsiteY5" fmla="*/ 4476 h 10000"/>
                <a:gd name="connsiteX6" fmla="*/ 1578 w 11034"/>
                <a:gd name="connsiteY6" fmla="*/ 5851 h 10000"/>
                <a:gd name="connsiteX7" fmla="*/ 1308 w 11034"/>
                <a:gd name="connsiteY7" fmla="*/ 7967 h 10000"/>
                <a:gd name="connsiteX8" fmla="*/ 984 w 11034"/>
                <a:gd name="connsiteY8" fmla="*/ 8803 h 10000"/>
                <a:gd name="connsiteX9" fmla="*/ 910 w 11034"/>
                <a:gd name="connsiteY9" fmla="*/ 9994 h 10000"/>
                <a:gd name="connsiteX10" fmla="*/ 415 w 11034"/>
                <a:gd name="connsiteY10" fmla="*/ 8266 h 10000"/>
                <a:gd name="connsiteX11" fmla="*/ 5 w 11034"/>
                <a:gd name="connsiteY11" fmla="*/ 6452 h 10000"/>
                <a:gd name="connsiteX12" fmla="*/ 697 w 11034"/>
                <a:gd name="connsiteY12" fmla="*/ 2763 h 10000"/>
                <a:gd name="connsiteX13" fmla="*/ 3143 w 11034"/>
                <a:gd name="connsiteY13" fmla="*/ 350 h 10000"/>
                <a:gd name="connsiteX14" fmla="*/ 5664 w 11034"/>
                <a:gd name="connsiteY14" fmla="*/ 162 h 10000"/>
                <a:gd name="connsiteX15" fmla="*/ 7314 w 11034"/>
                <a:gd name="connsiteY15" fmla="*/ 903 h 10000"/>
                <a:gd name="connsiteX16" fmla="*/ 8170 w 11034"/>
                <a:gd name="connsiteY16" fmla="*/ 1395 h 10000"/>
                <a:gd name="connsiteX17" fmla="*/ 8785 w 11034"/>
                <a:gd name="connsiteY17" fmla="*/ 2589 h 10000"/>
                <a:gd name="connsiteX18" fmla="*/ 9648 w 11034"/>
                <a:gd name="connsiteY18" fmla="*/ 4061 h 10000"/>
                <a:gd name="connsiteX19" fmla="*/ 10070 w 11034"/>
                <a:gd name="connsiteY19" fmla="*/ 4994 h 10000"/>
                <a:gd name="connsiteX20" fmla="*/ 10145 w 11034"/>
                <a:gd name="connsiteY20" fmla="*/ 6181 h 10000"/>
                <a:gd name="connsiteX21" fmla="*/ 11034 w 11034"/>
                <a:gd name="connsiteY21" fmla="*/ 6237 h 10000"/>
                <a:gd name="connsiteX22" fmla="*/ 10037 w 11034"/>
                <a:gd name="connsiteY22" fmla="*/ 8156 h 10000"/>
                <a:gd name="connsiteX23" fmla="*/ 9616 w 11034"/>
                <a:gd name="connsiteY23" fmla="*/ 8374 h 10000"/>
                <a:gd name="connsiteX24" fmla="*/ 9309 w 11034"/>
                <a:gd name="connsiteY24" fmla="*/ 9131 h 10000"/>
                <a:gd name="connsiteX25" fmla="*/ 9178 w 11034"/>
                <a:gd name="connsiteY25" fmla="*/ 7780 h 10000"/>
                <a:gd name="connsiteX26" fmla="*/ 8649 w 11034"/>
                <a:gd name="connsiteY26" fmla="*/ 6702 h 10000"/>
                <a:gd name="connsiteX27" fmla="*/ 8232 w 11034"/>
                <a:gd name="connsiteY27" fmla="*/ 5609 h 10000"/>
                <a:gd name="connsiteX28" fmla="*/ 7863 w 11034"/>
                <a:gd name="connsiteY28" fmla="*/ 3297 h 10000"/>
                <a:gd name="connsiteX29" fmla="*/ 7296 w 11034"/>
                <a:gd name="connsiteY29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406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9616 w 10147"/>
                <a:gd name="connsiteY21" fmla="*/ 8374 h 10000"/>
                <a:gd name="connsiteX22" fmla="*/ 9309 w 10147"/>
                <a:gd name="connsiteY22" fmla="*/ 9131 h 10000"/>
                <a:gd name="connsiteX23" fmla="*/ 9178 w 10147"/>
                <a:gd name="connsiteY23" fmla="*/ 7780 h 10000"/>
                <a:gd name="connsiteX24" fmla="*/ 8649 w 10147"/>
                <a:gd name="connsiteY24" fmla="*/ 6702 h 10000"/>
                <a:gd name="connsiteX25" fmla="*/ 8232 w 10147"/>
                <a:gd name="connsiteY25" fmla="*/ 5609 h 10000"/>
                <a:gd name="connsiteX26" fmla="*/ 7863 w 10147"/>
                <a:gd name="connsiteY26" fmla="*/ 3297 h 10000"/>
                <a:gd name="connsiteX27" fmla="*/ 7296 w 10147"/>
                <a:gd name="connsiteY27" fmla="*/ 2774 h 10000"/>
                <a:gd name="connsiteX0" fmla="*/ 7296 w 10179"/>
                <a:gd name="connsiteY0" fmla="*/ 2774 h 10000"/>
                <a:gd name="connsiteX1" fmla="*/ 7296 w 10179"/>
                <a:gd name="connsiteY1" fmla="*/ 2774 h 10000"/>
                <a:gd name="connsiteX2" fmla="*/ 5998 w 10179"/>
                <a:gd name="connsiteY2" fmla="*/ 2234 h 10000"/>
                <a:gd name="connsiteX3" fmla="*/ 3915 w 10179"/>
                <a:gd name="connsiteY3" fmla="*/ 2308 h 10000"/>
                <a:gd name="connsiteX4" fmla="*/ 2431 w 10179"/>
                <a:gd name="connsiteY4" fmla="*/ 3011 h 10000"/>
                <a:gd name="connsiteX5" fmla="*/ 1375 w 10179"/>
                <a:gd name="connsiteY5" fmla="*/ 4476 h 10000"/>
                <a:gd name="connsiteX6" fmla="*/ 1578 w 10179"/>
                <a:gd name="connsiteY6" fmla="*/ 5851 h 10000"/>
                <a:gd name="connsiteX7" fmla="*/ 1308 w 10179"/>
                <a:gd name="connsiteY7" fmla="*/ 7967 h 10000"/>
                <a:gd name="connsiteX8" fmla="*/ 984 w 10179"/>
                <a:gd name="connsiteY8" fmla="*/ 8803 h 10000"/>
                <a:gd name="connsiteX9" fmla="*/ 910 w 10179"/>
                <a:gd name="connsiteY9" fmla="*/ 9994 h 10000"/>
                <a:gd name="connsiteX10" fmla="*/ 415 w 10179"/>
                <a:gd name="connsiteY10" fmla="*/ 8266 h 10000"/>
                <a:gd name="connsiteX11" fmla="*/ 5 w 10179"/>
                <a:gd name="connsiteY11" fmla="*/ 6452 h 10000"/>
                <a:gd name="connsiteX12" fmla="*/ 697 w 10179"/>
                <a:gd name="connsiteY12" fmla="*/ 2763 h 10000"/>
                <a:gd name="connsiteX13" fmla="*/ 3143 w 10179"/>
                <a:gd name="connsiteY13" fmla="*/ 350 h 10000"/>
                <a:gd name="connsiteX14" fmla="*/ 5664 w 10179"/>
                <a:gd name="connsiteY14" fmla="*/ 162 h 10000"/>
                <a:gd name="connsiteX15" fmla="*/ 7314 w 10179"/>
                <a:gd name="connsiteY15" fmla="*/ 903 h 10000"/>
                <a:gd name="connsiteX16" fmla="*/ 8170 w 10179"/>
                <a:gd name="connsiteY16" fmla="*/ 1395 h 10000"/>
                <a:gd name="connsiteX17" fmla="*/ 8785 w 10179"/>
                <a:gd name="connsiteY17" fmla="*/ 2589 h 10000"/>
                <a:gd name="connsiteX18" fmla="*/ 9648 w 10179"/>
                <a:gd name="connsiteY18" fmla="*/ 3791 h 10000"/>
                <a:gd name="connsiteX19" fmla="*/ 10070 w 10179"/>
                <a:gd name="connsiteY19" fmla="*/ 4994 h 10000"/>
                <a:gd name="connsiteX20" fmla="*/ 10145 w 10179"/>
                <a:gd name="connsiteY20" fmla="*/ 6181 h 10000"/>
                <a:gd name="connsiteX21" fmla="*/ 10143 w 10179"/>
                <a:gd name="connsiteY21" fmla="*/ 6946 h 10000"/>
                <a:gd name="connsiteX22" fmla="*/ 9616 w 10179"/>
                <a:gd name="connsiteY22" fmla="*/ 8374 h 10000"/>
                <a:gd name="connsiteX23" fmla="*/ 9309 w 10179"/>
                <a:gd name="connsiteY23" fmla="*/ 9131 h 10000"/>
                <a:gd name="connsiteX24" fmla="*/ 9178 w 10179"/>
                <a:gd name="connsiteY24" fmla="*/ 7780 h 10000"/>
                <a:gd name="connsiteX25" fmla="*/ 8649 w 10179"/>
                <a:gd name="connsiteY25" fmla="*/ 6702 h 10000"/>
                <a:gd name="connsiteX26" fmla="*/ 8232 w 10179"/>
                <a:gd name="connsiteY26" fmla="*/ 5609 h 10000"/>
                <a:gd name="connsiteX27" fmla="*/ 7863 w 10179"/>
                <a:gd name="connsiteY27" fmla="*/ 3297 h 10000"/>
                <a:gd name="connsiteX28" fmla="*/ 7296 w 10179"/>
                <a:gd name="connsiteY28" fmla="*/ 2774 h 10000"/>
                <a:gd name="connsiteX0" fmla="*/ 7300 w 10183"/>
                <a:gd name="connsiteY0" fmla="*/ 2796 h 10022"/>
                <a:gd name="connsiteX1" fmla="*/ 7300 w 10183"/>
                <a:gd name="connsiteY1" fmla="*/ 2796 h 10022"/>
                <a:gd name="connsiteX2" fmla="*/ 6002 w 10183"/>
                <a:gd name="connsiteY2" fmla="*/ 2256 h 10022"/>
                <a:gd name="connsiteX3" fmla="*/ 3919 w 10183"/>
                <a:gd name="connsiteY3" fmla="*/ 2330 h 10022"/>
                <a:gd name="connsiteX4" fmla="*/ 2435 w 10183"/>
                <a:gd name="connsiteY4" fmla="*/ 3033 h 10022"/>
                <a:gd name="connsiteX5" fmla="*/ 1379 w 10183"/>
                <a:gd name="connsiteY5" fmla="*/ 4498 h 10022"/>
                <a:gd name="connsiteX6" fmla="*/ 1582 w 10183"/>
                <a:gd name="connsiteY6" fmla="*/ 5873 h 10022"/>
                <a:gd name="connsiteX7" fmla="*/ 1312 w 10183"/>
                <a:gd name="connsiteY7" fmla="*/ 7989 h 10022"/>
                <a:gd name="connsiteX8" fmla="*/ 988 w 10183"/>
                <a:gd name="connsiteY8" fmla="*/ 8825 h 10022"/>
                <a:gd name="connsiteX9" fmla="*/ 914 w 10183"/>
                <a:gd name="connsiteY9" fmla="*/ 10016 h 10022"/>
                <a:gd name="connsiteX10" fmla="*/ 419 w 10183"/>
                <a:gd name="connsiteY10" fmla="*/ 8288 h 10022"/>
                <a:gd name="connsiteX11" fmla="*/ 9 w 10183"/>
                <a:gd name="connsiteY11" fmla="*/ 6474 h 10022"/>
                <a:gd name="connsiteX12" fmla="*/ 473 w 10183"/>
                <a:gd name="connsiteY12" fmla="*/ 2855 h 10022"/>
                <a:gd name="connsiteX13" fmla="*/ 3147 w 10183"/>
                <a:gd name="connsiteY13" fmla="*/ 372 h 10022"/>
                <a:gd name="connsiteX14" fmla="*/ 5668 w 10183"/>
                <a:gd name="connsiteY14" fmla="*/ 184 h 10022"/>
                <a:gd name="connsiteX15" fmla="*/ 7318 w 10183"/>
                <a:gd name="connsiteY15" fmla="*/ 925 h 10022"/>
                <a:gd name="connsiteX16" fmla="*/ 8174 w 10183"/>
                <a:gd name="connsiteY16" fmla="*/ 1417 h 10022"/>
                <a:gd name="connsiteX17" fmla="*/ 8789 w 10183"/>
                <a:gd name="connsiteY17" fmla="*/ 2611 h 10022"/>
                <a:gd name="connsiteX18" fmla="*/ 9652 w 10183"/>
                <a:gd name="connsiteY18" fmla="*/ 3813 h 10022"/>
                <a:gd name="connsiteX19" fmla="*/ 10074 w 10183"/>
                <a:gd name="connsiteY19" fmla="*/ 5016 h 10022"/>
                <a:gd name="connsiteX20" fmla="*/ 10149 w 10183"/>
                <a:gd name="connsiteY20" fmla="*/ 6203 h 10022"/>
                <a:gd name="connsiteX21" fmla="*/ 10147 w 10183"/>
                <a:gd name="connsiteY21" fmla="*/ 6968 h 10022"/>
                <a:gd name="connsiteX22" fmla="*/ 9620 w 10183"/>
                <a:gd name="connsiteY22" fmla="*/ 8396 h 10022"/>
                <a:gd name="connsiteX23" fmla="*/ 9313 w 10183"/>
                <a:gd name="connsiteY23" fmla="*/ 9153 h 10022"/>
                <a:gd name="connsiteX24" fmla="*/ 9182 w 10183"/>
                <a:gd name="connsiteY24" fmla="*/ 7802 h 10022"/>
                <a:gd name="connsiteX25" fmla="*/ 8653 w 10183"/>
                <a:gd name="connsiteY25" fmla="*/ 6724 h 10022"/>
                <a:gd name="connsiteX26" fmla="*/ 8236 w 10183"/>
                <a:gd name="connsiteY26" fmla="*/ 5631 h 10022"/>
                <a:gd name="connsiteX27" fmla="*/ 7867 w 10183"/>
                <a:gd name="connsiteY27" fmla="*/ 3319 h 10022"/>
                <a:gd name="connsiteX28" fmla="*/ 7300 w 10183"/>
                <a:gd name="connsiteY28" fmla="*/ 2796 h 10022"/>
                <a:gd name="connsiteX0" fmla="*/ 7295 w 10178"/>
                <a:gd name="connsiteY0" fmla="*/ 2790 h 10016"/>
                <a:gd name="connsiteX1" fmla="*/ 7295 w 10178"/>
                <a:gd name="connsiteY1" fmla="*/ 2790 h 10016"/>
                <a:gd name="connsiteX2" fmla="*/ 5997 w 10178"/>
                <a:gd name="connsiteY2" fmla="*/ 2250 h 10016"/>
                <a:gd name="connsiteX3" fmla="*/ 3914 w 10178"/>
                <a:gd name="connsiteY3" fmla="*/ 2324 h 10016"/>
                <a:gd name="connsiteX4" fmla="*/ 2430 w 10178"/>
                <a:gd name="connsiteY4" fmla="*/ 3027 h 10016"/>
                <a:gd name="connsiteX5" fmla="*/ 1374 w 10178"/>
                <a:gd name="connsiteY5" fmla="*/ 4492 h 10016"/>
                <a:gd name="connsiteX6" fmla="*/ 1577 w 10178"/>
                <a:gd name="connsiteY6" fmla="*/ 5867 h 10016"/>
                <a:gd name="connsiteX7" fmla="*/ 1307 w 10178"/>
                <a:gd name="connsiteY7" fmla="*/ 7983 h 10016"/>
                <a:gd name="connsiteX8" fmla="*/ 983 w 10178"/>
                <a:gd name="connsiteY8" fmla="*/ 8819 h 10016"/>
                <a:gd name="connsiteX9" fmla="*/ 909 w 10178"/>
                <a:gd name="connsiteY9" fmla="*/ 10010 h 10016"/>
                <a:gd name="connsiteX10" fmla="*/ 414 w 10178"/>
                <a:gd name="connsiteY10" fmla="*/ 8282 h 10016"/>
                <a:gd name="connsiteX11" fmla="*/ 4 w 10178"/>
                <a:gd name="connsiteY11" fmla="*/ 6468 h 10016"/>
                <a:gd name="connsiteX12" fmla="*/ 639 w 10178"/>
                <a:gd name="connsiteY12" fmla="*/ 2708 h 10016"/>
                <a:gd name="connsiteX13" fmla="*/ 3142 w 10178"/>
                <a:gd name="connsiteY13" fmla="*/ 366 h 10016"/>
                <a:gd name="connsiteX14" fmla="*/ 5663 w 10178"/>
                <a:gd name="connsiteY14" fmla="*/ 178 h 10016"/>
                <a:gd name="connsiteX15" fmla="*/ 7313 w 10178"/>
                <a:gd name="connsiteY15" fmla="*/ 919 h 10016"/>
                <a:gd name="connsiteX16" fmla="*/ 8169 w 10178"/>
                <a:gd name="connsiteY16" fmla="*/ 1411 h 10016"/>
                <a:gd name="connsiteX17" fmla="*/ 8784 w 10178"/>
                <a:gd name="connsiteY17" fmla="*/ 2605 h 10016"/>
                <a:gd name="connsiteX18" fmla="*/ 9647 w 10178"/>
                <a:gd name="connsiteY18" fmla="*/ 3807 h 10016"/>
                <a:gd name="connsiteX19" fmla="*/ 10069 w 10178"/>
                <a:gd name="connsiteY19" fmla="*/ 5010 h 10016"/>
                <a:gd name="connsiteX20" fmla="*/ 10144 w 10178"/>
                <a:gd name="connsiteY20" fmla="*/ 6197 h 10016"/>
                <a:gd name="connsiteX21" fmla="*/ 10142 w 10178"/>
                <a:gd name="connsiteY21" fmla="*/ 6962 h 10016"/>
                <a:gd name="connsiteX22" fmla="*/ 9615 w 10178"/>
                <a:gd name="connsiteY22" fmla="*/ 8390 h 10016"/>
                <a:gd name="connsiteX23" fmla="*/ 9308 w 10178"/>
                <a:gd name="connsiteY23" fmla="*/ 9147 h 10016"/>
                <a:gd name="connsiteX24" fmla="*/ 9177 w 10178"/>
                <a:gd name="connsiteY24" fmla="*/ 7796 h 10016"/>
                <a:gd name="connsiteX25" fmla="*/ 8648 w 10178"/>
                <a:gd name="connsiteY25" fmla="*/ 6718 h 10016"/>
                <a:gd name="connsiteX26" fmla="*/ 8231 w 10178"/>
                <a:gd name="connsiteY26" fmla="*/ 5625 h 10016"/>
                <a:gd name="connsiteX27" fmla="*/ 7862 w 10178"/>
                <a:gd name="connsiteY27" fmla="*/ 3313 h 10016"/>
                <a:gd name="connsiteX28" fmla="*/ 7295 w 10178"/>
                <a:gd name="connsiteY28" fmla="*/ 2790 h 10016"/>
                <a:gd name="connsiteX0" fmla="*/ 7295 w 10175"/>
                <a:gd name="connsiteY0" fmla="*/ 2790 h 10016"/>
                <a:gd name="connsiteX1" fmla="*/ 7295 w 10175"/>
                <a:gd name="connsiteY1" fmla="*/ 2790 h 10016"/>
                <a:gd name="connsiteX2" fmla="*/ 5997 w 10175"/>
                <a:gd name="connsiteY2" fmla="*/ 2250 h 10016"/>
                <a:gd name="connsiteX3" fmla="*/ 3914 w 10175"/>
                <a:gd name="connsiteY3" fmla="*/ 2324 h 10016"/>
                <a:gd name="connsiteX4" fmla="*/ 2430 w 10175"/>
                <a:gd name="connsiteY4" fmla="*/ 3027 h 10016"/>
                <a:gd name="connsiteX5" fmla="*/ 1374 w 10175"/>
                <a:gd name="connsiteY5" fmla="*/ 4492 h 10016"/>
                <a:gd name="connsiteX6" fmla="*/ 1577 w 10175"/>
                <a:gd name="connsiteY6" fmla="*/ 5867 h 10016"/>
                <a:gd name="connsiteX7" fmla="*/ 1307 w 10175"/>
                <a:gd name="connsiteY7" fmla="*/ 7983 h 10016"/>
                <a:gd name="connsiteX8" fmla="*/ 983 w 10175"/>
                <a:gd name="connsiteY8" fmla="*/ 8819 h 10016"/>
                <a:gd name="connsiteX9" fmla="*/ 909 w 10175"/>
                <a:gd name="connsiteY9" fmla="*/ 10010 h 10016"/>
                <a:gd name="connsiteX10" fmla="*/ 414 w 10175"/>
                <a:gd name="connsiteY10" fmla="*/ 8282 h 10016"/>
                <a:gd name="connsiteX11" fmla="*/ 4 w 10175"/>
                <a:gd name="connsiteY11" fmla="*/ 6468 h 10016"/>
                <a:gd name="connsiteX12" fmla="*/ 639 w 10175"/>
                <a:gd name="connsiteY12" fmla="*/ 2708 h 10016"/>
                <a:gd name="connsiteX13" fmla="*/ 3142 w 10175"/>
                <a:gd name="connsiteY13" fmla="*/ 366 h 10016"/>
                <a:gd name="connsiteX14" fmla="*/ 5663 w 10175"/>
                <a:gd name="connsiteY14" fmla="*/ 178 h 10016"/>
                <a:gd name="connsiteX15" fmla="*/ 7313 w 10175"/>
                <a:gd name="connsiteY15" fmla="*/ 919 h 10016"/>
                <a:gd name="connsiteX16" fmla="*/ 8169 w 10175"/>
                <a:gd name="connsiteY16" fmla="*/ 1411 h 10016"/>
                <a:gd name="connsiteX17" fmla="*/ 8784 w 10175"/>
                <a:gd name="connsiteY17" fmla="*/ 2605 h 10016"/>
                <a:gd name="connsiteX18" fmla="*/ 9647 w 10175"/>
                <a:gd name="connsiteY18" fmla="*/ 3807 h 10016"/>
                <a:gd name="connsiteX19" fmla="*/ 10069 w 10175"/>
                <a:gd name="connsiteY19" fmla="*/ 5010 h 10016"/>
                <a:gd name="connsiteX20" fmla="*/ 10142 w 10175"/>
                <a:gd name="connsiteY20" fmla="*/ 6962 h 10016"/>
                <a:gd name="connsiteX21" fmla="*/ 9615 w 10175"/>
                <a:gd name="connsiteY21" fmla="*/ 8390 h 10016"/>
                <a:gd name="connsiteX22" fmla="*/ 9308 w 10175"/>
                <a:gd name="connsiteY22" fmla="*/ 9147 h 10016"/>
                <a:gd name="connsiteX23" fmla="*/ 9177 w 10175"/>
                <a:gd name="connsiteY23" fmla="*/ 7796 h 10016"/>
                <a:gd name="connsiteX24" fmla="*/ 8648 w 10175"/>
                <a:gd name="connsiteY24" fmla="*/ 6718 h 10016"/>
                <a:gd name="connsiteX25" fmla="*/ 8231 w 10175"/>
                <a:gd name="connsiteY25" fmla="*/ 5625 h 10016"/>
                <a:gd name="connsiteX26" fmla="*/ 7862 w 10175"/>
                <a:gd name="connsiteY26" fmla="*/ 3313 h 10016"/>
                <a:gd name="connsiteX27" fmla="*/ 7295 w 10175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77 w 10084"/>
                <a:gd name="connsiteY6" fmla="*/ 5867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463 w 10084"/>
                <a:gd name="connsiteY7" fmla="*/ 6078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2841 w 10084"/>
                <a:gd name="connsiteY6" fmla="*/ 5555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358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7 w 10086"/>
                <a:gd name="connsiteY0" fmla="*/ 2800 h 10026"/>
                <a:gd name="connsiteX1" fmla="*/ 7297 w 10086"/>
                <a:gd name="connsiteY1" fmla="*/ 2800 h 10026"/>
                <a:gd name="connsiteX2" fmla="*/ 5999 w 10086"/>
                <a:gd name="connsiteY2" fmla="*/ 2260 h 10026"/>
                <a:gd name="connsiteX3" fmla="*/ 3916 w 10086"/>
                <a:gd name="connsiteY3" fmla="*/ 2334 h 10026"/>
                <a:gd name="connsiteX4" fmla="*/ 2432 w 10086"/>
                <a:gd name="connsiteY4" fmla="*/ 3037 h 10026"/>
                <a:gd name="connsiteX5" fmla="*/ 1376 w 10086"/>
                <a:gd name="connsiteY5" fmla="*/ 4502 h 10026"/>
                <a:gd name="connsiteX6" fmla="*/ 1636 w 10086"/>
                <a:gd name="connsiteY6" fmla="*/ 6651 h 10026"/>
                <a:gd name="connsiteX7" fmla="*/ 1081 w 10086"/>
                <a:gd name="connsiteY7" fmla="*/ 7923 h 10026"/>
                <a:gd name="connsiteX8" fmla="*/ 985 w 10086"/>
                <a:gd name="connsiteY8" fmla="*/ 8829 h 10026"/>
                <a:gd name="connsiteX9" fmla="*/ 911 w 10086"/>
                <a:gd name="connsiteY9" fmla="*/ 10020 h 10026"/>
                <a:gd name="connsiteX10" fmla="*/ 416 w 10086"/>
                <a:gd name="connsiteY10" fmla="*/ 8292 h 10026"/>
                <a:gd name="connsiteX11" fmla="*/ 6 w 10086"/>
                <a:gd name="connsiteY11" fmla="*/ 6478 h 10026"/>
                <a:gd name="connsiteX12" fmla="*/ 755 w 10086"/>
                <a:gd name="connsiteY12" fmla="*/ 2929 h 10026"/>
                <a:gd name="connsiteX13" fmla="*/ 3144 w 10086"/>
                <a:gd name="connsiteY13" fmla="*/ 376 h 10026"/>
                <a:gd name="connsiteX14" fmla="*/ 5665 w 10086"/>
                <a:gd name="connsiteY14" fmla="*/ 188 h 10026"/>
                <a:gd name="connsiteX15" fmla="*/ 7315 w 10086"/>
                <a:gd name="connsiteY15" fmla="*/ 929 h 10026"/>
                <a:gd name="connsiteX16" fmla="*/ 8171 w 10086"/>
                <a:gd name="connsiteY16" fmla="*/ 1421 h 10026"/>
                <a:gd name="connsiteX17" fmla="*/ 8786 w 10086"/>
                <a:gd name="connsiteY17" fmla="*/ 2615 h 10026"/>
                <a:gd name="connsiteX18" fmla="*/ 9649 w 10086"/>
                <a:gd name="connsiteY18" fmla="*/ 3817 h 10026"/>
                <a:gd name="connsiteX19" fmla="*/ 10071 w 10086"/>
                <a:gd name="connsiteY19" fmla="*/ 5020 h 10026"/>
                <a:gd name="connsiteX20" fmla="*/ 9802 w 10086"/>
                <a:gd name="connsiteY20" fmla="*/ 7886 h 10026"/>
                <a:gd name="connsiteX21" fmla="*/ 9617 w 10086"/>
                <a:gd name="connsiteY21" fmla="*/ 8400 h 10026"/>
                <a:gd name="connsiteX22" fmla="*/ 9310 w 10086"/>
                <a:gd name="connsiteY22" fmla="*/ 9368 h 10026"/>
                <a:gd name="connsiteX23" fmla="*/ 9179 w 10086"/>
                <a:gd name="connsiteY23" fmla="*/ 7806 h 10026"/>
                <a:gd name="connsiteX24" fmla="*/ 8650 w 10086"/>
                <a:gd name="connsiteY24" fmla="*/ 6728 h 10026"/>
                <a:gd name="connsiteX25" fmla="*/ 8233 w 10086"/>
                <a:gd name="connsiteY25" fmla="*/ 5635 h 10026"/>
                <a:gd name="connsiteX26" fmla="*/ 7864 w 10086"/>
                <a:gd name="connsiteY26" fmla="*/ 3323 h 10026"/>
                <a:gd name="connsiteX27" fmla="*/ 7297 w 10086"/>
                <a:gd name="connsiteY27" fmla="*/ 2800 h 10026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665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8035 w 10086"/>
                <a:gd name="connsiteY26" fmla="*/ 3265 h 10038"/>
                <a:gd name="connsiteX27" fmla="*/ 7297 w 10086"/>
                <a:gd name="connsiteY27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40 h 10066"/>
                <a:gd name="connsiteX1" fmla="*/ 7292 w 10081"/>
                <a:gd name="connsiteY1" fmla="*/ 2840 h 10066"/>
                <a:gd name="connsiteX2" fmla="*/ 6051 w 10081"/>
                <a:gd name="connsiteY2" fmla="*/ 2019 h 10066"/>
                <a:gd name="connsiteX3" fmla="*/ 3911 w 10081"/>
                <a:gd name="connsiteY3" fmla="*/ 2093 h 10066"/>
                <a:gd name="connsiteX4" fmla="*/ 2598 w 10081"/>
                <a:gd name="connsiteY4" fmla="*/ 2725 h 10066"/>
                <a:gd name="connsiteX5" fmla="*/ 1371 w 10081"/>
                <a:gd name="connsiteY5" fmla="*/ 4542 h 10066"/>
                <a:gd name="connsiteX6" fmla="*/ 1631 w 10081"/>
                <a:gd name="connsiteY6" fmla="*/ 6691 h 10066"/>
                <a:gd name="connsiteX7" fmla="*/ 1076 w 10081"/>
                <a:gd name="connsiteY7" fmla="*/ 7963 h 10066"/>
                <a:gd name="connsiteX8" fmla="*/ 980 w 10081"/>
                <a:gd name="connsiteY8" fmla="*/ 8869 h 10066"/>
                <a:gd name="connsiteX9" fmla="*/ 906 w 10081"/>
                <a:gd name="connsiteY9" fmla="*/ 10060 h 10066"/>
                <a:gd name="connsiteX10" fmla="*/ 411 w 10081"/>
                <a:gd name="connsiteY10" fmla="*/ 8332 h 10066"/>
                <a:gd name="connsiteX11" fmla="*/ 1 w 10081"/>
                <a:gd name="connsiteY11" fmla="*/ 6518 h 10066"/>
                <a:gd name="connsiteX12" fmla="*/ 500 w 10081"/>
                <a:gd name="connsiteY12" fmla="*/ 3354 h 10066"/>
                <a:gd name="connsiteX13" fmla="*/ 3310 w 10081"/>
                <a:gd name="connsiteY13" fmla="*/ 275 h 10066"/>
                <a:gd name="connsiteX14" fmla="*/ 5888 w 10081"/>
                <a:gd name="connsiteY14" fmla="*/ 228 h 10066"/>
                <a:gd name="connsiteX15" fmla="*/ 7310 w 10081"/>
                <a:gd name="connsiteY15" fmla="*/ 969 h 10066"/>
                <a:gd name="connsiteX16" fmla="*/ 8166 w 10081"/>
                <a:gd name="connsiteY16" fmla="*/ 1461 h 10066"/>
                <a:gd name="connsiteX17" fmla="*/ 8781 w 10081"/>
                <a:gd name="connsiteY17" fmla="*/ 2655 h 10066"/>
                <a:gd name="connsiteX18" fmla="*/ 9644 w 10081"/>
                <a:gd name="connsiteY18" fmla="*/ 3857 h 10066"/>
                <a:gd name="connsiteX19" fmla="*/ 10066 w 10081"/>
                <a:gd name="connsiteY19" fmla="*/ 5060 h 10066"/>
                <a:gd name="connsiteX20" fmla="*/ 9797 w 10081"/>
                <a:gd name="connsiteY20" fmla="*/ 7926 h 10066"/>
                <a:gd name="connsiteX21" fmla="*/ 9612 w 10081"/>
                <a:gd name="connsiteY21" fmla="*/ 8440 h 10066"/>
                <a:gd name="connsiteX22" fmla="*/ 9305 w 10081"/>
                <a:gd name="connsiteY22" fmla="*/ 9408 h 10066"/>
                <a:gd name="connsiteX23" fmla="*/ 9174 w 10081"/>
                <a:gd name="connsiteY23" fmla="*/ 7846 h 10066"/>
                <a:gd name="connsiteX24" fmla="*/ 8645 w 10081"/>
                <a:gd name="connsiteY24" fmla="*/ 6768 h 10066"/>
                <a:gd name="connsiteX25" fmla="*/ 8228 w 10081"/>
                <a:gd name="connsiteY25" fmla="*/ 5675 h 10066"/>
                <a:gd name="connsiteX26" fmla="*/ 8030 w 10081"/>
                <a:gd name="connsiteY26" fmla="*/ 3293 h 10066"/>
                <a:gd name="connsiteX27" fmla="*/ 7292 w 10081"/>
                <a:gd name="connsiteY27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5060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4568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6308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7504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110"/>
                <a:gd name="connsiteY0" fmla="*/ 2840 h 10066"/>
                <a:gd name="connsiteX1" fmla="*/ 7292 w 10110"/>
                <a:gd name="connsiteY1" fmla="*/ 2840 h 10066"/>
                <a:gd name="connsiteX2" fmla="*/ 6051 w 10110"/>
                <a:gd name="connsiteY2" fmla="*/ 2019 h 10066"/>
                <a:gd name="connsiteX3" fmla="*/ 3911 w 10110"/>
                <a:gd name="connsiteY3" fmla="*/ 2093 h 10066"/>
                <a:gd name="connsiteX4" fmla="*/ 2598 w 10110"/>
                <a:gd name="connsiteY4" fmla="*/ 2725 h 10066"/>
                <a:gd name="connsiteX5" fmla="*/ 1371 w 10110"/>
                <a:gd name="connsiteY5" fmla="*/ 4542 h 10066"/>
                <a:gd name="connsiteX6" fmla="*/ 1631 w 10110"/>
                <a:gd name="connsiteY6" fmla="*/ 6691 h 10066"/>
                <a:gd name="connsiteX7" fmla="*/ 1076 w 10110"/>
                <a:gd name="connsiteY7" fmla="*/ 7963 h 10066"/>
                <a:gd name="connsiteX8" fmla="*/ 980 w 10110"/>
                <a:gd name="connsiteY8" fmla="*/ 8869 h 10066"/>
                <a:gd name="connsiteX9" fmla="*/ 906 w 10110"/>
                <a:gd name="connsiteY9" fmla="*/ 10060 h 10066"/>
                <a:gd name="connsiteX10" fmla="*/ 411 w 10110"/>
                <a:gd name="connsiteY10" fmla="*/ 8332 h 10066"/>
                <a:gd name="connsiteX11" fmla="*/ 1 w 10110"/>
                <a:gd name="connsiteY11" fmla="*/ 6518 h 10066"/>
                <a:gd name="connsiteX12" fmla="*/ 500 w 10110"/>
                <a:gd name="connsiteY12" fmla="*/ 3354 h 10066"/>
                <a:gd name="connsiteX13" fmla="*/ 3310 w 10110"/>
                <a:gd name="connsiteY13" fmla="*/ 275 h 10066"/>
                <a:gd name="connsiteX14" fmla="*/ 5888 w 10110"/>
                <a:gd name="connsiteY14" fmla="*/ 228 h 10066"/>
                <a:gd name="connsiteX15" fmla="*/ 7310 w 10110"/>
                <a:gd name="connsiteY15" fmla="*/ 969 h 10066"/>
                <a:gd name="connsiteX16" fmla="*/ 8166 w 10110"/>
                <a:gd name="connsiteY16" fmla="*/ 1461 h 10066"/>
                <a:gd name="connsiteX17" fmla="*/ 8781 w 10110"/>
                <a:gd name="connsiteY17" fmla="*/ 2655 h 10066"/>
                <a:gd name="connsiteX18" fmla="*/ 10066 w 10110"/>
                <a:gd name="connsiteY18" fmla="*/ 4568 h 10066"/>
                <a:gd name="connsiteX19" fmla="*/ 9797 w 10110"/>
                <a:gd name="connsiteY19" fmla="*/ 7926 h 10066"/>
                <a:gd name="connsiteX20" fmla="*/ 9612 w 10110"/>
                <a:gd name="connsiteY20" fmla="*/ 8440 h 10066"/>
                <a:gd name="connsiteX21" fmla="*/ 9305 w 10110"/>
                <a:gd name="connsiteY21" fmla="*/ 9408 h 10066"/>
                <a:gd name="connsiteX22" fmla="*/ 9174 w 10110"/>
                <a:gd name="connsiteY22" fmla="*/ 7846 h 10066"/>
                <a:gd name="connsiteX23" fmla="*/ 8645 w 10110"/>
                <a:gd name="connsiteY23" fmla="*/ 6768 h 10066"/>
                <a:gd name="connsiteX24" fmla="*/ 8228 w 10110"/>
                <a:gd name="connsiteY24" fmla="*/ 5675 h 10066"/>
                <a:gd name="connsiteX25" fmla="*/ 8030 w 10110"/>
                <a:gd name="connsiteY25" fmla="*/ 3293 h 10066"/>
                <a:gd name="connsiteX26" fmla="*/ 7292 w 10110"/>
                <a:gd name="connsiteY26" fmla="*/ 2840 h 10066"/>
                <a:gd name="connsiteX0" fmla="*/ 7292 w 10279"/>
                <a:gd name="connsiteY0" fmla="*/ 2840 h 10066"/>
                <a:gd name="connsiteX1" fmla="*/ 7292 w 10279"/>
                <a:gd name="connsiteY1" fmla="*/ 2840 h 10066"/>
                <a:gd name="connsiteX2" fmla="*/ 6051 w 10279"/>
                <a:gd name="connsiteY2" fmla="*/ 2019 h 10066"/>
                <a:gd name="connsiteX3" fmla="*/ 3911 w 10279"/>
                <a:gd name="connsiteY3" fmla="*/ 2093 h 10066"/>
                <a:gd name="connsiteX4" fmla="*/ 2598 w 10279"/>
                <a:gd name="connsiteY4" fmla="*/ 2725 h 10066"/>
                <a:gd name="connsiteX5" fmla="*/ 1371 w 10279"/>
                <a:gd name="connsiteY5" fmla="*/ 4542 h 10066"/>
                <a:gd name="connsiteX6" fmla="*/ 1631 w 10279"/>
                <a:gd name="connsiteY6" fmla="*/ 6691 h 10066"/>
                <a:gd name="connsiteX7" fmla="*/ 1076 w 10279"/>
                <a:gd name="connsiteY7" fmla="*/ 7963 h 10066"/>
                <a:gd name="connsiteX8" fmla="*/ 980 w 10279"/>
                <a:gd name="connsiteY8" fmla="*/ 8869 h 10066"/>
                <a:gd name="connsiteX9" fmla="*/ 906 w 10279"/>
                <a:gd name="connsiteY9" fmla="*/ 10060 h 10066"/>
                <a:gd name="connsiteX10" fmla="*/ 411 w 10279"/>
                <a:gd name="connsiteY10" fmla="*/ 8332 h 10066"/>
                <a:gd name="connsiteX11" fmla="*/ 1 w 10279"/>
                <a:gd name="connsiteY11" fmla="*/ 6518 h 10066"/>
                <a:gd name="connsiteX12" fmla="*/ 500 w 10279"/>
                <a:gd name="connsiteY12" fmla="*/ 3354 h 10066"/>
                <a:gd name="connsiteX13" fmla="*/ 3310 w 10279"/>
                <a:gd name="connsiteY13" fmla="*/ 275 h 10066"/>
                <a:gd name="connsiteX14" fmla="*/ 5888 w 10279"/>
                <a:gd name="connsiteY14" fmla="*/ 228 h 10066"/>
                <a:gd name="connsiteX15" fmla="*/ 7310 w 10279"/>
                <a:gd name="connsiteY15" fmla="*/ 969 h 10066"/>
                <a:gd name="connsiteX16" fmla="*/ 8166 w 10279"/>
                <a:gd name="connsiteY16" fmla="*/ 1461 h 10066"/>
                <a:gd name="connsiteX17" fmla="*/ 8781 w 10279"/>
                <a:gd name="connsiteY17" fmla="*/ 2655 h 10066"/>
                <a:gd name="connsiteX18" fmla="*/ 10066 w 10279"/>
                <a:gd name="connsiteY18" fmla="*/ 4568 h 10066"/>
                <a:gd name="connsiteX19" fmla="*/ 10253 w 10279"/>
                <a:gd name="connsiteY19" fmla="*/ 7996 h 10066"/>
                <a:gd name="connsiteX20" fmla="*/ 9612 w 10279"/>
                <a:gd name="connsiteY20" fmla="*/ 8440 h 10066"/>
                <a:gd name="connsiteX21" fmla="*/ 9305 w 10279"/>
                <a:gd name="connsiteY21" fmla="*/ 9408 h 10066"/>
                <a:gd name="connsiteX22" fmla="*/ 9174 w 10279"/>
                <a:gd name="connsiteY22" fmla="*/ 7846 h 10066"/>
                <a:gd name="connsiteX23" fmla="*/ 8645 w 10279"/>
                <a:gd name="connsiteY23" fmla="*/ 6768 h 10066"/>
                <a:gd name="connsiteX24" fmla="*/ 8228 w 10279"/>
                <a:gd name="connsiteY24" fmla="*/ 5675 h 10066"/>
                <a:gd name="connsiteX25" fmla="*/ 8030 w 10279"/>
                <a:gd name="connsiteY25" fmla="*/ 3293 h 10066"/>
                <a:gd name="connsiteX26" fmla="*/ 7292 w 10279"/>
                <a:gd name="connsiteY26" fmla="*/ 2840 h 10066"/>
                <a:gd name="connsiteX0" fmla="*/ 7292 w 10256"/>
                <a:gd name="connsiteY0" fmla="*/ 2840 h 10066"/>
                <a:gd name="connsiteX1" fmla="*/ 7292 w 10256"/>
                <a:gd name="connsiteY1" fmla="*/ 2840 h 10066"/>
                <a:gd name="connsiteX2" fmla="*/ 6051 w 10256"/>
                <a:gd name="connsiteY2" fmla="*/ 2019 h 10066"/>
                <a:gd name="connsiteX3" fmla="*/ 3911 w 10256"/>
                <a:gd name="connsiteY3" fmla="*/ 2093 h 10066"/>
                <a:gd name="connsiteX4" fmla="*/ 2598 w 10256"/>
                <a:gd name="connsiteY4" fmla="*/ 2725 h 10066"/>
                <a:gd name="connsiteX5" fmla="*/ 1371 w 10256"/>
                <a:gd name="connsiteY5" fmla="*/ 4542 h 10066"/>
                <a:gd name="connsiteX6" fmla="*/ 1631 w 10256"/>
                <a:gd name="connsiteY6" fmla="*/ 6691 h 10066"/>
                <a:gd name="connsiteX7" fmla="*/ 1076 w 10256"/>
                <a:gd name="connsiteY7" fmla="*/ 7963 h 10066"/>
                <a:gd name="connsiteX8" fmla="*/ 980 w 10256"/>
                <a:gd name="connsiteY8" fmla="*/ 8869 h 10066"/>
                <a:gd name="connsiteX9" fmla="*/ 906 w 10256"/>
                <a:gd name="connsiteY9" fmla="*/ 10060 h 10066"/>
                <a:gd name="connsiteX10" fmla="*/ 411 w 10256"/>
                <a:gd name="connsiteY10" fmla="*/ 8332 h 10066"/>
                <a:gd name="connsiteX11" fmla="*/ 1 w 10256"/>
                <a:gd name="connsiteY11" fmla="*/ 6518 h 10066"/>
                <a:gd name="connsiteX12" fmla="*/ 500 w 10256"/>
                <a:gd name="connsiteY12" fmla="*/ 3354 h 10066"/>
                <a:gd name="connsiteX13" fmla="*/ 3310 w 10256"/>
                <a:gd name="connsiteY13" fmla="*/ 275 h 10066"/>
                <a:gd name="connsiteX14" fmla="*/ 5888 w 10256"/>
                <a:gd name="connsiteY14" fmla="*/ 228 h 10066"/>
                <a:gd name="connsiteX15" fmla="*/ 7310 w 10256"/>
                <a:gd name="connsiteY15" fmla="*/ 969 h 10066"/>
                <a:gd name="connsiteX16" fmla="*/ 8166 w 10256"/>
                <a:gd name="connsiteY16" fmla="*/ 1461 h 10066"/>
                <a:gd name="connsiteX17" fmla="*/ 8781 w 10256"/>
                <a:gd name="connsiteY17" fmla="*/ 2655 h 10066"/>
                <a:gd name="connsiteX18" fmla="*/ 10066 w 10256"/>
                <a:gd name="connsiteY18" fmla="*/ 4568 h 10066"/>
                <a:gd name="connsiteX19" fmla="*/ 10253 w 10256"/>
                <a:gd name="connsiteY19" fmla="*/ 7996 h 10066"/>
                <a:gd name="connsiteX20" fmla="*/ 9910 w 10256"/>
                <a:gd name="connsiteY20" fmla="*/ 8137 h 10066"/>
                <a:gd name="connsiteX21" fmla="*/ 9612 w 10256"/>
                <a:gd name="connsiteY21" fmla="*/ 8440 h 10066"/>
                <a:gd name="connsiteX22" fmla="*/ 9305 w 10256"/>
                <a:gd name="connsiteY22" fmla="*/ 9408 h 10066"/>
                <a:gd name="connsiteX23" fmla="*/ 9174 w 10256"/>
                <a:gd name="connsiteY23" fmla="*/ 7846 h 10066"/>
                <a:gd name="connsiteX24" fmla="*/ 8645 w 10256"/>
                <a:gd name="connsiteY24" fmla="*/ 6768 h 10066"/>
                <a:gd name="connsiteX25" fmla="*/ 8228 w 10256"/>
                <a:gd name="connsiteY25" fmla="*/ 5675 h 10066"/>
                <a:gd name="connsiteX26" fmla="*/ 8030 w 10256"/>
                <a:gd name="connsiteY26" fmla="*/ 3293 h 10066"/>
                <a:gd name="connsiteX27" fmla="*/ 7292 w 10256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0368"/>
                <a:gd name="connsiteY0" fmla="*/ 2840 h 10066"/>
                <a:gd name="connsiteX1" fmla="*/ 7292 w 10368"/>
                <a:gd name="connsiteY1" fmla="*/ 2840 h 10066"/>
                <a:gd name="connsiteX2" fmla="*/ 6051 w 10368"/>
                <a:gd name="connsiteY2" fmla="*/ 2019 h 10066"/>
                <a:gd name="connsiteX3" fmla="*/ 3911 w 10368"/>
                <a:gd name="connsiteY3" fmla="*/ 2093 h 10066"/>
                <a:gd name="connsiteX4" fmla="*/ 2598 w 10368"/>
                <a:gd name="connsiteY4" fmla="*/ 2725 h 10066"/>
                <a:gd name="connsiteX5" fmla="*/ 1371 w 10368"/>
                <a:gd name="connsiteY5" fmla="*/ 4542 h 10066"/>
                <a:gd name="connsiteX6" fmla="*/ 1631 w 10368"/>
                <a:gd name="connsiteY6" fmla="*/ 6691 h 10066"/>
                <a:gd name="connsiteX7" fmla="*/ 1076 w 10368"/>
                <a:gd name="connsiteY7" fmla="*/ 7963 h 10066"/>
                <a:gd name="connsiteX8" fmla="*/ 980 w 10368"/>
                <a:gd name="connsiteY8" fmla="*/ 8869 h 10066"/>
                <a:gd name="connsiteX9" fmla="*/ 906 w 10368"/>
                <a:gd name="connsiteY9" fmla="*/ 10060 h 10066"/>
                <a:gd name="connsiteX10" fmla="*/ 411 w 10368"/>
                <a:gd name="connsiteY10" fmla="*/ 8332 h 10066"/>
                <a:gd name="connsiteX11" fmla="*/ 1 w 10368"/>
                <a:gd name="connsiteY11" fmla="*/ 6518 h 10066"/>
                <a:gd name="connsiteX12" fmla="*/ 500 w 10368"/>
                <a:gd name="connsiteY12" fmla="*/ 3354 h 10066"/>
                <a:gd name="connsiteX13" fmla="*/ 3310 w 10368"/>
                <a:gd name="connsiteY13" fmla="*/ 275 h 10066"/>
                <a:gd name="connsiteX14" fmla="*/ 5888 w 10368"/>
                <a:gd name="connsiteY14" fmla="*/ 228 h 10066"/>
                <a:gd name="connsiteX15" fmla="*/ 7310 w 10368"/>
                <a:gd name="connsiteY15" fmla="*/ 969 h 10066"/>
                <a:gd name="connsiteX16" fmla="*/ 8166 w 10368"/>
                <a:gd name="connsiteY16" fmla="*/ 1461 h 10066"/>
                <a:gd name="connsiteX17" fmla="*/ 8781 w 10368"/>
                <a:gd name="connsiteY17" fmla="*/ 2655 h 10066"/>
                <a:gd name="connsiteX18" fmla="*/ 10066 w 10368"/>
                <a:gd name="connsiteY18" fmla="*/ 4568 h 10066"/>
                <a:gd name="connsiteX19" fmla="*/ 10367 w 10368"/>
                <a:gd name="connsiteY19" fmla="*/ 8207 h 10066"/>
                <a:gd name="connsiteX20" fmla="*/ 9910 w 10368"/>
                <a:gd name="connsiteY20" fmla="*/ 8137 h 10066"/>
                <a:gd name="connsiteX21" fmla="*/ 9612 w 10368"/>
                <a:gd name="connsiteY21" fmla="*/ 8440 h 10066"/>
                <a:gd name="connsiteX22" fmla="*/ 9305 w 10368"/>
                <a:gd name="connsiteY22" fmla="*/ 9408 h 10066"/>
                <a:gd name="connsiteX23" fmla="*/ 9174 w 10368"/>
                <a:gd name="connsiteY23" fmla="*/ 7846 h 10066"/>
                <a:gd name="connsiteX24" fmla="*/ 8645 w 10368"/>
                <a:gd name="connsiteY24" fmla="*/ 6768 h 10066"/>
                <a:gd name="connsiteX25" fmla="*/ 8228 w 10368"/>
                <a:gd name="connsiteY25" fmla="*/ 5675 h 10066"/>
                <a:gd name="connsiteX26" fmla="*/ 8030 w 10368"/>
                <a:gd name="connsiteY26" fmla="*/ 3293 h 10066"/>
                <a:gd name="connsiteX27" fmla="*/ 7292 w 1036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9910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448"/>
                <a:gd name="connsiteY0" fmla="*/ 2840 h 10066"/>
                <a:gd name="connsiteX1" fmla="*/ 7292 w 10448"/>
                <a:gd name="connsiteY1" fmla="*/ 2840 h 10066"/>
                <a:gd name="connsiteX2" fmla="*/ 6051 w 10448"/>
                <a:gd name="connsiteY2" fmla="*/ 2019 h 10066"/>
                <a:gd name="connsiteX3" fmla="*/ 3911 w 10448"/>
                <a:gd name="connsiteY3" fmla="*/ 2093 h 10066"/>
                <a:gd name="connsiteX4" fmla="*/ 2598 w 10448"/>
                <a:gd name="connsiteY4" fmla="*/ 2725 h 10066"/>
                <a:gd name="connsiteX5" fmla="*/ 1371 w 10448"/>
                <a:gd name="connsiteY5" fmla="*/ 4542 h 10066"/>
                <a:gd name="connsiteX6" fmla="*/ 1631 w 10448"/>
                <a:gd name="connsiteY6" fmla="*/ 6691 h 10066"/>
                <a:gd name="connsiteX7" fmla="*/ 1076 w 10448"/>
                <a:gd name="connsiteY7" fmla="*/ 7963 h 10066"/>
                <a:gd name="connsiteX8" fmla="*/ 980 w 10448"/>
                <a:gd name="connsiteY8" fmla="*/ 8869 h 10066"/>
                <a:gd name="connsiteX9" fmla="*/ 906 w 10448"/>
                <a:gd name="connsiteY9" fmla="*/ 10060 h 10066"/>
                <a:gd name="connsiteX10" fmla="*/ 411 w 10448"/>
                <a:gd name="connsiteY10" fmla="*/ 8332 h 10066"/>
                <a:gd name="connsiteX11" fmla="*/ 1 w 10448"/>
                <a:gd name="connsiteY11" fmla="*/ 6518 h 10066"/>
                <a:gd name="connsiteX12" fmla="*/ 500 w 10448"/>
                <a:gd name="connsiteY12" fmla="*/ 3354 h 10066"/>
                <a:gd name="connsiteX13" fmla="*/ 3310 w 10448"/>
                <a:gd name="connsiteY13" fmla="*/ 275 h 10066"/>
                <a:gd name="connsiteX14" fmla="*/ 5888 w 10448"/>
                <a:gd name="connsiteY14" fmla="*/ 228 h 10066"/>
                <a:gd name="connsiteX15" fmla="*/ 7310 w 10448"/>
                <a:gd name="connsiteY15" fmla="*/ 969 h 10066"/>
                <a:gd name="connsiteX16" fmla="*/ 8166 w 10448"/>
                <a:gd name="connsiteY16" fmla="*/ 1461 h 10066"/>
                <a:gd name="connsiteX17" fmla="*/ 8781 w 10448"/>
                <a:gd name="connsiteY17" fmla="*/ 2655 h 10066"/>
                <a:gd name="connsiteX18" fmla="*/ 10066 w 10448"/>
                <a:gd name="connsiteY18" fmla="*/ 4568 h 10066"/>
                <a:gd name="connsiteX19" fmla="*/ 10082 w 10448"/>
                <a:gd name="connsiteY19" fmla="*/ 8137 h 10066"/>
                <a:gd name="connsiteX20" fmla="*/ 10137 w 10448"/>
                <a:gd name="connsiteY20" fmla="*/ 8137 h 10066"/>
                <a:gd name="connsiteX21" fmla="*/ 9612 w 10448"/>
                <a:gd name="connsiteY21" fmla="*/ 8440 h 10066"/>
                <a:gd name="connsiteX22" fmla="*/ 9305 w 10448"/>
                <a:gd name="connsiteY22" fmla="*/ 9408 h 10066"/>
                <a:gd name="connsiteX23" fmla="*/ 9174 w 10448"/>
                <a:gd name="connsiteY23" fmla="*/ 7846 h 10066"/>
                <a:gd name="connsiteX24" fmla="*/ 8645 w 10448"/>
                <a:gd name="connsiteY24" fmla="*/ 6768 h 10066"/>
                <a:gd name="connsiteX25" fmla="*/ 8228 w 10448"/>
                <a:gd name="connsiteY25" fmla="*/ 5675 h 10066"/>
                <a:gd name="connsiteX26" fmla="*/ 8030 w 10448"/>
                <a:gd name="connsiteY26" fmla="*/ 3293 h 10066"/>
                <a:gd name="connsiteX27" fmla="*/ 7292 w 1044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12 w 10149"/>
                <a:gd name="connsiteY17" fmla="*/ 1697 h 10066"/>
                <a:gd name="connsiteX18" fmla="*/ 8999 w 10149"/>
                <a:gd name="connsiteY18" fmla="*/ 2007 h 10066"/>
                <a:gd name="connsiteX19" fmla="*/ 10066 w 10149"/>
                <a:gd name="connsiteY19" fmla="*/ 4568 h 10066"/>
                <a:gd name="connsiteX20" fmla="*/ 10082 w 10149"/>
                <a:gd name="connsiteY20" fmla="*/ 8137 h 10066"/>
                <a:gd name="connsiteX21" fmla="*/ 10137 w 10149"/>
                <a:gd name="connsiteY21" fmla="*/ 8137 h 10066"/>
                <a:gd name="connsiteX22" fmla="*/ 9612 w 10149"/>
                <a:gd name="connsiteY22" fmla="*/ 8440 h 10066"/>
                <a:gd name="connsiteX23" fmla="*/ 9305 w 10149"/>
                <a:gd name="connsiteY23" fmla="*/ 9408 h 10066"/>
                <a:gd name="connsiteX24" fmla="*/ 9174 w 10149"/>
                <a:gd name="connsiteY24" fmla="*/ 7846 h 10066"/>
                <a:gd name="connsiteX25" fmla="*/ 8645 w 10149"/>
                <a:gd name="connsiteY25" fmla="*/ 6768 h 10066"/>
                <a:gd name="connsiteX26" fmla="*/ 8228 w 10149"/>
                <a:gd name="connsiteY26" fmla="*/ 5675 h 10066"/>
                <a:gd name="connsiteX27" fmla="*/ 8030 w 10149"/>
                <a:gd name="connsiteY27" fmla="*/ 3293 h 10066"/>
                <a:gd name="connsiteX28" fmla="*/ 7292 w 10149"/>
                <a:gd name="connsiteY28" fmla="*/ 2840 h 10066"/>
                <a:gd name="connsiteX0" fmla="*/ 7292 w 10149"/>
                <a:gd name="connsiteY0" fmla="*/ 2840 h 10064"/>
                <a:gd name="connsiteX1" fmla="*/ 7292 w 10149"/>
                <a:gd name="connsiteY1" fmla="*/ 2840 h 10064"/>
                <a:gd name="connsiteX2" fmla="*/ 6051 w 10149"/>
                <a:gd name="connsiteY2" fmla="*/ 2019 h 10064"/>
                <a:gd name="connsiteX3" fmla="*/ 3911 w 10149"/>
                <a:gd name="connsiteY3" fmla="*/ 2093 h 10064"/>
                <a:gd name="connsiteX4" fmla="*/ 2598 w 10149"/>
                <a:gd name="connsiteY4" fmla="*/ 2725 h 10064"/>
                <a:gd name="connsiteX5" fmla="*/ 1371 w 10149"/>
                <a:gd name="connsiteY5" fmla="*/ 4542 h 10064"/>
                <a:gd name="connsiteX6" fmla="*/ 1631 w 10149"/>
                <a:gd name="connsiteY6" fmla="*/ 6691 h 10064"/>
                <a:gd name="connsiteX7" fmla="*/ 1076 w 10149"/>
                <a:gd name="connsiteY7" fmla="*/ 7963 h 10064"/>
                <a:gd name="connsiteX8" fmla="*/ 980 w 10149"/>
                <a:gd name="connsiteY8" fmla="*/ 8869 h 10064"/>
                <a:gd name="connsiteX9" fmla="*/ 906 w 10149"/>
                <a:gd name="connsiteY9" fmla="*/ 10060 h 10064"/>
                <a:gd name="connsiteX10" fmla="*/ 455 w 10149"/>
                <a:gd name="connsiteY10" fmla="*/ 8386 h 10064"/>
                <a:gd name="connsiteX11" fmla="*/ 1 w 10149"/>
                <a:gd name="connsiteY11" fmla="*/ 6518 h 10064"/>
                <a:gd name="connsiteX12" fmla="*/ 500 w 10149"/>
                <a:gd name="connsiteY12" fmla="*/ 3354 h 10064"/>
                <a:gd name="connsiteX13" fmla="*/ 3310 w 10149"/>
                <a:gd name="connsiteY13" fmla="*/ 275 h 10064"/>
                <a:gd name="connsiteX14" fmla="*/ 5888 w 10149"/>
                <a:gd name="connsiteY14" fmla="*/ 228 h 10064"/>
                <a:gd name="connsiteX15" fmla="*/ 7310 w 10149"/>
                <a:gd name="connsiteY15" fmla="*/ 969 h 10064"/>
                <a:gd name="connsiteX16" fmla="*/ 8166 w 10149"/>
                <a:gd name="connsiteY16" fmla="*/ 1461 h 10064"/>
                <a:gd name="connsiteX17" fmla="*/ 8712 w 10149"/>
                <a:gd name="connsiteY17" fmla="*/ 1697 h 10064"/>
                <a:gd name="connsiteX18" fmla="*/ 8999 w 10149"/>
                <a:gd name="connsiteY18" fmla="*/ 2007 h 10064"/>
                <a:gd name="connsiteX19" fmla="*/ 10066 w 10149"/>
                <a:gd name="connsiteY19" fmla="*/ 4568 h 10064"/>
                <a:gd name="connsiteX20" fmla="*/ 10082 w 10149"/>
                <a:gd name="connsiteY20" fmla="*/ 8137 h 10064"/>
                <a:gd name="connsiteX21" fmla="*/ 10137 w 10149"/>
                <a:gd name="connsiteY21" fmla="*/ 8137 h 10064"/>
                <a:gd name="connsiteX22" fmla="*/ 9612 w 10149"/>
                <a:gd name="connsiteY22" fmla="*/ 8440 h 10064"/>
                <a:gd name="connsiteX23" fmla="*/ 9305 w 10149"/>
                <a:gd name="connsiteY23" fmla="*/ 9408 h 10064"/>
                <a:gd name="connsiteX24" fmla="*/ 9174 w 10149"/>
                <a:gd name="connsiteY24" fmla="*/ 7846 h 10064"/>
                <a:gd name="connsiteX25" fmla="*/ 8645 w 10149"/>
                <a:gd name="connsiteY25" fmla="*/ 6768 h 10064"/>
                <a:gd name="connsiteX26" fmla="*/ 8228 w 10149"/>
                <a:gd name="connsiteY26" fmla="*/ 5675 h 10064"/>
                <a:gd name="connsiteX27" fmla="*/ 8030 w 10149"/>
                <a:gd name="connsiteY27" fmla="*/ 3293 h 10064"/>
                <a:gd name="connsiteX28" fmla="*/ 7292 w 10149"/>
                <a:gd name="connsiteY28" fmla="*/ 2840 h 10064"/>
                <a:gd name="connsiteX0" fmla="*/ 7294 w 10151"/>
                <a:gd name="connsiteY0" fmla="*/ 2840 h 10064"/>
                <a:gd name="connsiteX1" fmla="*/ 7294 w 10151"/>
                <a:gd name="connsiteY1" fmla="*/ 2840 h 10064"/>
                <a:gd name="connsiteX2" fmla="*/ 6053 w 10151"/>
                <a:gd name="connsiteY2" fmla="*/ 2019 h 10064"/>
                <a:gd name="connsiteX3" fmla="*/ 3913 w 10151"/>
                <a:gd name="connsiteY3" fmla="*/ 2093 h 10064"/>
                <a:gd name="connsiteX4" fmla="*/ 2600 w 10151"/>
                <a:gd name="connsiteY4" fmla="*/ 2725 h 10064"/>
                <a:gd name="connsiteX5" fmla="*/ 1373 w 10151"/>
                <a:gd name="connsiteY5" fmla="*/ 4542 h 10064"/>
                <a:gd name="connsiteX6" fmla="*/ 1633 w 10151"/>
                <a:gd name="connsiteY6" fmla="*/ 6691 h 10064"/>
                <a:gd name="connsiteX7" fmla="*/ 1078 w 10151"/>
                <a:gd name="connsiteY7" fmla="*/ 7963 h 10064"/>
                <a:gd name="connsiteX8" fmla="*/ 982 w 10151"/>
                <a:gd name="connsiteY8" fmla="*/ 8869 h 10064"/>
                <a:gd name="connsiteX9" fmla="*/ 908 w 10151"/>
                <a:gd name="connsiteY9" fmla="*/ 10060 h 10064"/>
                <a:gd name="connsiteX10" fmla="*/ 457 w 10151"/>
                <a:gd name="connsiteY10" fmla="*/ 8386 h 10064"/>
                <a:gd name="connsiteX11" fmla="*/ 299 w 10151"/>
                <a:gd name="connsiteY11" fmla="*/ 8342 h 10064"/>
                <a:gd name="connsiteX12" fmla="*/ 3 w 10151"/>
                <a:gd name="connsiteY12" fmla="*/ 6518 h 10064"/>
                <a:gd name="connsiteX13" fmla="*/ 502 w 10151"/>
                <a:gd name="connsiteY13" fmla="*/ 3354 h 10064"/>
                <a:gd name="connsiteX14" fmla="*/ 3312 w 10151"/>
                <a:gd name="connsiteY14" fmla="*/ 275 h 10064"/>
                <a:gd name="connsiteX15" fmla="*/ 5890 w 10151"/>
                <a:gd name="connsiteY15" fmla="*/ 228 h 10064"/>
                <a:gd name="connsiteX16" fmla="*/ 7312 w 10151"/>
                <a:gd name="connsiteY16" fmla="*/ 969 h 10064"/>
                <a:gd name="connsiteX17" fmla="*/ 8168 w 10151"/>
                <a:gd name="connsiteY17" fmla="*/ 1461 h 10064"/>
                <a:gd name="connsiteX18" fmla="*/ 8714 w 10151"/>
                <a:gd name="connsiteY18" fmla="*/ 1697 h 10064"/>
                <a:gd name="connsiteX19" fmla="*/ 9001 w 10151"/>
                <a:gd name="connsiteY19" fmla="*/ 2007 h 10064"/>
                <a:gd name="connsiteX20" fmla="*/ 10068 w 10151"/>
                <a:gd name="connsiteY20" fmla="*/ 4568 h 10064"/>
                <a:gd name="connsiteX21" fmla="*/ 10084 w 10151"/>
                <a:gd name="connsiteY21" fmla="*/ 8137 h 10064"/>
                <a:gd name="connsiteX22" fmla="*/ 10139 w 10151"/>
                <a:gd name="connsiteY22" fmla="*/ 8137 h 10064"/>
                <a:gd name="connsiteX23" fmla="*/ 9614 w 10151"/>
                <a:gd name="connsiteY23" fmla="*/ 8440 h 10064"/>
                <a:gd name="connsiteX24" fmla="*/ 9307 w 10151"/>
                <a:gd name="connsiteY24" fmla="*/ 9408 h 10064"/>
                <a:gd name="connsiteX25" fmla="*/ 9176 w 10151"/>
                <a:gd name="connsiteY25" fmla="*/ 7846 h 10064"/>
                <a:gd name="connsiteX26" fmla="*/ 8647 w 10151"/>
                <a:gd name="connsiteY26" fmla="*/ 6768 h 10064"/>
                <a:gd name="connsiteX27" fmla="*/ 8230 w 10151"/>
                <a:gd name="connsiteY27" fmla="*/ 5675 h 10064"/>
                <a:gd name="connsiteX28" fmla="*/ 8032 w 10151"/>
                <a:gd name="connsiteY28" fmla="*/ 3293 h 10064"/>
                <a:gd name="connsiteX29" fmla="*/ 7294 w 10151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558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396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662 w 10166"/>
                <a:gd name="connsiteY26" fmla="*/ 6768 h 10061"/>
                <a:gd name="connsiteX27" fmla="*/ 8245 w 10166"/>
                <a:gd name="connsiteY27" fmla="*/ 5675 h 10061"/>
                <a:gd name="connsiteX28" fmla="*/ 8047 w 10166"/>
                <a:gd name="connsiteY28" fmla="*/ 3293 h 10061"/>
                <a:gd name="connsiteX29" fmla="*/ 7309 w 10166"/>
                <a:gd name="connsiteY29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245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96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937 w 10374"/>
                <a:gd name="connsiteY18" fmla="*/ 1697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397 w 10374"/>
                <a:gd name="connsiteY27" fmla="*/ 3030 h 10061"/>
                <a:gd name="connsiteX28" fmla="*/ 7517 w 10374"/>
                <a:gd name="connsiteY28" fmla="*/ 2840 h 1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374" h="10061">
                  <a:moveTo>
                    <a:pt x="7517" y="2840"/>
                  </a:moveTo>
                  <a:lnTo>
                    <a:pt x="7517" y="2840"/>
                  </a:lnTo>
                  <a:cubicBezTo>
                    <a:pt x="7517" y="2840"/>
                    <a:pt x="6754" y="2050"/>
                    <a:pt x="6276" y="2019"/>
                  </a:cubicBezTo>
                  <a:cubicBezTo>
                    <a:pt x="5798" y="1988"/>
                    <a:pt x="4740" y="2045"/>
                    <a:pt x="4136" y="2093"/>
                  </a:cubicBezTo>
                  <a:cubicBezTo>
                    <a:pt x="3532" y="2141"/>
                    <a:pt x="3246" y="2363"/>
                    <a:pt x="2823" y="2725"/>
                  </a:cubicBezTo>
                  <a:cubicBezTo>
                    <a:pt x="2400" y="3087"/>
                    <a:pt x="1779" y="3881"/>
                    <a:pt x="1596" y="4542"/>
                  </a:cubicBezTo>
                  <a:cubicBezTo>
                    <a:pt x="1413" y="5203"/>
                    <a:pt x="1774" y="6121"/>
                    <a:pt x="1725" y="6691"/>
                  </a:cubicBezTo>
                  <a:cubicBezTo>
                    <a:pt x="1355" y="7386"/>
                    <a:pt x="1588" y="7493"/>
                    <a:pt x="1301" y="7963"/>
                  </a:cubicBezTo>
                  <a:cubicBezTo>
                    <a:pt x="1282" y="8446"/>
                    <a:pt x="1271" y="8531"/>
                    <a:pt x="1205" y="8869"/>
                  </a:cubicBezTo>
                  <a:cubicBezTo>
                    <a:pt x="1139" y="9207"/>
                    <a:pt x="1218" y="10095"/>
                    <a:pt x="1131" y="10060"/>
                  </a:cubicBezTo>
                  <a:cubicBezTo>
                    <a:pt x="1044" y="10025"/>
                    <a:pt x="810" y="9086"/>
                    <a:pt x="680" y="8656"/>
                  </a:cubicBezTo>
                  <a:cubicBezTo>
                    <a:pt x="550" y="8226"/>
                    <a:pt x="424" y="8707"/>
                    <a:pt x="348" y="8396"/>
                  </a:cubicBezTo>
                  <a:cubicBezTo>
                    <a:pt x="272" y="8085"/>
                    <a:pt x="-55" y="6007"/>
                    <a:pt x="8" y="5167"/>
                  </a:cubicBezTo>
                  <a:cubicBezTo>
                    <a:pt x="71" y="4327"/>
                    <a:pt x="174" y="4394"/>
                    <a:pt x="725" y="3354"/>
                  </a:cubicBezTo>
                  <a:cubicBezTo>
                    <a:pt x="1276" y="2314"/>
                    <a:pt x="2637" y="796"/>
                    <a:pt x="3535" y="275"/>
                  </a:cubicBezTo>
                  <a:cubicBezTo>
                    <a:pt x="4433" y="-246"/>
                    <a:pt x="5446" y="112"/>
                    <a:pt x="6113" y="228"/>
                  </a:cubicBezTo>
                  <a:cubicBezTo>
                    <a:pt x="6780" y="344"/>
                    <a:pt x="6891" y="238"/>
                    <a:pt x="7535" y="969"/>
                  </a:cubicBezTo>
                  <a:cubicBezTo>
                    <a:pt x="7974" y="1461"/>
                    <a:pt x="7806" y="1045"/>
                    <a:pt x="8391" y="1461"/>
                  </a:cubicBezTo>
                  <a:cubicBezTo>
                    <a:pt x="8588" y="1591"/>
                    <a:pt x="8586" y="1518"/>
                    <a:pt x="8725" y="1609"/>
                  </a:cubicBezTo>
                  <a:cubicBezTo>
                    <a:pt x="8864" y="1700"/>
                    <a:pt x="8962" y="1538"/>
                    <a:pt x="9224" y="2007"/>
                  </a:cubicBezTo>
                  <a:cubicBezTo>
                    <a:pt x="9497" y="2309"/>
                    <a:pt x="10122" y="3690"/>
                    <a:pt x="10291" y="4568"/>
                  </a:cubicBezTo>
                  <a:cubicBezTo>
                    <a:pt x="10460" y="5447"/>
                    <a:pt x="10323" y="7495"/>
                    <a:pt x="10307" y="8137"/>
                  </a:cubicBezTo>
                  <a:cubicBezTo>
                    <a:pt x="9550" y="8076"/>
                    <a:pt x="10469" y="8063"/>
                    <a:pt x="10362" y="8137"/>
                  </a:cubicBezTo>
                  <a:cubicBezTo>
                    <a:pt x="9819" y="8157"/>
                    <a:pt x="9947" y="8275"/>
                    <a:pt x="9837" y="8440"/>
                  </a:cubicBezTo>
                  <a:cubicBezTo>
                    <a:pt x="9727" y="8605"/>
                    <a:pt x="9639" y="9506"/>
                    <a:pt x="9530" y="9408"/>
                  </a:cubicBezTo>
                  <a:cubicBezTo>
                    <a:pt x="9420" y="9309"/>
                    <a:pt x="9508" y="8251"/>
                    <a:pt x="9399" y="7846"/>
                  </a:cubicBezTo>
                  <a:cubicBezTo>
                    <a:pt x="9220" y="7224"/>
                    <a:pt x="8818" y="6434"/>
                    <a:pt x="8627" y="5675"/>
                  </a:cubicBezTo>
                  <a:cubicBezTo>
                    <a:pt x="8436" y="4916"/>
                    <a:pt x="8575" y="3287"/>
                    <a:pt x="8397" y="3030"/>
                  </a:cubicBezTo>
                  <a:cubicBezTo>
                    <a:pt x="8219" y="2774"/>
                    <a:pt x="7590" y="2963"/>
                    <a:pt x="7517" y="284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" name="Freeform 44"/>
            <p:cNvSpPr>
              <a:spLocks/>
            </p:cNvSpPr>
            <p:nvPr/>
          </p:nvSpPr>
          <p:spPr bwMode="auto">
            <a:xfrm>
              <a:off x="-1781197" y="2370560"/>
              <a:ext cx="459161" cy="200545"/>
            </a:xfrm>
            <a:custGeom>
              <a:avLst/>
              <a:gdLst>
                <a:gd name="T0" fmla="*/ 31 w 170"/>
                <a:gd name="T1" fmla="*/ 0 h 87"/>
                <a:gd name="T2" fmla="*/ 31 w 170"/>
                <a:gd name="T3" fmla="*/ 0 h 87"/>
                <a:gd name="T4" fmla="*/ 14 w 170"/>
                <a:gd name="T5" fmla="*/ 50 h 87"/>
                <a:gd name="T6" fmla="*/ 58 w 170"/>
                <a:gd name="T7" fmla="*/ 48 h 87"/>
                <a:gd name="T8" fmla="*/ 100 w 170"/>
                <a:gd name="T9" fmla="*/ 72 h 87"/>
                <a:gd name="T10" fmla="*/ 121 w 170"/>
                <a:gd name="T11" fmla="*/ 41 h 87"/>
                <a:gd name="T12" fmla="*/ 162 w 170"/>
                <a:gd name="T13" fmla="*/ 12 h 87"/>
                <a:gd name="connsiteX0" fmla="*/ 1214 w 8971"/>
                <a:gd name="connsiteY0" fmla="*/ 0 h 9384"/>
                <a:gd name="connsiteX1" fmla="*/ 1214 w 8971"/>
                <a:gd name="connsiteY1" fmla="*/ 0 h 9384"/>
                <a:gd name="connsiteX2" fmla="*/ 214 w 8971"/>
                <a:gd name="connsiteY2" fmla="*/ 5747 h 9384"/>
                <a:gd name="connsiteX3" fmla="*/ 2802 w 8971"/>
                <a:gd name="connsiteY3" fmla="*/ 5517 h 9384"/>
                <a:gd name="connsiteX4" fmla="*/ 4884 w 8971"/>
                <a:gd name="connsiteY4" fmla="*/ 9278 h 9384"/>
                <a:gd name="connsiteX5" fmla="*/ 6508 w 8971"/>
                <a:gd name="connsiteY5" fmla="*/ 4713 h 9384"/>
                <a:gd name="connsiteX6" fmla="*/ 8919 w 8971"/>
                <a:gd name="connsiteY6" fmla="*/ 1379 h 9384"/>
                <a:gd name="connsiteX0" fmla="*/ 1353 w 9999"/>
                <a:gd name="connsiteY0" fmla="*/ 0 h 10000"/>
                <a:gd name="connsiteX1" fmla="*/ 1353 w 9999"/>
                <a:gd name="connsiteY1" fmla="*/ 0 h 10000"/>
                <a:gd name="connsiteX2" fmla="*/ 239 w 9999"/>
                <a:gd name="connsiteY2" fmla="*/ 6124 h 10000"/>
                <a:gd name="connsiteX3" fmla="*/ 3123 w 9999"/>
                <a:gd name="connsiteY3" fmla="*/ 5879 h 10000"/>
                <a:gd name="connsiteX4" fmla="*/ 5444 w 9999"/>
                <a:gd name="connsiteY4" fmla="*/ 9887 h 10000"/>
                <a:gd name="connsiteX5" fmla="*/ 7254 w 9999"/>
                <a:gd name="connsiteY5" fmla="*/ 5022 h 10000"/>
                <a:gd name="connsiteX6" fmla="*/ 9942 w 9999"/>
                <a:gd name="connsiteY6" fmla="*/ 1470 h 10000"/>
                <a:gd name="connsiteX0" fmla="*/ 1353 w 10000"/>
                <a:gd name="connsiteY0" fmla="*/ 0 h 9887"/>
                <a:gd name="connsiteX1" fmla="*/ 1353 w 10000"/>
                <a:gd name="connsiteY1" fmla="*/ 0 h 9887"/>
                <a:gd name="connsiteX2" fmla="*/ 239 w 10000"/>
                <a:gd name="connsiteY2" fmla="*/ 6124 h 9887"/>
                <a:gd name="connsiteX3" fmla="*/ 3123 w 10000"/>
                <a:gd name="connsiteY3" fmla="*/ 5879 h 9887"/>
                <a:gd name="connsiteX4" fmla="*/ 5445 w 10000"/>
                <a:gd name="connsiteY4" fmla="*/ 9887 h 9887"/>
                <a:gd name="connsiteX5" fmla="*/ 7255 w 10000"/>
                <a:gd name="connsiteY5" fmla="*/ 5022 h 9887"/>
                <a:gd name="connsiteX6" fmla="*/ 9943 w 10000"/>
                <a:gd name="connsiteY6" fmla="*/ 1470 h 9887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5288 w 10000"/>
                <a:gd name="connsiteY4" fmla="*/ 11908 h 11908"/>
                <a:gd name="connsiteX5" fmla="*/ 7255 w 10000"/>
                <a:gd name="connsiteY5" fmla="*/ 5079 h 11908"/>
                <a:gd name="connsiteX6" fmla="*/ 9943 w 10000"/>
                <a:gd name="connsiteY6" fmla="*/ 1487 h 11908"/>
                <a:gd name="connsiteX0" fmla="*/ 1353 w 10000"/>
                <a:gd name="connsiteY0" fmla="*/ 0 h 12015"/>
                <a:gd name="connsiteX1" fmla="*/ 1353 w 10000"/>
                <a:gd name="connsiteY1" fmla="*/ 0 h 12015"/>
                <a:gd name="connsiteX2" fmla="*/ 239 w 10000"/>
                <a:gd name="connsiteY2" fmla="*/ 6194 h 12015"/>
                <a:gd name="connsiteX3" fmla="*/ 3123 w 10000"/>
                <a:gd name="connsiteY3" fmla="*/ 5946 h 12015"/>
                <a:gd name="connsiteX4" fmla="*/ 4347 w 10000"/>
                <a:gd name="connsiteY4" fmla="*/ 9033 h 12015"/>
                <a:gd name="connsiteX5" fmla="*/ 5288 w 10000"/>
                <a:gd name="connsiteY5" fmla="*/ 11908 h 12015"/>
                <a:gd name="connsiteX6" fmla="*/ 7255 w 10000"/>
                <a:gd name="connsiteY6" fmla="*/ 5079 h 12015"/>
                <a:gd name="connsiteX7" fmla="*/ 9943 w 10000"/>
                <a:gd name="connsiteY7" fmla="*/ 1487 h 12015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2979 w 10000"/>
                <a:gd name="connsiteY3" fmla="*/ 7702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23"/>
                <a:gd name="connsiteY0" fmla="*/ 0 h 11908"/>
                <a:gd name="connsiteX1" fmla="*/ 1353 w 10023"/>
                <a:gd name="connsiteY1" fmla="*/ 0 h 11908"/>
                <a:gd name="connsiteX2" fmla="*/ 239 w 10023"/>
                <a:gd name="connsiteY2" fmla="*/ 6194 h 11908"/>
                <a:gd name="connsiteX3" fmla="*/ 2979 w 10023"/>
                <a:gd name="connsiteY3" fmla="*/ 7702 h 11908"/>
                <a:gd name="connsiteX4" fmla="*/ 4347 w 10023"/>
                <a:gd name="connsiteY4" fmla="*/ 9033 h 11908"/>
                <a:gd name="connsiteX5" fmla="*/ 5288 w 10023"/>
                <a:gd name="connsiteY5" fmla="*/ 11908 h 11908"/>
                <a:gd name="connsiteX6" fmla="*/ 6658 w 10023"/>
                <a:gd name="connsiteY6" fmla="*/ 7277 h 11908"/>
                <a:gd name="connsiteX7" fmla="*/ 8266 w 10023"/>
                <a:gd name="connsiteY7" fmla="*/ 6396 h 11908"/>
                <a:gd name="connsiteX8" fmla="*/ 9943 w 10023"/>
                <a:gd name="connsiteY8" fmla="*/ 1487 h 11908"/>
                <a:gd name="connsiteX0" fmla="*/ 1353 w 10107"/>
                <a:gd name="connsiteY0" fmla="*/ 0 h 11908"/>
                <a:gd name="connsiteX1" fmla="*/ 1353 w 10107"/>
                <a:gd name="connsiteY1" fmla="*/ 0 h 11908"/>
                <a:gd name="connsiteX2" fmla="*/ 239 w 10107"/>
                <a:gd name="connsiteY2" fmla="*/ 6194 h 11908"/>
                <a:gd name="connsiteX3" fmla="*/ 2979 w 10107"/>
                <a:gd name="connsiteY3" fmla="*/ 7702 h 11908"/>
                <a:gd name="connsiteX4" fmla="*/ 4347 w 10107"/>
                <a:gd name="connsiteY4" fmla="*/ 9033 h 11908"/>
                <a:gd name="connsiteX5" fmla="*/ 5288 w 10107"/>
                <a:gd name="connsiteY5" fmla="*/ 11908 h 11908"/>
                <a:gd name="connsiteX6" fmla="*/ 6658 w 10107"/>
                <a:gd name="connsiteY6" fmla="*/ 7277 h 11908"/>
                <a:gd name="connsiteX7" fmla="*/ 9566 w 10107"/>
                <a:gd name="connsiteY7" fmla="*/ 7713 h 11908"/>
                <a:gd name="connsiteX8" fmla="*/ 9943 w 10107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6658 w 10191"/>
                <a:gd name="connsiteY6" fmla="*/ 7277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7814 w 10191"/>
                <a:gd name="connsiteY6" fmla="*/ 8155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9"/>
                <a:gd name="connsiteX1" fmla="*/ 1353 w 10191"/>
                <a:gd name="connsiteY1" fmla="*/ 0 h 11909"/>
                <a:gd name="connsiteX2" fmla="*/ 239 w 10191"/>
                <a:gd name="connsiteY2" fmla="*/ 6194 h 11909"/>
                <a:gd name="connsiteX3" fmla="*/ 2979 w 10191"/>
                <a:gd name="connsiteY3" fmla="*/ 7702 h 11909"/>
                <a:gd name="connsiteX4" fmla="*/ 5288 w 10191"/>
                <a:gd name="connsiteY4" fmla="*/ 11908 h 11909"/>
                <a:gd name="connsiteX5" fmla="*/ 7814 w 10191"/>
                <a:gd name="connsiteY5" fmla="*/ 8155 h 11909"/>
                <a:gd name="connsiteX6" fmla="*/ 9999 w 10191"/>
                <a:gd name="connsiteY6" fmla="*/ 8152 h 11909"/>
                <a:gd name="connsiteX7" fmla="*/ 9943 w 10191"/>
                <a:gd name="connsiteY7" fmla="*/ 1487 h 11909"/>
                <a:gd name="connsiteX0" fmla="*/ 1353 w 10242"/>
                <a:gd name="connsiteY0" fmla="*/ 0 h 11909"/>
                <a:gd name="connsiteX1" fmla="*/ 1353 w 10242"/>
                <a:gd name="connsiteY1" fmla="*/ 0 h 11909"/>
                <a:gd name="connsiteX2" fmla="*/ 239 w 10242"/>
                <a:gd name="connsiteY2" fmla="*/ 6194 h 11909"/>
                <a:gd name="connsiteX3" fmla="*/ 2979 w 10242"/>
                <a:gd name="connsiteY3" fmla="*/ 7702 h 11909"/>
                <a:gd name="connsiteX4" fmla="*/ 5288 w 10242"/>
                <a:gd name="connsiteY4" fmla="*/ 11908 h 11909"/>
                <a:gd name="connsiteX5" fmla="*/ 7814 w 10242"/>
                <a:gd name="connsiteY5" fmla="*/ 8155 h 11909"/>
                <a:gd name="connsiteX6" fmla="*/ 10143 w 10242"/>
                <a:gd name="connsiteY6" fmla="*/ 7274 h 11909"/>
                <a:gd name="connsiteX7" fmla="*/ 9943 w 10242"/>
                <a:gd name="connsiteY7" fmla="*/ 1487 h 11909"/>
                <a:gd name="connsiteX0" fmla="*/ 1353 w 9943"/>
                <a:gd name="connsiteY0" fmla="*/ 0 h 11909"/>
                <a:gd name="connsiteX1" fmla="*/ 1353 w 9943"/>
                <a:gd name="connsiteY1" fmla="*/ 0 h 11909"/>
                <a:gd name="connsiteX2" fmla="*/ 239 w 9943"/>
                <a:gd name="connsiteY2" fmla="*/ 6194 h 11909"/>
                <a:gd name="connsiteX3" fmla="*/ 2979 w 9943"/>
                <a:gd name="connsiteY3" fmla="*/ 7702 h 11909"/>
                <a:gd name="connsiteX4" fmla="*/ 5288 w 9943"/>
                <a:gd name="connsiteY4" fmla="*/ 11908 h 11909"/>
                <a:gd name="connsiteX5" fmla="*/ 7814 w 9943"/>
                <a:gd name="connsiteY5" fmla="*/ 8155 h 11909"/>
                <a:gd name="connsiteX6" fmla="*/ 9943 w 9943"/>
                <a:gd name="connsiteY6" fmla="*/ 1487 h 11909"/>
                <a:gd name="connsiteX0" fmla="*/ 1361 w 10416"/>
                <a:gd name="connsiteY0" fmla="*/ 0 h 10000"/>
                <a:gd name="connsiteX1" fmla="*/ 1361 w 10416"/>
                <a:gd name="connsiteY1" fmla="*/ 0 h 10000"/>
                <a:gd name="connsiteX2" fmla="*/ 240 w 10416"/>
                <a:gd name="connsiteY2" fmla="*/ 5201 h 10000"/>
                <a:gd name="connsiteX3" fmla="*/ 2996 w 10416"/>
                <a:gd name="connsiteY3" fmla="*/ 6467 h 10000"/>
                <a:gd name="connsiteX4" fmla="*/ 5318 w 10416"/>
                <a:gd name="connsiteY4" fmla="*/ 9999 h 10000"/>
                <a:gd name="connsiteX5" fmla="*/ 7859 w 10416"/>
                <a:gd name="connsiteY5" fmla="*/ 6848 h 10000"/>
                <a:gd name="connsiteX6" fmla="*/ 10328 w 10416"/>
                <a:gd name="connsiteY6" fmla="*/ 7216 h 10000"/>
                <a:gd name="connsiteX7" fmla="*/ 10000 w 1041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6847 h 10000"/>
                <a:gd name="connsiteX7" fmla="*/ 10000 w 1082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5741 h 10000"/>
                <a:gd name="connsiteX7" fmla="*/ 10000 w 10826"/>
                <a:gd name="connsiteY7" fmla="*/ 1249 h 10000"/>
                <a:gd name="connsiteX0" fmla="*/ 1361 w 10821"/>
                <a:gd name="connsiteY0" fmla="*/ 0 h 10000"/>
                <a:gd name="connsiteX1" fmla="*/ 1361 w 10821"/>
                <a:gd name="connsiteY1" fmla="*/ 0 h 10000"/>
                <a:gd name="connsiteX2" fmla="*/ 240 w 10821"/>
                <a:gd name="connsiteY2" fmla="*/ 5201 h 10000"/>
                <a:gd name="connsiteX3" fmla="*/ 2996 w 10821"/>
                <a:gd name="connsiteY3" fmla="*/ 6467 h 10000"/>
                <a:gd name="connsiteX4" fmla="*/ 5318 w 10821"/>
                <a:gd name="connsiteY4" fmla="*/ 9999 h 10000"/>
                <a:gd name="connsiteX5" fmla="*/ 7859 w 10821"/>
                <a:gd name="connsiteY5" fmla="*/ 6848 h 10000"/>
                <a:gd name="connsiteX6" fmla="*/ 10764 w 10821"/>
                <a:gd name="connsiteY6" fmla="*/ 5741 h 10000"/>
                <a:gd name="connsiteX7" fmla="*/ 9855 w 10821"/>
                <a:gd name="connsiteY7" fmla="*/ 143 h 10000"/>
                <a:gd name="connsiteX0" fmla="*/ 1361 w 11670"/>
                <a:gd name="connsiteY0" fmla="*/ 0 h 10000"/>
                <a:gd name="connsiteX1" fmla="*/ 1361 w 11670"/>
                <a:gd name="connsiteY1" fmla="*/ 0 h 10000"/>
                <a:gd name="connsiteX2" fmla="*/ 240 w 11670"/>
                <a:gd name="connsiteY2" fmla="*/ 5201 h 10000"/>
                <a:gd name="connsiteX3" fmla="*/ 2996 w 11670"/>
                <a:gd name="connsiteY3" fmla="*/ 6467 h 10000"/>
                <a:gd name="connsiteX4" fmla="*/ 5318 w 11670"/>
                <a:gd name="connsiteY4" fmla="*/ 9999 h 10000"/>
                <a:gd name="connsiteX5" fmla="*/ 7859 w 11670"/>
                <a:gd name="connsiteY5" fmla="*/ 6848 h 10000"/>
                <a:gd name="connsiteX6" fmla="*/ 10764 w 11670"/>
                <a:gd name="connsiteY6" fmla="*/ 5741 h 10000"/>
                <a:gd name="connsiteX7" fmla="*/ 9855 w 11670"/>
                <a:gd name="connsiteY7" fmla="*/ 143 h 10000"/>
                <a:gd name="connsiteX0" fmla="*/ 1361 w 12617"/>
                <a:gd name="connsiteY0" fmla="*/ 0 h 10000"/>
                <a:gd name="connsiteX1" fmla="*/ 1361 w 12617"/>
                <a:gd name="connsiteY1" fmla="*/ 0 h 10000"/>
                <a:gd name="connsiteX2" fmla="*/ 240 w 12617"/>
                <a:gd name="connsiteY2" fmla="*/ 5201 h 10000"/>
                <a:gd name="connsiteX3" fmla="*/ 2996 w 12617"/>
                <a:gd name="connsiteY3" fmla="*/ 6467 h 10000"/>
                <a:gd name="connsiteX4" fmla="*/ 5318 w 12617"/>
                <a:gd name="connsiteY4" fmla="*/ 9999 h 10000"/>
                <a:gd name="connsiteX5" fmla="*/ 7859 w 12617"/>
                <a:gd name="connsiteY5" fmla="*/ 6848 h 10000"/>
                <a:gd name="connsiteX6" fmla="*/ 10764 w 12617"/>
                <a:gd name="connsiteY6" fmla="*/ 5741 h 10000"/>
                <a:gd name="connsiteX7" fmla="*/ 9855 w 12617"/>
                <a:gd name="connsiteY7" fmla="*/ 143 h 10000"/>
                <a:gd name="connsiteX0" fmla="*/ 1361 w 10863"/>
                <a:gd name="connsiteY0" fmla="*/ 0 h 10000"/>
                <a:gd name="connsiteX1" fmla="*/ 1361 w 10863"/>
                <a:gd name="connsiteY1" fmla="*/ 0 h 10000"/>
                <a:gd name="connsiteX2" fmla="*/ 240 w 10863"/>
                <a:gd name="connsiteY2" fmla="*/ 5201 h 10000"/>
                <a:gd name="connsiteX3" fmla="*/ 2996 w 10863"/>
                <a:gd name="connsiteY3" fmla="*/ 6467 h 10000"/>
                <a:gd name="connsiteX4" fmla="*/ 5318 w 10863"/>
                <a:gd name="connsiteY4" fmla="*/ 9999 h 10000"/>
                <a:gd name="connsiteX5" fmla="*/ 7859 w 10863"/>
                <a:gd name="connsiteY5" fmla="*/ 6848 h 10000"/>
                <a:gd name="connsiteX6" fmla="*/ 10764 w 10863"/>
                <a:gd name="connsiteY6" fmla="*/ 5741 h 10000"/>
                <a:gd name="connsiteX7" fmla="*/ 9855 w 10863"/>
                <a:gd name="connsiteY7" fmla="*/ 143 h 10000"/>
                <a:gd name="connsiteX0" fmla="*/ 604 w 10106"/>
                <a:gd name="connsiteY0" fmla="*/ 0 h 10000"/>
                <a:gd name="connsiteX1" fmla="*/ 604 w 10106"/>
                <a:gd name="connsiteY1" fmla="*/ 0 h 10000"/>
                <a:gd name="connsiteX2" fmla="*/ 355 w 10106"/>
                <a:gd name="connsiteY2" fmla="*/ 5201 h 10000"/>
                <a:gd name="connsiteX3" fmla="*/ 2239 w 10106"/>
                <a:gd name="connsiteY3" fmla="*/ 6467 h 10000"/>
                <a:gd name="connsiteX4" fmla="*/ 4561 w 10106"/>
                <a:gd name="connsiteY4" fmla="*/ 9999 h 10000"/>
                <a:gd name="connsiteX5" fmla="*/ 7102 w 10106"/>
                <a:gd name="connsiteY5" fmla="*/ 6848 h 10000"/>
                <a:gd name="connsiteX6" fmla="*/ 10007 w 10106"/>
                <a:gd name="connsiteY6" fmla="*/ 5741 h 10000"/>
                <a:gd name="connsiteX7" fmla="*/ 9098 w 10106"/>
                <a:gd name="connsiteY7" fmla="*/ 143 h 10000"/>
                <a:gd name="connsiteX0" fmla="*/ 604 w 9569"/>
                <a:gd name="connsiteY0" fmla="*/ 0 h 10000"/>
                <a:gd name="connsiteX1" fmla="*/ 604 w 9569"/>
                <a:gd name="connsiteY1" fmla="*/ 0 h 10000"/>
                <a:gd name="connsiteX2" fmla="*/ 355 w 9569"/>
                <a:gd name="connsiteY2" fmla="*/ 5201 h 10000"/>
                <a:gd name="connsiteX3" fmla="*/ 2239 w 9569"/>
                <a:gd name="connsiteY3" fmla="*/ 6467 h 10000"/>
                <a:gd name="connsiteX4" fmla="*/ 4561 w 9569"/>
                <a:gd name="connsiteY4" fmla="*/ 9999 h 10000"/>
                <a:gd name="connsiteX5" fmla="*/ 7102 w 9569"/>
                <a:gd name="connsiteY5" fmla="*/ 6848 h 10000"/>
                <a:gd name="connsiteX6" fmla="*/ 9426 w 9569"/>
                <a:gd name="connsiteY6" fmla="*/ 5372 h 10000"/>
                <a:gd name="connsiteX7" fmla="*/ 9098 w 9569"/>
                <a:gd name="connsiteY7" fmla="*/ 143 h 10000"/>
                <a:gd name="connsiteX0" fmla="*/ 631 w 9620"/>
                <a:gd name="connsiteY0" fmla="*/ 0 h 10000"/>
                <a:gd name="connsiteX1" fmla="*/ 631 w 9620"/>
                <a:gd name="connsiteY1" fmla="*/ 0 h 10000"/>
                <a:gd name="connsiteX2" fmla="*/ 371 w 9620"/>
                <a:gd name="connsiteY2" fmla="*/ 5201 h 10000"/>
                <a:gd name="connsiteX3" fmla="*/ 2340 w 9620"/>
                <a:gd name="connsiteY3" fmla="*/ 6467 h 10000"/>
                <a:gd name="connsiteX4" fmla="*/ 4766 w 9620"/>
                <a:gd name="connsiteY4" fmla="*/ 9999 h 10000"/>
                <a:gd name="connsiteX5" fmla="*/ 7422 w 9620"/>
                <a:gd name="connsiteY5" fmla="*/ 6848 h 10000"/>
                <a:gd name="connsiteX6" fmla="*/ 9396 w 9620"/>
                <a:gd name="connsiteY6" fmla="*/ 5372 h 10000"/>
                <a:gd name="connsiteX7" fmla="*/ 9508 w 9620"/>
                <a:gd name="connsiteY7" fmla="*/ 143 h 10000"/>
                <a:gd name="connsiteX0" fmla="*/ 656 w 9906"/>
                <a:gd name="connsiteY0" fmla="*/ 594 h 10594"/>
                <a:gd name="connsiteX1" fmla="*/ 656 w 9906"/>
                <a:gd name="connsiteY1" fmla="*/ 594 h 10594"/>
                <a:gd name="connsiteX2" fmla="*/ 386 w 9906"/>
                <a:gd name="connsiteY2" fmla="*/ 5795 h 10594"/>
                <a:gd name="connsiteX3" fmla="*/ 2432 w 9906"/>
                <a:gd name="connsiteY3" fmla="*/ 7061 h 10594"/>
                <a:gd name="connsiteX4" fmla="*/ 4954 w 9906"/>
                <a:gd name="connsiteY4" fmla="*/ 10593 h 10594"/>
                <a:gd name="connsiteX5" fmla="*/ 7715 w 9906"/>
                <a:gd name="connsiteY5" fmla="*/ 7442 h 10594"/>
                <a:gd name="connsiteX6" fmla="*/ 9767 w 9906"/>
                <a:gd name="connsiteY6" fmla="*/ 5966 h 10594"/>
                <a:gd name="connsiteX7" fmla="*/ 9253 w 9906"/>
                <a:gd name="connsiteY7" fmla="*/ 0 h 1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06" h="10594">
                  <a:moveTo>
                    <a:pt x="656" y="594"/>
                  </a:moveTo>
                  <a:lnTo>
                    <a:pt x="656" y="594"/>
                  </a:lnTo>
                  <a:cubicBezTo>
                    <a:pt x="656" y="594"/>
                    <a:pt x="-619" y="4027"/>
                    <a:pt x="386" y="5795"/>
                  </a:cubicBezTo>
                  <a:cubicBezTo>
                    <a:pt x="1316" y="7668"/>
                    <a:pt x="1670" y="6261"/>
                    <a:pt x="2432" y="7061"/>
                  </a:cubicBezTo>
                  <a:cubicBezTo>
                    <a:pt x="3193" y="7861"/>
                    <a:pt x="4075" y="10530"/>
                    <a:pt x="4954" y="10593"/>
                  </a:cubicBezTo>
                  <a:cubicBezTo>
                    <a:pt x="5836" y="10656"/>
                    <a:pt x="7045" y="8459"/>
                    <a:pt x="7715" y="7442"/>
                  </a:cubicBezTo>
                  <a:cubicBezTo>
                    <a:pt x="8386" y="6425"/>
                    <a:pt x="9378" y="6899"/>
                    <a:pt x="9767" y="5966"/>
                  </a:cubicBezTo>
                  <a:cubicBezTo>
                    <a:pt x="10312" y="4296"/>
                    <a:pt x="9075" y="442"/>
                    <a:pt x="925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4" name="Freeform 46"/>
            <p:cNvSpPr>
              <a:spLocks/>
            </p:cNvSpPr>
            <p:nvPr/>
          </p:nvSpPr>
          <p:spPr bwMode="auto">
            <a:xfrm rot="120000">
              <a:off x="-1842504" y="2706452"/>
              <a:ext cx="600363" cy="172627"/>
            </a:xfrm>
            <a:custGeom>
              <a:avLst/>
              <a:gdLst>
                <a:gd name="T0" fmla="*/ 55 w 319"/>
                <a:gd name="T1" fmla="*/ 9 h 187"/>
                <a:gd name="T2" fmla="*/ 55 w 319"/>
                <a:gd name="T3" fmla="*/ 9 h 187"/>
                <a:gd name="T4" fmla="*/ 291 w 319"/>
                <a:gd name="T5" fmla="*/ 0 h 187"/>
                <a:gd name="T6" fmla="*/ 312 w 319"/>
                <a:gd name="T7" fmla="*/ 86 h 187"/>
                <a:gd name="T8" fmla="*/ 149 w 319"/>
                <a:gd name="T9" fmla="*/ 176 h 187"/>
                <a:gd name="T10" fmla="*/ 55 w 319"/>
                <a:gd name="T11" fmla="*/ 9 h 187"/>
                <a:gd name="connsiteX0" fmla="*/ 404 w 8496"/>
                <a:gd name="connsiteY0" fmla="*/ 481 h 8084"/>
                <a:gd name="connsiteX1" fmla="*/ 404 w 8496"/>
                <a:gd name="connsiteY1" fmla="*/ 481 h 8084"/>
                <a:gd name="connsiteX2" fmla="*/ 7802 w 8496"/>
                <a:gd name="connsiteY2" fmla="*/ 0 h 8084"/>
                <a:gd name="connsiteX3" fmla="*/ 8461 w 8496"/>
                <a:gd name="connsiteY3" fmla="*/ 4599 h 8084"/>
                <a:gd name="connsiteX4" fmla="*/ 4830 w 8496"/>
                <a:gd name="connsiteY4" fmla="*/ 7975 h 8084"/>
                <a:gd name="connsiteX5" fmla="*/ 404 w 8496"/>
                <a:gd name="connsiteY5" fmla="*/ 481 h 8084"/>
                <a:gd name="connsiteX0" fmla="*/ 996 w 9524"/>
                <a:gd name="connsiteY0" fmla="*/ 3262 h 9943"/>
                <a:gd name="connsiteX1" fmla="*/ 0 w 9524"/>
                <a:gd name="connsiteY1" fmla="*/ 595 h 9943"/>
                <a:gd name="connsiteX2" fmla="*/ 8707 w 9524"/>
                <a:gd name="connsiteY2" fmla="*/ 0 h 9943"/>
                <a:gd name="connsiteX3" fmla="*/ 9483 w 9524"/>
                <a:gd name="connsiteY3" fmla="*/ 5689 h 9943"/>
                <a:gd name="connsiteX4" fmla="*/ 5209 w 9524"/>
                <a:gd name="connsiteY4" fmla="*/ 9865 h 9943"/>
                <a:gd name="connsiteX5" fmla="*/ 996 w 9524"/>
                <a:gd name="connsiteY5" fmla="*/ 3262 h 9943"/>
                <a:gd name="connsiteX0" fmla="*/ 1046 w 10000"/>
                <a:gd name="connsiteY0" fmla="*/ 3281 h 10072"/>
                <a:gd name="connsiteX1" fmla="*/ 0 w 10000"/>
                <a:gd name="connsiteY1" fmla="*/ 598 h 10072"/>
                <a:gd name="connsiteX2" fmla="*/ 9142 w 10000"/>
                <a:gd name="connsiteY2" fmla="*/ 0 h 10072"/>
                <a:gd name="connsiteX3" fmla="*/ 9957 w 10000"/>
                <a:gd name="connsiteY3" fmla="*/ 5722 h 10072"/>
                <a:gd name="connsiteX4" fmla="*/ 5469 w 10000"/>
                <a:gd name="connsiteY4" fmla="*/ 9922 h 10072"/>
                <a:gd name="connsiteX5" fmla="*/ 2522 w 10000"/>
                <a:gd name="connsiteY5" fmla="*/ 8582 h 10072"/>
                <a:gd name="connsiteX6" fmla="*/ 1046 w 10000"/>
                <a:gd name="connsiteY6" fmla="*/ 3281 h 10072"/>
                <a:gd name="connsiteX0" fmla="*/ 1046 w 9594"/>
                <a:gd name="connsiteY0" fmla="*/ 3580 h 10342"/>
                <a:gd name="connsiteX1" fmla="*/ 0 w 9594"/>
                <a:gd name="connsiteY1" fmla="*/ 897 h 10342"/>
                <a:gd name="connsiteX2" fmla="*/ 9142 w 9594"/>
                <a:gd name="connsiteY2" fmla="*/ 299 h 10342"/>
                <a:gd name="connsiteX3" fmla="*/ 8131 w 9594"/>
                <a:gd name="connsiteY3" fmla="*/ 6469 h 10342"/>
                <a:gd name="connsiteX4" fmla="*/ 5469 w 9594"/>
                <a:gd name="connsiteY4" fmla="*/ 10221 h 10342"/>
                <a:gd name="connsiteX5" fmla="*/ 2522 w 9594"/>
                <a:gd name="connsiteY5" fmla="*/ 8881 h 10342"/>
                <a:gd name="connsiteX6" fmla="*/ 1046 w 9594"/>
                <a:gd name="connsiteY6" fmla="*/ 3580 h 10342"/>
                <a:gd name="connsiteX0" fmla="*/ 1090 w 9621"/>
                <a:gd name="connsiteY0" fmla="*/ 3193 h 9731"/>
                <a:gd name="connsiteX1" fmla="*/ 0 w 9621"/>
                <a:gd name="connsiteY1" fmla="*/ 598 h 9731"/>
                <a:gd name="connsiteX2" fmla="*/ 5882 w 9621"/>
                <a:gd name="connsiteY2" fmla="*/ 3976 h 9731"/>
                <a:gd name="connsiteX3" fmla="*/ 9529 w 9621"/>
                <a:gd name="connsiteY3" fmla="*/ 20 h 9731"/>
                <a:gd name="connsiteX4" fmla="*/ 8475 w 9621"/>
                <a:gd name="connsiteY4" fmla="*/ 5986 h 9731"/>
                <a:gd name="connsiteX5" fmla="*/ 5700 w 9621"/>
                <a:gd name="connsiteY5" fmla="*/ 9614 h 9731"/>
                <a:gd name="connsiteX6" fmla="*/ 2629 w 9621"/>
                <a:gd name="connsiteY6" fmla="*/ 8318 h 9731"/>
                <a:gd name="connsiteX7" fmla="*/ 1090 w 9621"/>
                <a:gd name="connsiteY7" fmla="*/ 3193 h 9731"/>
                <a:gd name="connsiteX0" fmla="*/ 288 w 9155"/>
                <a:gd name="connsiteY0" fmla="*/ 3280 h 9999"/>
                <a:gd name="connsiteX1" fmla="*/ 0 w 9155"/>
                <a:gd name="connsiteY1" fmla="*/ 3725 h 9999"/>
                <a:gd name="connsiteX2" fmla="*/ 5269 w 9155"/>
                <a:gd name="connsiteY2" fmla="*/ 4085 h 9999"/>
                <a:gd name="connsiteX3" fmla="*/ 9059 w 9155"/>
                <a:gd name="connsiteY3" fmla="*/ 20 h 9999"/>
                <a:gd name="connsiteX4" fmla="*/ 7964 w 9155"/>
                <a:gd name="connsiteY4" fmla="*/ 6150 h 9999"/>
                <a:gd name="connsiteX5" fmla="*/ 5080 w 9155"/>
                <a:gd name="connsiteY5" fmla="*/ 9879 h 9999"/>
                <a:gd name="connsiteX6" fmla="*/ 1888 w 9155"/>
                <a:gd name="connsiteY6" fmla="*/ 8547 h 9999"/>
                <a:gd name="connsiteX7" fmla="*/ 288 w 9155"/>
                <a:gd name="connsiteY7" fmla="*/ 3280 h 9999"/>
                <a:gd name="connsiteX0" fmla="*/ 315 w 10886"/>
                <a:gd name="connsiteY0" fmla="*/ 1515 h 8235"/>
                <a:gd name="connsiteX1" fmla="*/ 0 w 10886"/>
                <a:gd name="connsiteY1" fmla="*/ 1960 h 8235"/>
                <a:gd name="connsiteX2" fmla="*/ 5755 w 10886"/>
                <a:gd name="connsiteY2" fmla="*/ 2320 h 8235"/>
                <a:gd name="connsiteX3" fmla="*/ 10818 w 10886"/>
                <a:gd name="connsiteY3" fmla="*/ 33 h 8235"/>
                <a:gd name="connsiteX4" fmla="*/ 8699 w 10886"/>
                <a:gd name="connsiteY4" fmla="*/ 4386 h 8235"/>
                <a:gd name="connsiteX5" fmla="*/ 5549 w 10886"/>
                <a:gd name="connsiteY5" fmla="*/ 8115 h 8235"/>
                <a:gd name="connsiteX6" fmla="*/ 2062 w 10886"/>
                <a:gd name="connsiteY6" fmla="*/ 6783 h 8235"/>
                <a:gd name="connsiteX7" fmla="*/ 315 w 10886"/>
                <a:gd name="connsiteY7" fmla="*/ 1515 h 8235"/>
                <a:gd name="connsiteX0" fmla="*/ 289 w 10001"/>
                <a:gd name="connsiteY0" fmla="*/ 254 h 8414"/>
                <a:gd name="connsiteX1" fmla="*/ 0 w 10001"/>
                <a:gd name="connsiteY1" fmla="*/ 794 h 8414"/>
                <a:gd name="connsiteX2" fmla="*/ 5287 w 10001"/>
                <a:gd name="connsiteY2" fmla="*/ 1231 h 8414"/>
                <a:gd name="connsiteX3" fmla="*/ 9938 w 10001"/>
                <a:gd name="connsiteY3" fmla="*/ 76 h 8414"/>
                <a:gd name="connsiteX4" fmla="*/ 7991 w 10001"/>
                <a:gd name="connsiteY4" fmla="*/ 3740 h 8414"/>
                <a:gd name="connsiteX5" fmla="*/ 5097 w 10001"/>
                <a:gd name="connsiteY5" fmla="*/ 8268 h 8414"/>
                <a:gd name="connsiteX6" fmla="*/ 1894 w 10001"/>
                <a:gd name="connsiteY6" fmla="*/ 6651 h 8414"/>
                <a:gd name="connsiteX7" fmla="*/ 289 w 10001"/>
                <a:gd name="connsiteY7" fmla="*/ 254 h 8414"/>
                <a:gd name="connsiteX0" fmla="*/ 289 w 10081"/>
                <a:gd name="connsiteY0" fmla="*/ 404 h 9985"/>
                <a:gd name="connsiteX1" fmla="*/ 0 w 10081"/>
                <a:gd name="connsiteY1" fmla="*/ 1046 h 9985"/>
                <a:gd name="connsiteX2" fmla="*/ 5286 w 10081"/>
                <a:gd name="connsiteY2" fmla="*/ 1565 h 9985"/>
                <a:gd name="connsiteX3" fmla="*/ 9937 w 10081"/>
                <a:gd name="connsiteY3" fmla="*/ 192 h 9985"/>
                <a:gd name="connsiteX4" fmla="*/ 8839 w 10081"/>
                <a:gd name="connsiteY4" fmla="*/ 6482 h 9985"/>
                <a:gd name="connsiteX5" fmla="*/ 5096 w 10081"/>
                <a:gd name="connsiteY5" fmla="*/ 9928 h 9985"/>
                <a:gd name="connsiteX6" fmla="*/ 1894 w 10081"/>
                <a:gd name="connsiteY6" fmla="*/ 8007 h 9985"/>
                <a:gd name="connsiteX7" fmla="*/ 289 w 10081"/>
                <a:gd name="connsiteY7" fmla="*/ 404 h 9985"/>
                <a:gd name="connsiteX0" fmla="*/ 0 w 12082"/>
                <a:gd name="connsiteY0" fmla="*/ 4864 h 9999"/>
                <a:gd name="connsiteX1" fmla="*/ 2082 w 12082"/>
                <a:gd name="connsiteY1" fmla="*/ 1048 h 9999"/>
                <a:gd name="connsiteX2" fmla="*/ 7326 w 12082"/>
                <a:gd name="connsiteY2" fmla="*/ 1567 h 9999"/>
                <a:gd name="connsiteX3" fmla="*/ 11939 w 12082"/>
                <a:gd name="connsiteY3" fmla="*/ 192 h 9999"/>
                <a:gd name="connsiteX4" fmla="*/ 10850 w 12082"/>
                <a:gd name="connsiteY4" fmla="*/ 6492 h 9999"/>
                <a:gd name="connsiteX5" fmla="*/ 7137 w 12082"/>
                <a:gd name="connsiteY5" fmla="*/ 9943 h 9999"/>
                <a:gd name="connsiteX6" fmla="*/ 3961 w 12082"/>
                <a:gd name="connsiteY6" fmla="*/ 8019 h 9999"/>
                <a:gd name="connsiteX7" fmla="*/ 0 w 12082"/>
                <a:gd name="connsiteY7" fmla="*/ 4864 h 9999"/>
                <a:gd name="connsiteX0" fmla="*/ 0 w 12593"/>
                <a:gd name="connsiteY0" fmla="*/ 4864 h 10000"/>
                <a:gd name="connsiteX1" fmla="*/ 1723 w 12593"/>
                <a:gd name="connsiteY1" fmla="*/ 1048 h 10000"/>
                <a:gd name="connsiteX2" fmla="*/ 6064 w 12593"/>
                <a:gd name="connsiteY2" fmla="*/ 1567 h 10000"/>
                <a:gd name="connsiteX3" fmla="*/ 12551 w 12593"/>
                <a:gd name="connsiteY3" fmla="*/ 192 h 10000"/>
                <a:gd name="connsiteX4" fmla="*/ 8980 w 12593"/>
                <a:gd name="connsiteY4" fmla="*/ 6493 h 10000"/>
                <a:gd name="connsiteX5" fmla="*/ 5907 w 12593"/>
                <a:gd name="connsiteY5" fmla="*/ 9944 h 10000"/>
                <a:gd name="connsiteX6" fmla="*/ 3278 w 12593"/>
                <a:gd name="connsiteY6" fmla="*/ 8020 h 10000"/>
                <a:gd name="connsiteX7" fmla="*/ 0 w 12593"/>
                <a:gd name="connsiteY7" fmla="*/ 4864 h 10000"/>
                <a:gd name="connsiteX0" fmla="*/ 0 w 12648"/>
                <a:gd name="connsiteY0" fmla="*/ 4837 h 10001"/>
                <a:gd name="connsiteX1" fmla="*/ 1723 w 12648"/>
                <a:gd name="connsiteY1" fmla="*/ 1021 h 10001"/>
                <a:gd name="connsiteX2" fmla="*/ 6064 w 12648"/>
                <a:gd name="connsiteY2" fmla="*/ 1540 h 10001"/>
                <a:gd name="connsiteX3" fmla="*/ 12551 w 12648"/>
                <a:gd name="connsiteY3" fmla="*/ 165 h 10001"/>
                <a:gd name="connsiteX4" fmla="*/ 10048 w 12648"/>
                <a:gd name="connsiteY4" fmla="*/ 5971 h 10001"/>
                <a:gd name="connsiteX5" fmla="*/ 5907 w 12648"/>
                <a:gd name="connsiteY5" fmla="*/ 9917 h 10001"/>
                <a:gd name="connsiteX6" fmla="*/ 3278 w 12648"/>
                <a:gd name="connsiteY6" fmla="*/ 7993 h 10001"/>
                <a:gd name="connsiteX7" fmla="*/ 0 w 12648"/>
                <a:gd name="connsiteY7" fmla="*/ 4837 h 10001"/>
                <a:gd name="connsiteX0" fmla="*/ 0 w 12648"/>
                <a:gd name="connsiteY0" fmla="*/ 4837 h 12099"/>
                <a:gd name="connsiteX1" fmla="*/ 1723 w 12648"/>
                <a:gd name="connsiteY1" fmla="*/ 1021 h 12099"/>
                <a:gd name="connsiteX2" fmla="*/ 6064 w 12648"/>
                <a:gd name="connsiteY2" fmla="*/ 1540 h 12099"/>
                <a:gd name="connsiteX3" fmla="*/ 12551 w 12648"/>
                <a:gd name="connsiteY3" fmla="*/ 165 h 12099"/>
                <a:gd name="connsiteX4" fmla="*/ 10048 w 12648"/>
                <a:gd name="connsiteY4" fmla="*/ 5971 h 12099"/>
                <a:gd name="connsiteX5" fmla="*/ 6294 w 12648"/>
                <a:gd name="connsiteY5" fmla="*/ 12072 h 12099"/>
                <a:gd name="connsiteX6" fmla="*/ 3278 w 12648"/>
                <a:gd name="connsiteY6" fmla="*/ 7993 h 12099"/>
                <a:gd name="connsiteX7" fmla="*/ 0 w 12648"/>
                <a:gd name="connsiteY7" fmla="*/ 4837 h 12099"/>
                <a:gd name="connsiteX0" fmla="*/ 0 w 12648"/>
                <a:gd name="connsiteY0" fmla="*/ 4837 h 12291"/>
                <a:gd name="connsiteX1" fmla="*/ 1723 w 12648"/>
                <a:gd name="connsiteY1" fmla="*/ 1021 h 12291"/>
                <a:gd name="connsiteX2" fmla="*/ 6064 w 12648"/>
                <a:gd name="connsiteY2" fmla="*/ 1540 h 12291"/>
                <a:gd name="connsiteX3" fmla="*/ 12551 w 12648"/>
                <a:gd name="connsiteY3" fmla="*/ 165 h 12291"/>
                <a:gd name="connsiteX4" fmla="*/ 10048 w 12648"/>
                <a:gd name="connsiteY4" fmla="*/ 5971 h 12291"/>
                <a:gd name="connsiteX5" fmla="*/ 6294 w 12648"/>
                <a:gd name="connsiteY5" fmla="*/ 12072 h 12291"/>
                <a:gd name="connsiteX6" fmla="*/ 3278 w 12648"/>
                <a:gd name="connsiteY6" fmla="*/ 10138 h 12291"/>
                <a:gd name="connsiteX7" fmla="*/ 0 w 12648"/>
                <a:gd name="connsiteY7" fmla="*/ 4837 h 12291"/>
                <a:gd name="connsiteX0" fmla="*/ 0 w 12830"/>
                <a:gd name="connsiteY0" fmla="*/ 4997 h 12286"/>
                <a:gd name="connsiteX1" fmla="*/ 1723 w 12830"/>
                <a:gd name="connsiteY1" fmla="*/ 1181 h 12286"/>
                <a:gd name="connsiteX2" fmla="*/ 6064 w 12830"/>
                <a:gd name="connsiteY2" fmla="*/ 1700 h 12286"/>
                <a:gd name="connsiteX3" fmla="*/ 12551 w 12830"/>
                <a:gd name="connsiteY3" fmla="*/ 325 h 12286"/>
                <a:gd name="connsiteX4" fmla="*/ 11598 w 12830"/>
                <a:gd name="connsiteY4" fmla="*/ 8808 h 12286"/>
                <a:gd name="connsiteX5" fmla="*/ 6294 w 12830"/>
                <a:gd name="connsiteY5" fmla="*/ 12232 h 12286"/>
                <a:gd name="connsiteX6" fmla="*/ 3278 w 12830"/>
                <a:gd name="connsiteY6" fmla="*/ 10298 h 12286"/>
                <a:gd name="connsiteX7" fmla="*/ 0 w 12830"/>
                <a:gd name="connsiteY7" fmla="*/ 4997 h 12286"/>
                <a:gd name="connsiteX0" fmla="*/ 0 w 12943"/>
                <a:gd name="connsiteY0" fmla="*/ 4997 h 12286"/>
                <a:gd name="connsiteX1" fmla="*/ 1723 w 12943"/>
                <a:gd name="connsiteY1" fmla="*/ 1181 h 12286"/>
                <a:gd name="connsiteX2" fmla="*/ 6064 w 12943"/>
                <a:gd name="connsiteY2" fmla="*/ 1700 h 12286"/>
                <a:gd name="connsiteX3" fmla="*/ 12551 w 12943"/>
                <a:gd name="connsiteY3" fmla="*/ 325 h 12286"/>
                <a:gd name="connsiteX4" fmla="*/ 11598 w 12943"/>
                <a:gd name="connsiteY4" fmla="*/ 8808 h 12286"/>
                <a:gd name="connsiteX5" fmla="*/ 6294 w 12943"/>
                <a:gd name="connsiteY5" fmla="*/ 12232 h 12286"/>
                <a:gd name="connsiteX6" fmla="*/ 3278 w 12943"/>
                <a:gd name="connsiteY6" fmla="*/ 10298 h 12286"/>
                <a:gd name="connsiteX7" fmla="*/ 0 w 12943"/>
                <a:gd name="connsiteY7" fmla="*/ 4997 h 12286"/>
                <a:gd name="connsiteX0" fmla="*/ 0 w 12802"/>
                <a:gd name="connsiteY0" fmla="*/ 5234 h 12523"/>
                <a:gd name="connsiteX1" fmla="*/ 1723 w 12802"/>
                <a:gd name="connsiteY1" fmla="*/ 1418 h 12523"/>
                <a:gd name="connsiteX2" fmla="*/ 7999 w 12802"/>
                <a:gd name="connsiteY2" fmla="*/ 867 h 12523"/>
                <a:gd name="connsiteX3" fmla="*/ 12551 w 12802"/>
                <a:gd name="connsiteY3" fmla="*/ 562 h 12523"/>
                <a:gd name="connsiteX4" fmla="*/ 11598 w 12802"/>
                <a:gd name="connsiteY4" fmla="*/ 9045 h 12523"/>
                <a:gd name="connsiteX5" fmla="*/ 6294 w 12802"/>
                <a:gd name="connsiteY5" fmla="*/ 12469 h 12523"/>
                <a:gd name="connsiteX6" fmla="*/ 3278 w 12802"/>
                <a:gd name="connsiteY6" fmla="*/ 10535 h 12523"/>
                <a:gd name="connsiteX7" fmla="*/ 0 w 12802"/>
                <a:gd name="connsiteY7" fmla="*/ 5234 h 12523"/>
                <a:gd name="connsiteX0" fmla="*/ 0 w 12602"/>
                <a:gd name="connsiteY0" fmla="*/ 5370 h 12659"/>
                <a:gd name="connsiteX1" fmla="*/ 1723 w 12602"/>
                <a:gd name="connsiteY1" fmla="*/ 1554 h 12659"/>
                <a:gd name="connsiteX2" fmla="*/ 7999 w 12602"/>
                <a:gd name="connsiteY2" fmla="*/ 1003 h 12659"/>
                <a:gd name="connsiteX3" fmla="*/ 10782 w 12602"/>
                <a:gd name="connsiteY3" fmla="*/ 536 h 12659"/>
                <a:gd name="connsiteX4" fmla="*/ 12551 w 12602"/>
                <a:gd name="connsiteY4" fmla="*/ 698 h 12659"/>
                <a:gd name="connsiteX5" fmla="*/ 11598 w 12602"/>
                <a:gd name="connsiteY5" fmla="*/ 9181 h 12659"/>
                <a:gd name="connsiteX6" fmla="*/ 6294 w 12602"/>
                <a:gd name="connsiteY6" fmla="*/ 12605 h 12659"/>
                <a:gd name="connsiteX7" fmla="*/ 3278 w 12602"/>
                <a:gd name="connsiteY7" fmla="*/ 10671 h 12659"/>
                <a:gd name="connsiteX8" fmla="*/ 0 w 12602"/>
                <a:gd name="connsiteY8" fmla="*/ 5370 h 12659"/>
                <a:gd name="connsiteX0" fmla="*/ 0 w 12961"/>
                <a:gd name="connsiteY0" fmla="*/ 4835 h 12124"/>
                <a:gd name="connsiteX1" fmla="*/ 1723 w 12961"/>
                <a:gd name="connsiteY1" fmla="*/ 1019 h 12124"/>
                <a:gd name="connsiteX2" fmla="*/ 7999 w 12961"/>
                <a:gd name="connsiteY2" fmla="*/ 468 h 12124"/>
                <a:gd name="connsiteX3" fmla="*/ 10782 w 12961"/>
                <a:gd name="connsiteY3" fmla="*/ 1 h 12124"/>
                <a:gd name="connsiteX4" fmla="*/ 12938 w 12961"/>
                <a:gd name="connsiteY4" fmla="*/ 3387 h 12124"/>
                <a:gd name="connsiteX5" fmla="*/ 11598 w 12961"/>
                <a:gd name="connsiteY5" fmla="*/ 8646 h 12124"/>
                <a:gd name="connsiteX6" fmla="*/ 6294 w 12961"/>
                <a:gd name="connsiteY6" fmla="*/ 12070 h 12124"/>
                <a:gd name="connsiteX7" fmla="*/ 3278 w 12961"/>
                <a:gd name="connsiteY7" fmla="*/ 10136 h 12124"/>
                <a:gd name="connsiteX8" fmla="*/ 0 w 12961"/>
                <a:gd name="connsiteY8" fmla="*/ 4835 h 12124"/>
                <a:gd name="connsiteX0" fmla="*/ 0 w 14302"/>
                <a:gd name="connsiteY0" fmla="*/ 4835 h 12124"/>
                <a:gd name="connsiteX1" fmla="*/ 1723 w 14302"/>
                <a:gd name="connsiteY1" fmla="*/ 1019 h 12124"/>
                <a:gd name="connsiteX2" fmla="*/ 7999 w 14302"/>
                <a:gd name="connsiteY2" fmla="*/ 468 h 12124"/>
                <a:gd name="connsiteX3" fmla="*/ 10782 w 14302"/>
                <a:gd name="connsiteY3" fmla="*/ 1 h 12124"/>
                <a:gd name="connsiteX4" fmla="*/ 14295 w 14302"/>
                <a:gd name="connsiteY4" fmla="*/ 3387 h 12124"/>
                <a:gd name="connsiteX5" fmla="*/ 11598 w 14302"/>
                <a:gd name="connsiteY5" fmla="*/ 8646 h 12124"/>
                <a:gd name="connsiteX6" fmla="*/ 6294 w 14302"/>
                <a:gd name="connsiteY6" fmla="*/ 12070 h 12124"/>
                <a:gd name="connsiteX7" fmla="*/ 3278 w 14302"/>
                <a:gd name="connsiteY7" fmla="*/ 10136 h 12124"/>
                <a:gd name="connsiteX8" fmla="*/ 0 w 14302"/>
                <a:gd name="connsiteY8" fmla="*/ 4835 h 12124"/>
                <a:gd name="connsiteX0" fmla="*/ 0 w 13533"/>
                <a:gd name="connsiteY0" fmla="*/ 4835 h 12124"/>
                <a:gd name="connsiteX1" fmla="*/ 1723 w 13533"/>
                <a:gd name="connsiteY1" fmla="*/ 1019 h 12124"/>
                <a:gd name="connsiteX2" fmla="*/ 7999 w 13533"/>
                <a:gd name="connsiteY2" fmla="*/ 468 h 12124"/>
                <a:gd name="connsiteX3" fmla="*/ 10782 w 13533"/>
                <a:gd name="connsiteY3" fmla="*/ 1 h 12124"/>
                <a:gd name="connsiteX4" fmla="*/ 13521 w 13533"/>
                <a:gd name="connsiteY4" fmla="*/ 5537 h 12124"/>
                <a:gd name="connsiteX5" fmla="*/ 11598 w 13533"/>
                <a:gd name="connsiteY5" fmla="*/ 8646 h 12124"/>
                <a:gd name="connsiteX6" fmla="*/ 6294 w 13533"/>
                <a:gd name="connsiteY6" fmla="*/ 12070 h 12124"/>
                <a:gd name="connsiteX7" fmla="*/ 3278 w 13533"/>
                <a:gd name="connsiteY7" fmla="*/ 10136 h 12124"/>
                <a:gd name="connsiteX8" fmla="*/ 0 w 13533"/>
                <a:gd name="connsiteY8" fmla="*/ 4835 h 12124"/>
                <a:gd name="connsiteX0" fmla="*/ 0 w 13920"/>
                <a:gd name="connsiteY0" fmla="*/ 7522 h 12124"/>
                <a:gd name="connsiteX1" fmla="*/ 2110 w 13920"/>
                <a:gd name="connsiteY1" fmla="*/ 1019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7805 w 13920"/>
                <a:gd name="connsiteY2" fmla="*/ 1005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6681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8424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805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2109 w 13960"/>
                <a:gd name="connsiteY1" fmla="*/ 2095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3955"/>
                <a:gd name="connsiteX1" fmla="*/ 2109 w 13960"/>
                <a:gd name="connsiteY1" fmla="*/ 2095 h 13955"/>
                <a:gd name="connsiteX2" fmla="*/ 7224 w 13960"/>
                <a:gd name="connsiteY2" fmla="*/ 1005 h 13955"/>
                <a:gd name="connsiteX3" fmla="*/ 11169 w 13960"/>
                <a:gd name="connsiteY3" fmla="*/ 1 h 13955"/>
                <a:gd name="connsiteX4" fmla="*/ 13908 w 13960"/>
                <a:gd name="connsiteY4" fmla="*/ 5537 h 13955"/>
                <a:gd name="connsiteX5" fmla="*/ 12566 w 13960"/>
                <a:gd name="connsiteY5" fmla="*/ 8110 h 13955"/>
                <a:gd name="connsiteX6" fmla="*/ 8424 w 13960"/>
                <a:gd name="connsiteY6" fmla="*/ 12070 h 13955"/>
                <a:gd name="connsiteX7" fmla="*/ 3858 w 13960"/>
                <a:gd name="connsiteY7" fmla="*/ 13361 h 13955"/>
                <a:gd name="connsiteX8" fmla="*/ 0 w 13960"/>
                <a:gd name="connsiteY8" fmla="*/ 7522 h 13955"/>
                <a:gd name="connsiteX0" fmla="*/ 0 w 13960"/>
                <a:gd name="connsiteY0" fmla="*/ 7522 h 23419"/>
                <a:gd name="connsiteX1" fmla="*/ 2109 w 13960"/>
                <a:gd name="connsiteY1" fmla="*/ 2095 h 23419"/>
                <a:gd name="connsiteX2" fmla="*/ 7224 w 13960"/>
                <a:gd name="connsiteY2" fmla="*/ 1005 h 23419"/>
                <a:gd name="connsiteX3" fmla="*/ 11169 w 13960"/>
                <a:gd name="connsiteY3" fmla="*/ 1 h 23419"/>
                <a:gd name="connsiteX4" fmla="*/ 13908 w 13960"/>
                <a:gd name="connsiteY4" fmla="*/ 5537 h 23419"/>
                <a:gd name="connsiteX5" fmla="*/ 12566 w 13960"/>
                <a:gd name="connsiteY5" fmla="*/ 8110 h 23419"/>
                <a:gd name="connsiteX6" fmla="*/ 11136 w 13960"/>
                <a:gd name="connsiteY6" fmla="*/ 23361 h 23419"/>
                <a:gd name="connsiteX7" fmla="*/ 3858 w 13960"/>
                <a:gd name="connsiteY7" fmla="*/ 13361 h 23419"/>
                <a:gd name="connsiteX8" fmla="*/ 0 w 13960"/>
                <a:gd name="connsiteY8" fmla="*/ 7522 h 23419"/>
                <a:gd name="connsiteX0" fmla="*/ 0 w 13960"/>
                <a:gd name="connsiteY0" fmla="*/ 7522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7522 h 15138"/>
                <a:gd name="connsiteX0" fmla="*/ 0 w 13960"/>
                <a:gd name="connsiteY0" fmla="*/ 4833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4833 h 15138"/>
                <a:gd name="connsiteX0" fmla="*/ 0 w 13613"/>
                <a:gd name="connsiteY0" fmla="*/ 4833 h 15138"/>
                <a:gd name="connsiteX1" fmla="*/ 2109 w 13613"/>
                <a:gd name="connsiteY1" fmla="*/ 2095 h 15138"/>
                <a:gd name="connsiteX2" fmla="*/ 7224 w 13613"/>
                <a:gd name="connsiteY2" fmla="*/ 1005 h 15138"/>
                <a:gd name="connsiteX3" fmla="*/ 11169 w 13613"/>
                <a:gd name="connsiteY3" fmla="*/ 1 h 15138"/>
                <a:gd name="connsiteX4" fmla="*/ 13521 w 13613"/>
                <a:gd name="connsiteY4" fmla="*/ 3386 h 15138"/>
                <a:gd name="connsiteX5" fmla="*/ 12566 w 13613"/>
                <a:gd name="connsiteY5" fmla="*/ 8110 h 15138"/>
                <a:gd name="connsiteX6" fmla="*/ 8812 w 13613"/>
                <a:gd name="connsiteY6" fmla="*/ 14752 h 15138"/>
                <a:gd name="connsiteX7" fmla="*/ 3858 w 13613"/>
                <a:gd name="connsiteY7" fmla="*/ 13361 h 15138"/>
                <a:gd name="connsiteX8" fmla="*/ 0 w 13613"/>
                <a:gd name="connsiteY8" fmla="*/ 4833 h 15138"/>
                <a:gd name="connsiteX0" fmla="*/ 0 w 13613"/>
                <a:gd name="connsiteY0" fmla="*/ 4833 h 13975"/>
                <a:gd name="connsiteX1" fmla="*/ 2109 w 13613"/>
                <a:gd name="connsiteY1" fmla="*/ 2095 h 13975"/>
                <a:gd name="connsiteX2" fmla="*/ 7224 w 13613"/>
                <a:gd name="connsiteY2" fmla="*/ 1005 h 13975"/>
                <a:gd name="connsiteX3" fmla="*/ 11169 w 13613"/>
                <a:gd name="connsiteY3" fmla="*/ 1 h 13975"/>
                <a:gd name="connsiteX4" fmla="*/ 13521 w 13613"/>
                <a:gd name="connsiteY4" fmla="*/ 3386 h 13975"/>
                <a:gd name="connsiteX5" fmla="*/ 12566 w 13613"/>
                <a:gd name="connsiteY5" fmla="*/ 8110 h 13975"/>
                <a:gd name="connsiteX6" fmla="*/ 7884 w 13613"/>
                <a:gd name="connsiteY6" fmla="*/ 12175 h 13975"/>
                <a:gd name="connsiteX7" fmla="*/ 3858 w 13613"/>
                <a:gd name="connsiteY7" fmla="*/ 13361 h 13975"/>
                <a:gd name="connsiteX8" fmla="*/ 0 w 13613"/>
                <a:gd name="connsiteY8" fmla="*/ 4833 h 13975"/>
                <a:gd name="connsiteX0" fmla="*/ 0 w 13613"/>
                <a:gd name="connsiteY0" fmla="*/ 4833 h 12371"/>
                <a:gd name="connsiteX1" fmla="*/ 2109 w 13613"/>
                <a:gd name="connsiteY1" fmla="*/ 2095 h 12371"/>
                <a:gd name="connsiteX2" fmla="*/ 7224 w 13613"/>
                <a:gd name="connsiteY2" fmla="*/ 1005 h 12371"/>
                <a:gd name="connsiteX3" fmla="*/ 11169 w 13613"/>
                <a:gd name="connsiteY3" fmla="*/ 1 h 12371"/>
                <a:gd name="connsiteX4" fmla="*/ 13521 w 13613"/>
                <a:gd name="connsiteY4" fmla="*/ 3386 h 12371"/>
                <a:gd name="connsiteX5" fmla="*/ 12566 w 13613"/>
                <a:gd name="connsiteY5" fmla="*/ 8110 h 12371"/>
                <a:gd name="connsiteX6" fmla="*/ 7884 w 13613"/>
                <a:gd name="connsiteY6" fmla="*/ 12175 h 12371"/>
                <a:gd name="connsiteX7" fmla="*/ 4631 w 13613"/>
                <a:gd name="connsiteY7" fmla="*/ 10781 h 12371"/>
                <a:gd name="connsiteX8" fmla="*/ 0 w 13613"/>
                <a:gd name="connsiteY8" fmla="*/ 4833 h 12371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30"/>
                <a:gd name="connsiteY0" fmla="*/ 4833 h 12834"/>
                <a:gd name="connsiteX1" fmla="*/ 2109 w 13530"/>
                <a:gd name="connsiteY1" fmla="*/ 2095 h 12834"/>
                <a:gd name="connsiteX2" fmla="*/ 7224 w 13530"/>
                <a:gd name="connsiteY2" fmla="*/ 1005 h 12834"/>
                <a:gd name="connsiteX3" fmla="*/ 11169 w 13530"/>
                <a:gd name="connsiteY3" fmla="*/ 1 h 12834"/>
                <a:gd name="connsiteX4" fmla="*/ 13521 w 13530"/>
                <a:gd name="connsiteY4" fmla="*/ 3386 h 12834"/>
                <a:gd name="connsiteX5" fmla="*/ 10246 w 13530"/>
                <a:gd name="connsiteY5" fmla="*/ 10686 h 12834"/>
                <a:gd name="connsiteX6" fmla="*/ 7884 w 13530"/>
                <a:gd name="connsiteY6" fmla="*/ 12175 h 12834"/>
                <a:gd name="connsiteX7" fmla="*/ 4631 w 13530"/>
                <a:gd name="connsiteY7" fmla="*/ 10781 h 12834"/>
                <a:gd name="connsiteX8" fmla="*/ 0 w 13530"/>
                <a:gd name="connsiteY8" fmla="*/ 4833 h 12834"/>
                <a:gd name="connsiteX0" fmla="*/ 0 w 13530"/>
                <a:gd name="connsiteY0" fmla="*/ 4833 h 12188"/>
                <a:gd name="connsiteX1" fmla="*/ 2109 w 13530"/>
                <a:gd name="connsiteY1" fmla="*/ 2095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3000 w 13530"/>
                <a:gd name="connsiteY1" fmla="*/ 1110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644 w 13530"/>
                <a:gd name="connsiteY1" fmla="*/ 2588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822 w 13530"/>
                <a:gd name="connsiteY1" fmla="*/ 1603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8 w 13538"/>
                <a:gd name="connsiteY0" fmla="*/ 4833 h 12175"/>
                <a:gd name="connsiteX1" fmla="*/ 2830 w 13538"/>
                <a:gd name="connsiteY1" fmla="*/ 1603 h 12175"/>
                <a:gd name="connsiteX2" fmla="*/ 7232 w 13538"/>
                <a:gd name="connsiteY2" fmla="*/ 1005 h 12175"/>
                <a:gd name="connsiteX3" fmla="*/ 11177 w 13538"/>
                <a:gd name="connsiteY3" fmla="*/ 1 h 12175"/>
                <a:gd name="connsiteX4" fmla="*/ 13529 w 13538"/>
                <a:gd name="connsiteY4" fmla="*/ 3386 h 12175"/>
                <a:gd name="connsiteX5" fmla="*/ 10254 w 13538"/>
                <a:gd name="connsiteY5" fmla="*/ 10686 h 12175"/>
                <a:gd name="connsiteX6" fmla="*/ 7892 w 13538"/>
                <a:gd name="connsiteY6" fmla="*/ 12175 h 12175"/>
                <a:gd name="connsiteX7" fmla="*/ 4639 w 13538"/>
                <a:gd name="connsiteY7" fmla="*/ 10781 h 12175"/>
                <a:gd name="connsiteX8" fmla="*/ 2326 w 13538"/>
                <a:gd name="connsiteY8" fmla="*/ 5198 h 12175"/>
                <a:gd name="connsiteX9" fmla="*/ 8 w 13538"/>
                <a:gd name="connsiteY9" fmla="*/ 4833 h 12175"/>
                <a:gd name="connsiteX0" fmla="*/ 8 w 13534"/>
                <a:gd name="connsiteY0" fmla="*/ 4833 h 12175"/>
                <a:gd name="connsiteX1" fmla="*/ 2830 w 13534"/>
                <a:gd name="connsiteY1" fmla="*/ 1603 h 12175"/>
                <a:gd name="connsiteX2" fmla="*/ 7232 w 13534"/>
                <a:gd name="connsiteY2" fmla="*/ 1005 h 12175"/>
                <a:gd name="connsiteX3" fmla="*/ 11177 w 13534"/>
                <a:gd name="connsiteY3" fmla="*/ 1 h 12175"/>
                <a:gd name="connsiteX4" fmla="*/ 13529 w 13534"/>
                <a:gd name="connsiteY4" fmla="*/ 3386 h 12175"/>
                <a:gd name="connsiteX5" fmla="*/ 11766 w 13534"/>
                <a:gd name="connsiteY5" fmla="*/ 3224 h 12175"/>
                <a:gd name="connsiteX6" fmla="*/ 10254 w 13534"/>
                <a:gd name="connsiteY6" fmla="*/ 10686 h 12175"/>
                <a:gd name="connsiteX7" fmla="*/ 7892 w 13534"/>
                <a:gd name="connsiteY7" fmla="*/ 12175 h 12175"/>
                <a:gd name="connsiteX8" fmla="*/ 4639 w 13534"/>
                <a:gd name="connsiteY8" fmla="*/ 10781 h 12175"/>
                <a:gd name="connsiteX9" fmla="*/ 2326 w 13534"/>
                <a:gd name="connsiteY9" fmla="*/ 5198 h 12175"/>
                <a:gd name="connsiteX10" fmla="*/ 8 w 13534"/>
                <a:gd name="connsiteY10" fmla="*/ 4833 h 12175"/>
                <a:gd name="connsiteX0" fmla="*/ 8 w 14600"/>
                <a:gd name="connsiteY0" fmla="*/ 4833 h 12175"/>
                <a:gd name="connsiteX1" fmla="*/ 2830 w 14600"/>
                <a:gd name="connsiteY1" fmla="*/ 1603 h 12175"/>
                <a:gd name="connsiteX2" fmla="*/ 7232 w 14600"/>
                <a:gd name="connsiteY2" fmla="*/ 1005 h 12175"/>
                <a:gd name="connsiteX3" fmla="*/ 11177 w 14600"/>
                <a:gd name="connsiteY3" fmla="*/ 1 h 12175"/>
                <a:gd name="connsiteX4" fmla="*/ 14598 w 14600"/>
                <a:gd name="connsiteY4" fmla="*/ 2894 h 12175"/>
                <a:gd name="connsiteX5" fmla="*/ 11766 w 14600"/>
                <a:gd name="connsiteY5" fmla="*/ 3224 h 12175"/>
                <a:gd name="connsiteX6" fmla="*/ 10254 w 14600"/>
                <a:gd name="connsiteY6" fmla="*/ 10686 h 12175"/>
                <a:gd name="connsiteX7" fmla="*/ 7892 w 14600"/>
                <a:gd name="connsiteY7" fmla="*/ 12175 h 12175"/>
                <a:gd name="connsiteX8" fmla="*/ 4639 w 14600"/>
                <a:gd name="connsiteY8" fmla="*/ 10781 h 12175"/>
                <a:gd name="connsiteX9" fmla="*/ 2326 w 14600"/>
                <a:gd name="connsiteY9" fmla="*/ 5198 h 12175"/>
                <a:gd name="connsiteX10" fmla="*/ 8 w 14600"/>
                <a:gd name="connsiteY10" fmla="*/ 4833 h 12175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254 w 14616"/>
                <a:gd name="connsiteY6" fmla="*/ 10686 h 12175"/>
                <a:gd name="connsiteX7" fmla="*/ 7892 w 14616"/>
                <a:gd name="connsiteY7" fmla="*/ 12175 h 12175"/>
                <a:gd name="connsiteX8" fmla="*/ 4639 w 14616"/>
                <a:gd name="connsiteY8" fmla="*/ 10781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16"/>
                <a:gd name="connsiteY0" fmla="*/ 4833 h 12279"/>
                <a:gd name="connsiteX1" fmla="*/ 2830 w 14616"/>
                <a:gd name="connsiteY1" fmla="*/ 1603 h 12279"/>
                <a:gd name="connsiteX2" fmla="*/ 7232 w 14616"/>
                <a:gd name="connsiteY2" fmla="*/ 1005 h 12279"/>
                <a:gd name="connsiteX3" fmla="*/ 11177 w 14616"/>
                <a:gd name="connsiteY3" fmla="*/ 1 h 12279"/>
                <a:gd name="connsiteX4" fmla="*/ 14598 w 14616"/>
                <a:gd name="connsiteY4" fmla="*/ 2894 h 12279"/>
                <a:gd name="connsiteX5" fmla="*/ 12478 w 14616"/>
                <a:gd name="connsiteY5" fmla="*/ 3224 h 12279"/>
                <a:gd name="connsiteX6" fmla="*/ 10254 w 14616"/>
                <a:gd name="connsiteY6" fmla="*/ 10686 h 12279"/>
                <a:gd name="connsiteX7" fmla="*/ 7892 w 14616"/>
                <a:gd name="connsiteY7" fmla="*/ 12175 h 12279"/>
                <a:gd name="connsiteX8" fmla="*/ 4639 w 14616"/>
                <a:gd name="connsiteY8" fmla="*/ 8384 h 12279"/>
                <a:gd name="connsiteX9" fmla="*/ 2326 w 14616"/>
                <a:gd name="connsiteY9" fmla="*/ 5198 h 12279"/>
                <a:gd name="connsiteX10" fmla="*/ 8 w 14616"/>
                <a:gd name="connsiteY10" fmla="*/ 4833 h 12279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832 w 14616"/>
                <a:gd name="connsiteY6" fmla="*/ 8289 h 12175"/>
                <a:gd name="connsiteX7" fmla="*/ 7892 w 14616"/>
                <a:gd name="connsiteY7" fmla="*/ 12175 h 12175"/>
                <a:gd name="connsiteX8" fmla="*/ 4639 w 14616"/>
                <a:gd name="connsiteY8" fmla="*/ 8384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23"/>
                <a:gd name="connsiteY0" fmla="*/ 4833 h 12175"/>
                <a:gd name="connsiteX1" fmla="*/ 2830 w 14623"/>
                <a:gd name="connsiteY1" fmla="*/ 1603 h 12175"/>
                <a:gd name="connsiteX2" fmla="*/ 7232 w 14623"/>
                <a:gd name="connsiteY2" fmla="*/ 1005 h 12175"/>
                <a:gd name="connsiteX3" fmla="*/ 11177 w 14623"/>
                <a:gd name="connsiteY3" fmla="*/ 1 h 12175"/>
                <a:gd name="connsiteX4" fmla="*/ 14598 w 14623"/>
                <a:gd name="connsiteY4" fmla="*/ 2894 h 12175"/>
                <a:gd name="connsiteX5" fmla="*/ 12478 w 14623"/>
                <a:gd name="connsiteY5" fmla="*/ 3224 h 12175"/>
                <a:gd name="connsiteX6" fmla="*/ 7892 w 14623"/>
                <a:gd name="connsiteY6" fmla="*/ 12175 h 12175"/>
                <a:gd name="connsiteX7" fmla="*/ 4639 w 14623"/>
                <a:gd name="connsiteY7" fmla="*/ 8384 h 12175"/>
                <a:gd name="connsiteX8" fmla="*/ 2326 w 14623"/>
                <a:gd name="connsiteY8" fmla="*/ 5198 h 12175"/>
                <a:gd name="connsiteX9" fmla="*/ 8 w 14623"/>
                <a:gd name="connsiteY9" fmla="*/ 4833 h 1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623" h="12175">
                  <a:moveTo>
                    <a:pt x="8" y="4833"/>
                  </a:moveTo>
                  <a:lnTo>
                    <a:pt x="2830" y="1603"/>
                  </a:lnTo>
                  <a:cubicBezTo>
                    <a:pt x="3437" y="833"/>
                    <a:pt x="5872" y="1149"/>
                    <a:pt x="7232" y="1005"/>
                  </a:cubicBezTo>
                  <a:cubicBezTo>
                    <a:pt x="8806" y="835"/>
                    <a:pt x="10418" y="52"/>
                    <a:pt x="11177" y="1"/>
                  </a:cubicBezTo>
                  <a:cubicBezTo>
                    <a:pt x="11936" y="-50"/>
                    <a:pt x="14381" y="2357"/>
                    <a:pt x="14598" y="2894"/>
                  </a:cubicBezTo>
                  <a:cubicBezTo>
                    <a:pt x="14815" y="3431"/>
                    <a:pt x="13596" y="1677"/>
                    <a:pt x="12478" y="3224"/>
                  </a:cubicBezTo>
                  <a:cubicBezTo>
                    <a:pt x="11360" y="4771"/>
                    <a:pt x="9199" y="11315"/>
                    <a:pt x="7892" y="12175"/>
                  </a:cubicBezTo>
                  <a:cubicBezTo>
                    <a:pt x="6860" y="12191"/>
                    <a:pt x="5626" y="9054"/>
                    <a:pt x="4639" y="8384"/>
                  </a:cubicBezTo>
                  <a:cubicBezTo>
                    <a:pt x="3652" y="7714"/>
                    <a:pt x="3098" y="6189"/>
                    <a:pt x="2326" y="5198"/>
                  </a:cubicBezTo>
                  <a:cubicBezTo>
                    <a:pt x="1554" y="4207"/>
                    <a:pt x="-135" y="5925"/>
                    <a:pt x="8" y="4833"/>
                  </a:cubicBezTo>
                  <a:close/>
                </a:path>
              </a:pathLst>
            </a:custGeom>
            <a:solidFill>
              <a:srgbClr val="F58612"/>
            </a:solidFill>
            <a:ln w="254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5" name="Freeform 49"/>
            <p:cNvSpPr>
              <a:spLocks/>
            </p:cNvSpPr>
            <p:nvPr/>
          </p:nvSpPr>
          <p:spPr bwMode="auto">
            <a:xfrm rot="21000048">
              <a:off x="-1451013" y="1935095"/>
              <a:ext cx="403226" cy="260454"/>
            </a:xfrm>
            <a:custGeom>
              <a:avLst/>
              <a:gdLst>
                <a:gd name="T0" fmla="*/ 0 w 285"/>
                <a:gd name="T1" fmla="*/ 92 h 193"/>
                <a:gd name="T2" fmla="*/ 0 w 285"/>
                <a:gd name="T3" fmla="*/ 92 h 193"/>
                <a:gd name="T4" fmla="*/ 285 w 285"/>
                <a:gd name="T5" fmla="*/ 156 h 193"/>
                <a:gd name="T6" fmla="*/ 0 w 285"/>
                <a:gd name="T7" fmla="*/ 9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193">
                  <a:moveTo>
                    <a:pt x="0" y="92"/>
                  </a:moveTo>
                  <a:lnTo>
                    <a:pt x="0" y="92"/>
                  </a:lnTo>
                  <a:cubicBezTo>
                    <a:pt x="0" y="92"/>
                    <a:pt x="123" y="0"/>
                    <a:pt x="285" y="156"/>
                  </a:cubicBezTo>
                  <a:cubicBezTo>
                    <a:pt x="285" y="156"/>
                    <a:pt x="100" y="193"/>
                    <a:pt x="0" y="92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6" name="Freeform 51"/>
            <p:cNvSpPr>
              <a:spLocks/>
            </p:cNvSpPr>
            <p:nvPr/>
          </p:nvSpPr>
          <p:spPr bwMode="auto">
            <a:xfrm rot="487021">
              <a:off x="-2078077" y="1956295"/>
              <a:ext cx="393701" cy="258941"/>
            </a:xfrm>
            <a:custGeom>
              <a:avLst/>
              <a:gdLst>
                <a:gd name="T0" fmla="*/ 278 w 278"/>
                <a:gd name="T1" fmla="*/ 98 h 209"/>
                <a:gd name="T2" fmla="*/ 278 w 278"/>
                <a:gd name="T3" fmla="*/ 98 h 209"/>
                <a:gd name="T4" fmla="*/ 0 w 278"/>
                <a:gd name="T5" fmla="*/ 167 h 209"/>
                <a:gd name="T6" fmla="*/ 278 w 278"/>
                <a:gd name="T7" fmla="*/ 9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8" h="209">
                  <a:moveTo>
                    <a:pt x="278" y="98"/>
                  </a:moveTo>
                  <a:lnTo>
                    <a:pt x="278" y="98"/>
                  </a:lnTo>
                  <a:cubicBezTo>
                    <a:pt x="278" y="98"/>
                    <a:pt x="158" y="0"/>
                    <a:pt x="0" y="167"/>
                  </a:cubicBezTo>
                  <a:cubicBezTo>
                    <a:pt x="0" y="167"/>
                    <a:pt x="175" y="209"/>
                    <a:pt x="278" y="98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7" name="Freeform 55"/>
            <p:cNvSpPr>
              <a:spLocks/>
            </p:cNvSpPr>
            <p:nvPr/>
          </p:nvSpPr>
          <p:spPr bwMode="auto">
            <a:xfrm rot="20661593">
              <a:off x="-1291827" y="2737789"/>
              <a:ext cx="210514" cy="146337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8" name="Freeform 58"/>
            <p:cNvSpPr>
              <a:spLocks/>
            </p:cNvSpPr>
            <p:nvPr/>
          </p:nvSpPr>
          <p:spPr bwMode="auto">
            <a:xfrm rot="17187512">
              <a:off x="-2017310" y="2392682"/>
              <a:ext cx="162985" cy="206987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26" h="10000">
                  <a:moveTo>
                    <a:pt x="326" y="0"/>
                  </a:moveTo>
                  <a:cubicBezTo>
                    <a:pt x="440" y="406"/>
                    <a:pt x="-225" y="1201"/>
                    <a:pt x="80" y="2331"/>
                  </a:cubicBezTo>
                  <a:cubicBezTo>
                    <a:pt x="385" y="3461"/>
                    <a:pt x="605" y="5519"/>
                    <a:pt x="2157" y="6780"/>
                  </a:cubicBezTo>
                  <a:cubicBezTo>
                    <a:pt x="4093" y="8398"/>
                    <a:pt x="9147" y="9385"/>
                    <a:pt x="10326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9" name="Freeform 59"/>
            <p:cNvSpPr>
              <a:spLocks/>
            </p:cNvSpPr>
            <p:nvPr/>
          </p:nvSpPr>
          <p:spPr bwMode="auto">
            <a:xfrm rot="19334246">
              <a:off x="-2420699" y="1356157"/>
              <a:ext cx="464163" cy="116046"/>
            </a:xfrm>
            <a:custGeom>
              <a:avLst/>
              <a:gdLst>
                <a:gd name="T0" fmla="*/ 493 w 493"/>
                <a:gd name="T1" fmla="*/ 189 h 189"/>
                <a:gd name="T2" fmla="*/ 493 w 493"/>
                <a:gd name="T3" fmla="*/ 189 h 189"/>
                <a:gd name="T4" fmla="*/ 0 w 493"/>
                <a:gd name="T5" fmla="*/ 142 h 189"/>
                <a:gd name="connsiteX0" fmla="*/ 10120 w 10120"/>
                <a:gd name="connsiteY0" fmla="*/ 4027 h 4027"/>
                <a:gd name="connsiteX1" fmla="*/ 10120 w 10120"/>
                <a:gd name="connsiteY1" fmla="*/ 4027 h 4027"/>
                <a:gd name="connsiteX2" fmla="*/ 0 w 10120"/>
                <a:gd name="connsiteY2" fmla="*/ 3120 h 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0" h="4027">
                  <a:moveTo>
                    <a:pt x="10120" y="4027"/>
                  </a:moveTo>
                  <a:lnTo>
                    <a:pt x="10120" y="4027"/>
                  </a:lnTo>
                  <a:cubicBezTo>
                    <a:pt x="10120" y="4027"/>
                    <a:pt x="6207" y="-4393"/>
                    <a:pt x="0" y="31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0" name="Freeform 60"/>
            <p:cNvSpPr>
              <a:spLocks/>
            </p:cNvSpPr>
            <p:nvPr/>
          </p:nvSpPr>
          <p:spPr bwMode="auto">
            <a:xfrm>
              <a:off x="-2005052" y="1091647"/>
              <a:ext cx="390526" cy="154455"/>
            </a:xfrm>
            <a:custGeom>
              <a:avLst/>
              <a:gdLst>
                <a:gd name="T0" fmla="*/ 422 w 433"/>
                <a:gd name="T1" fmla="*/ 160 h 160"/>
                <a:gd name="T2" fmla="*/ 422 w 433"/>
                <a:gd name="T3" fmla="*/ 160 h 160"/>
                <a:gd name="T4" fmla="*/ 0 w 433"/>
                <a:gd name="T5" fmla="*/ 107 h 160"/>
                <a:gd name="connsiteX0" fmla="*/ 6884 w 6908"/>
                <a:gd name="connsiteY0" fmla="*/ 5367 h 5367"/>
                <a:gd name="connsiteX1" fmla="*/ 6884 w 6908"/>
                <a:gd name="connsiteY1" fmla="*/ 5367 h 5367"/>
                <a:gd name="connsiteX2" fmla="*/ 0 w 6908"/>
                <a:gd name="connsiteY2" fmla="*/ 2408 h 5367"/>
                <a:gd name="connsiteX0" fmla="*/ 9212 w 9260"/>
                <a:gd name="connsiteY0" fmla="*/ 13365 h 13365"/>
                <a:gd name="connsiteX1" fmla="*/ 9212 w 9260"/>
                <a:gd name="connsiteY1" fmla="*/ 13365 h 13365"/>
                <a:gd name="connsiteX2" fmla="*/ 0 w 9260"/>
                <a:gd name="connsiteY2" fmla="*/ 3898 h 1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60" h="13365">
                  <a:moveTo>
                    <a:pt x="9212" y="13365"/>
                  </a:moveTo>
                  <a:lnTo>
                    <a:pt x="9212" y="13365"/>
                  </a:lnTo>
                  <a:cubicBezTo>
                    <a:pt x="9580" y="12784"/>
                    <a:pt x="7957" y="-8564"/>
                    <a:pt x="0" y="3898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1" name="Freeform 61"/>
            <p:cNvSpPr>
              <a:spLocks/>
            </p:cNvSpPr>
            <p:nvPr/>
          </p:nvSpPr>
          <p:spPr bwMode="auto">
            <a:xfrm>
              <a:off x="-1517688" y="1018962"/>
              <a:ext cx="188913" cy="239255"/>
            </a:xfrm>
            <a:custGeom>
              <a:avLst/>
              <a:gdLst>
                <a:gd name="T0" fmla="*/ 0 w 183"/>
                <a:gd name="T1" fmla="*/ 0 h 220"/>
                <a:gd name="T2" fmla="*/ 0 w 183"/>
                <a:gd name="T3" fmla="*/ 0 h 220"/>
                <a:gd name="T4" fmla="*/ 178 w 183"/>
                <a:gd name="T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2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3" y="80"/>
                    <a:pt x="178" y="2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2" name="Freeform 62"/>
            <p:cNvSpPr>
              <a:spLocks/>
            </p:cNvSpPr>
            <p:nvPr/>
          </p:nvSpPr>
          <p:spPr bwMode="auto">
            <a:xfrm rot="1031621">
              <a:off x="-1011275" y="1506556"/>
              <a:ext cx="223838" cy="280140"/>
            </a:xfrm>
            <a:custGeom>
              <a:avLst/>
              <a:gdLst>
                <a:gd name="T0" fmla="*/ 0 w 158"/>
                <a:gd name="T1" fmla="*/ 0 h 207"/>
                <a:gd name="T2" fmla="*/ 0 w 158"/>
                <a:gd name="T3" fmla="*/ 0 h 207"/>
                <a:gd name="T4" fmla="*/ 158 w 158"/>
                <a:gd name="T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20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8" y="45"/>
                    <a:pt x="158" y="207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3" name="Freeform 53"/>
            <p:cNvSpPr>
              <a:spLocks/>
            </p:cNvSpPr>
            <p:nvPr/>
          </p:nvSpPr>
          <p:spPr bwMode="auto">
            <a:xfrm rot="20823617">
              <a:off x="-1958653" y="2045636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4" name="Freeform 58"/>
            <p:cNvSpPr>
              <a:spLocks/>
            </p:cNvSpPr>
            <p:nvPr/>
          </p:nvSpPr>
          <p:spPr bwMode="auto">
            <a:xfrm rot="17187512">
              <a:off x="-1220472" y="2239929"/>
              <a:ext cx="229163" cy="305749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157 w 11042"/>
                <a:gd name="connsiteY2" fmla="*/ 6780 h 11498"/>
                <a:gd name="connsiteX3" fmla="*/ 11042 w 11042"/>
                <a:gd name="connsiteY3" fmla="*/ 11498 h 11498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680 w 11042"/>
                <a:gd name="connsiteY2" fmla="*/ 6956 h 11498"/>
                <a:gd name="connsiteX3" fmla="*/ 11042 w 11042"/>
                <a:gd name="connsiteY3" fmla="*/ 11498 h 11498"/>
                <a:gd name="connsiteX0" fmla="*/ 326 w 11822"/>
                <a:gd name="connsiteY0" fmla="*/ 0 h 9455"/>
                <a:gd name="connsiteX1" fmla="*/ 80 w 11822"/>
                <a:gd name="connsiteY1" fmla="*/ 2331 h 9455"/>
                <a:gd name="connsiteX2" fmla="*/ 2680 w 11822"/>
                <a:gd name="connsiteY2" fmla="*/ 6956 h 9455"/>
                <a:gd name="connsiteX3" fmla="*/ 11822 w 11822"/>
                <a:gd name="connsiteY3" fmla="*/ 9455 h 9455"/>
                <a:gd name="connsiteX0" fmla="*/ 276 w 8051"/>
                <a:gd name="connsiteY0" fmla="*/ 0 h 10732"/>
                <a:gd name="connsiteX1" fmla="*/ 68 w 8051"/>
                <a:gd name="connsiteY1" fmla="*/ 2465 h 10732"/>
                <a:gd name="connsiteX2" fmla="*/ 2267 w 8051"/>
                <a:gd name="connsiteY2" fmla="*/ 7357 h 10732"/>
                <a:gd name="connsiteX3" fmla="*/ 8051 w 8051"/>
                <a:gd name="connsiteY3" fmla="*/ 10732 h 10732"/>
                <a:gd name="connsiteX0" fmla="*/ 343 w 8679"/>
                <a:gd name="connsiteY0" fmla="*/ 0 h 11029"/>
                <a:gd name="connsiteX1" fmla="*/ 84 w 8679"/>
                <a:gd name="connsiteY1" fmla="*/ 2297 h 11029"/>
                <a:gd name="connsiteX2" fmla="*/ 2816 w 8679"/>
                <a:gd name="connsiteY2" fmla="*/ 6855 h 11029"/>
                <a:gd name="connsiteX3" fmla="*/ 8679 w 8679"/>
                <a:gd name="connsiteY3" fmla="*/ 11029 h 11029"/>
                <a:gd name="connsiteX0" fmla="*/ 395 w 16741"/>
                <a:gd name="connsiteY0" fmla="*/ 0 h 9723"/>
                <a:gd name="connsiteX1" fmla="*/ 97 w 16741"/>
                <a:gd name="connsiteY1" fmla="*/ 2083 h 9723"/>
                <a:gd name="connsiteX2" fmla="*/ 3245 w 16741"/>
                <a:gd name="connsiteY2" fmla="*/ 6215 h 9723"/>
                <a:gd name="connsiteX3" fmla="*/ 16741 w 16741"/>
                <a:gd name="connsiteY3" fmla="*/ 9723 h 9723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091 w 10000"/>
                <a:gd name="connsiteY2" fmla="*/ 8538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670 w 10000"/>
                <a:gd name="connsiteY2" fmla="*/ 6779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2232 w 10000"/>
                <a:gd name="connsiteY2" fmla="*/ 8273 h 10000"/>
                <a:gd name="connsiteX3" fmla="*/ 10000 w 10000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0000">
                  <a:moveTo>
                    <a:pt x="236" y="0"/>
                  </a:moveTo>
                  <a:cubicBezTo>
                    <a:pt x="318" y="373"/>
                    <a:pt x="-162" y="1104"/>
                    <a:pt x="58" y="2142"/>
                  </a:cubicBezTo>
                  <a:cubicBezTo>
                    <a:pt x="279" y="3180"/>
                    <a:pt x="1109" y="7114"/>
                    <a:pt x="2232" y="8273"/>
                  </a:cubicBezTo>
                  <a:cubicBezTo>
                    <a:pt x="3632" y="9760"/>
                    <a:pt x="9148" y="9435"/>
                    <a:pt x="1000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5" name="Freeform 53"/>
            <p:cNvSpPr>
              <a:spLocks/>
            </p:cNvSpPr>
            <p:nvPr/>
          </p:nvSpPr>
          <p:spPr bwMode="auto">
            <a:xfrm rot="420000">
              <a:off x="-1353166" y="2026645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cxnSp>
          <p:nvCxnSpPr>
            <p:cNvPr id="196" name="直線コネクタ 195"/>
            <p:cNvCxnSpPr/>
            <p:nvPr/>
          </p:nvCxnSpPr>
          <p:spPr>
            <a:xfrm>
              <a:off x="-1524038" y="2059265"/>
              <a:ext cx="31751" cy="33855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Freeform 55"/>
            <p:cNvSpPr>
              <a:spLocks/>
            </p:cNvSpPr>
            <p:nvPr/>
          </p:nvSpPr>
          <p:spPr bwMode="auto">
            <a:xfrm rot="5652138">
              <a:off x="-1940576" y="2769336"/>
              <a:ext cx="172723" cy="224962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14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>
            <a:off x="15965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 descr="小浜温泉（露天風呂と夕日）No.5-p.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3467426"/>
            <a:ext cx="4677656" cy="3887384"/>
          </a:xfrm>
          <a:prstGeom prst="rect">
            <a:avLst/>
          </a:prstGeom>
        </p:spPr>
      </p:pic>
      <p:grpSp>
        <p:nvGrpSpPr>
          <p:cNvPr id="11" name="グループ化 10"/>
          <p:cNvGrpSpPr/>
          <p:nvPr/>
        </p:nvGrpSpPr>
        <p:grpSpPr>
          <a:xfrm>
            <a:off x="4267500" y="174805"/>
            <a:ext cx="5016200" cy="2458825"/>
            <a:chOff x="4267500" y="174805"/>
            <a:chExt cx="5016200" cy="2458825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4419602" y="407568"/>
              <a:ext cx="4864098" cy="2226062"/>
            </a:xfrm>
            <a:prstGeom prst="wedgeRoundRectCallout">
              <a:avLst>
                <a:gd name="adj1" fmla="val -76691"/>
                <a:gd name="adj2" fmla="val 2690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80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小浜温泉はね、熱い火山ガス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さいしょ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上がってきてホヤホヤで、</a:t>
              </a:r>
            </a:p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地下水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をじっくりあっ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ためて温泉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する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から、とっても熱いよ～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温度は“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105度”で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日本一！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　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わき水で冷まして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入るんだ～。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4267500" y="174805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2" name="グループ化 21"/>
          <p:cNvGrpSpPr/>
          <p:nvPr/>
        </p:nvGrpSpPr>
        <p:grpSpPr>
          <a:xfrm>
            <a:off x="7422376" y="2978676"/>
            <a:ext cx="2289472" cy="1024794"/>
            <a:chOff x="7422376" y="2978676"/>
            <a:chExt cx="2289472" cy="1024794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7617866" y="3265725"/>
              <a:ext cx="2093982" cy="737745"/>
            </a:xfrm>
            <a:prstGeom prst="wedgeRoundRectCallout">
              <a:avLst>
                <a:gd name="adj1" fmla="val -12616"/>
                <a:gd name="adj2" fmla="val 10808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味は・・・？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422376" y="2978676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9081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9</a:t>
            </a:r>
            <a:endParaRPr lang="ja-JP" altLang="en-US" sz="1300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1570" y="4052763"/>
            <a:ext cx="2882720" cy="2991502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221" y="4131594"/>
            <a:ext cx="2969158" cy="3256496"/>
          </a:xfrm>
          <a:prstGeom prst="rect">
            <a:avLst/>
          </a:prstGeom>
        </p:spPr>
      </p:pic>
      <p:pic>
        <p:nvPicPr>
          <p:cNvPr id="7" name="図 6" descr="【小浜温泉キャラクター】おゆっぴー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4"/>
          <a:stretch/>
        </p:blipFill>
        <p:spPr>
          <a:xfrm>
            <a:off x="876299" y="304276"/>
            <a:ext cx="2079353" cy="2916929"/>
          </a:xfrm>
          <a:prstGeom prst="rect">
            <a:avLst/>
          </a:prstGeom>
        </p:spPr>
      </p:pic>
      <p:grpSp>
        <p:nvGrpSpPr>
          <p:cNvPr id="21" name="グループ化 20"/>
          <p:cNvGrpSpPr/>
          <p:nvPr/>
        </p:nvGrpSpPr>
        <p:grpSpPr>
          <a:xfrm>
            <a:off x="3173261" y="2542754"/>
            <a:ext cx="3037837" cy="1525775"/>
            <a:chOff x="3173261" y="2542754"/>
            <a:chExt cx="3037837" cy="1525775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3352545" y="2851128"/>
              <a:ext cx="2858553" cy="1217401"/>
            </a:xfrm>
            <a:prstGeom prst="wedgeRoundRectCallout">
              <a:avLst>
                <a:gd name="adj1" fmla="val 36177"/>
                <a:gd name="adj2" fmla="val 9621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へ～～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色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は透明、におい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みたいだね。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3173261" y="2542754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" name="テキスト ボックス 1"/>
            <p:cNvSpPr txBox="1"/>
            <p:nvPr/>
          </p:nvSpPr>
          <p:spPr>
            <a:xfrm>
              <a:off x="3999498" y="3200007"/>
              <a:ext cx="67235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とうめい</a:t>
              </a:r>
              <a:endParaRPr kumimoji="1" lang="ja-JP" altLang="en-US" sz="7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" y="-2431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713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15965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t="5736"/>
          <a:stretch/>
        </p:blipFill>
        <p:spPr>
          <a:xfrm>
            <a:off x="0" y="0"/>
            <a:ext cx="10688638" cy="7556639"/>
          </a:xfrm>
          <a:prstGeom prst="rect">
            <a:avLst/>
          </a:prstGeom>
        </p:spPr>
      </p:pic>
      <p:pic>
        <p:nvPicPr>
          <p:cNvPr id="21" name="図 20" descr="【小浜温泉キャラクター】おゆっぴー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0999" y="3482085"/>
            <a:ext cx="2090951" cy="2309114"/>
          </a:xfrm>
          <a:prstGeom prst="rect">
            <a:avLst/>
          </a:prstGeom>
        </p:spPr>
      </p:pic>
      <p:grpSp>
        <p:nvGrpSpPr>
          <p:cNvPr id="8" name="グループ化 7"/>
          <p:cNvGrpSpPr/>
          <p:nvPr/>
        </p:nvGrpSpPr>
        <p:grpSpPr>
          <a:xfrm>
            <a:off x="303149" y="2397140"/>
            <a:ext cx="2575417" cy="901886"/>
            <a:chOff x="303149" y="2397140"/>
            <a:chExt cx="2575417" cy="901886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436102" y="2677201"/>
              <a:ext cx="2442464" cy="621825"/>
            </a:xfrm>
            <a:prstGeom prst="wedgeRoundRectCallout">
              <a:avLst>
                <a:gd name="adj1" fmla="val -12452"/>
                <a:gd name="adj2" fmla="val 12274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000" b="1" dirty="0" err="1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しょっぱ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～</a:t>
              </a:r>
              <a:r>
                <a:rPr lang="ja-JP" altLang="en-US" sz="2000" b="1" dirty="0" err="1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！！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303149" y="2397140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グループ化 10"/>
          <p:cNvGrpSpPr/>
          <p:nvPr/>
        </p:nvGrpSpPr>
        <p:grpSpPr>
          <a:xfrm>
            <a:off x="1680779" y="1119120"/>
            <a:ext cx="2433737" cy="1009308"/>
            <a:chOff x="1680779" y="1119120"/>
            <a:chExt cx="2433737" cy="1009308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1828541" y="1412508"/>
              <a:ext cx="2285975" cy="715920"/>
            </a:xfrm>
            <a:prstGeom prst="wedgeRoundRectCallout">
              <a:avLst>
                <a:gd name="adj1" fmla="val 26449"/>
                <a:gd name="adj2" fmla="val 19982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塩からいね～～。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1680779" y="1119120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2" name="グループ化 21"/>
          <p:cNvGrpSpPr/>
          <p:nvPr/>
        </p:nvGrpSpPr>
        <p:grpSpPr>
          <a:xfrm>
            <a:off x="4963805" y="171197"/>
            <a:ext cx="5458767" cy="2816916"/>
            <a:chOff x="4963805" y="171197"/>
            <a:chExt cx="5458767" cy="2816916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5147438" y="379240"/>
              <a:ext cx="5275134" cy="2608873"/>
            </a:xfrm>
            <a:custGeom>
              <a:avLst/>
              <a:gdLst>
                <a:gd name="connsiteX0" fmla="*/ 0 w 5275134"/>
                <a:gd name="connsiteY0" fmla="*/ 270503 h 1622984"/>
                <a:gd name="connsiteX1" fmla="*/ 270503 w 5275134"/>
                <a:gd name="connsiteY1" fmla="*/ 0 h 1622984"/>
                <a:gd name="connsiteX2" fmla="*/ 3077162 w 5275134"/>
                <a:gd name="connsiteY2" fmla="*/ 0 h 1622984"/>
                <a:gd name="connsiteX3" fmla="*/ 3077162 w 5275134"/>
                <a:gd name="connsiteY3" fmla="*/ 0 h 1622984"/>
                <a:gd name="connsiteX4" fmla="*/ 4395945 w 5275134"/>
                <a:gd name="connsiteY4" fmla="*/ 0 h 1622984"/>
                <a:gd name="connsiteX5" fmla="*/ 5004631 w 5275134"/>
                <a:gd name="connsiteY5" fmla="*/ 0 h 1622984"/>
                <a:gd name="connsiteX6" fmla="*/ 5275134 w 5275134"/>
                <a:gd name="connsiteY6" fmla="*/ 270503 h 1622984"/>
                <a:gd name="connsiteX7" fmla="*/ 5275134 w 5275134"/>
                <a:gd name="connsiteY7" fmla="*/ 946741 h 1622984"/>
                <a:gd name="connsiteX8" fmla="*/ 5275134 w 5275134"/>
                <a:gd name="connsiteY8" fmla="*/ 946741 h 1622984"/>
                <a:gd name="connsiteX9" fmla="*/ 5275134 w 5275134"/>
                <a:gd name="connsiteY9" fmla="*/ 1352487 h 1622984"/>
                <a:gd name="connsiteX10" fmla="*/ 5275134 w 5275134"/>
                <a:gd name="connsiteY10" fmla="*/ 1352481 h 1622984"/>
                <a:gd name="connsiteX11" fmla="*/ 5004631 w 5275134"/>
                <a:gd name="connsiteY11" fmla="*/ 1622984 h 1622984"/>
                <a:gd name="connsiteX12" fmla="*/ 4395945 w 5275134"/>
                <a:gd name="connsiteY12" fmla="*/ 1622984 h 1622984"/>
                <a:gd name="connsiteX13" fmla="*/ 4096511 w 5275134"/>
                <a:gd name="connsiteY13" fmla="*/ 2822548 h 1622984"/>
                <a:gd name="connsiteX14" fmla="*/ 3077162 w 5275134"/>
                <a:gd name="connsiteY14" fmla="*/ 1622984 h 1622984"/>
                <a:gd name="connsiteX15" fmla="*/ 270503 w 5275134"/>
                <a:gd name="connsiteY15" fmla="*/ 1622984 h 1622984"/>
                <a:gd name="connsiteX16" fmla="*/ 0 w 5275134"/>
                <a:gd name="connsiteY16" fmla="*/ 1352481 h 1622984"/>
                <a:gd name="connsiteX17" fmla="*/ 0 w 5275134"/>
                <a:gd name="connsiteY17" fmla="*/ 1352487 h 1622984"/>
                <a:gd name="connsiteX18" fmla="*/ 0 w 5275134"/>
                <a:gd name="connsiteY18" fmla="*/ 946741 h 1622984"/>
                <a:gd name="connsiteX19" fmla="*/ 0 w 5275134"/>
                <a:gd name="connsiteY19" fmla="*/ 946741 h 1622984"/>
                <a:gd name="connsiteX20" fmla="*/ 0 w 5275134"/>
                <a:gd name="connsiteY20" fmla="*/ 270503 h 1622984"/>
                <a:gd name="connsiteX0" fmla="*/ 0 w 5275134"/>
                <a:gd name="connsiteY0" fmla="*/ 270503 h 2822548"/>
                <a:gd name="connsiteX1" fmla="*/ 270503 w 5275134"/>
                <a:gd name="connsiteY1" fmla="*/ 0 h 2822548"/>
                <a:gd name="connsiteX2" fmla="*/ 3077162 w 5275134"/>
                <a:gd name="connsiteY2" fmla="*/ 0 h 2822548"/>
                <a:gd name="connsiteX3" fmla="*/ 3077162 w 5275134"/>
                <a:gd name="connsiteY3" fmla="*/ 0 h 2822548"/>
                <a:gd name="connsiteX4" fmla="*/ 4395945 w 5275134"/>
                <a:gd name="connsiteY4" fmla="*/ 0 h 2822548"/>
                <a:gd name="connsiteX5" fmla="*/ 5004631 w 5275134"/>
                <a:gd name="connsiteY5" fmla="*/ 0 h 2822548"/>
                <a:gd name="connsiteX6" fmla="*/ 5275134 w 5275134"/>
                <a:gd name="connsiteY6" fmla="*/ 270503 h 2822548"/>
                <a:gd name="connsiteX7" fmla="*/ 5275134 w 5275134"/>
                <a:gd name="connsiteY7" fmla="*/ 946741 h 2822548"/>
                <a:gd name="connsiteX8" fmla="*/ 5275134 w 5275134"/>
                <a:gd name="connsiteY8" fmla="*/ 946741 h 2822548"/>
                <a:gd name="connsiteX9" fmla="*/ 5275134 w 5275134"/>
                <a:gd name="connsiteY9" fmla="*/ 1352487 h 2822548"/>
                <a:gd name="connsiteX10" fmla="*/ 5275134 w 5275134"/>
                <a:gd name="connsiteY10" fmla="*/ 1352481 h 2822548"/>
                <a:gd name="connsiteX11" fmla="*/ 5004631 w 5275134"/>
                <a:gd name="connsiteY11" fmla="*/ 1622984 h 2822548"/>
                <a:gd name="connsiteX12" fmla="*/ 4395945 w 5275134"/>
                <a:gd name="connsiteY12" fmla="*/ 1622984 h 2822548"/>
                <a:gd name="connsiteX13" fmla="*/ 4096511 w 5275134"/>
                <a:gd name="connsiteY13" fmla="*/ 2822548 h 2822548"/>
                <a:gd name="connsiteX14" fmla="*/ 3613190 w 5275134"/>
                <a:gd name="connsiteY14" fmla="*/ 1622984 h 2822548"/>
                <a:gd name="connsiteX15" fmla="*/ 270503 w 5275134"/>
                <a:gd name="connsiteY15" fmla="*/ 1622984 h 2822548"/>
                <a:gd name="connsiteX16" fmla="*/ 0 w 5275134"/>
                <a:gd name="connsiteY16" fmla="*/ 1352481 h 2822548"/>
                <a:gd name="connsiteX17" fmla="*/ 0 w 5275134"/>
                <a:gd name="connsiteY17" fmla="*/ 1352487 h 2822548"/>
                <a:gd name="connsiteX18" fmla="*/ 0 w 5275134"/>
                <a:gd name="connsiteY18" fmla="*/ 946741 h 2822548"/>
                <a:gd name="connsiteX19" fmla="*/ 0 w 5275134"/>
                <a:gd name="connsiteY19" fmla="*/ 946741 h 2822548"/>
                <a:gd name="connsiteX20" fmla="*/ 0 w 5275134"/>
                <a:gd name="connsiteY20" fmla="*/ 270503 h 28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275134" h="2822548">
                  <a:moveTo>
                    <a:pt x="0" y="270503"/>
                  </a:moveTo>
                  <a:cubicBezTo>
                    <a:pt x="0" y="121108"/>
                    <a:pt x="121108" y="0"/>
                    <a:pt x="270503" y="0"/>
                  </a:cubicBezTo>
                  <a:lnTo>
                    <a:pt x="3077162" y="0"/>
                  </a:lnTo>
                  <a:lnTo>
                    <a:pt x="3077162" y="0"/>
                  </a:lnTo>
                  <a:lnTo>
                    <a:pt x="4395945" y="0"/>
                  </a:lnTo>
                  <a:lnTo>
                    <a:pt x="5004631" y="0"/>
                  </a:lnTo>
                  <a:cubicBezTo>
                    <a:pt x="5154026" y="0"/>
                    <a:pt x="5275134" y="121108"/>
                    <a:pt x="5275134" y="270503"/>
                  </a:cubicBezTo>
                  <a:lnTo>
                    <a:pt x="5275134" y="946741"/>
                  </a:lnTo>
                  <a:lnTo>
                    <a:pt x="5275134" y="946741"/>
                  </a:lnTo>
                  <a:lnTo>
                    <a:pt x="5275134" y="1352487"/>
                  </a:lnTo>
                  <a:lnTo>
                    <a:pt x="5275134" y="1352481"/>
                  </a:lnTo>
                  <a:cubicBezTo>
                    <a:pt x="5275134" y="1501876"/>
                    <a:pt x="5154026" y="1622984"/>
                    <a:pt x="5004631" y="1622984"/>
                  </a:cubicBezTo>
                  <a:lnTo>
                    <a:pt x="4395945" y="1622984"/>
                  </a:lnTo>
                  <a:lnTo>
                    <a:pt x="4096511" y="2822548"/>
                  </a:lnTo>
                  <a:lnTo>
                    <a:pt x="3613190" y="1622984"/>
                  </a:lnTo>
                  <a:lnTo>
                    <a:pt x="270503" y="1622984"/>
                  </a:lnTo>
                  <a:cubicBezTo>
                    <a:pt x="121108" y="1622984"/>
                    <a:pt x="0" y="1501876"/>
                    <a:pt x="0" y="1352481"/>
                  </a:cubicBezTo>
                  <a:lnTo>
                    <a:pt x="0" y="1352487"/>
                  </a:lnTo>
                  <a:lnTo>
                    <a:pt x="0" y="946741"/>
                  </a:lnTo>
                  <a:lnTo>
                    <a:pt x="0" y="946741"/>
                  </a:lnTo>
                  <a:lnTo>
                    <a:pt x="0" y="270503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80000" tIns="144000" rIns="36000" bIns="49775" rtlCol="0" anchor="t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そうそう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　塩分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とミネラル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たっぷり！</a:t>
              </a:r>
              <a:endParaRPr lang="ja-JP" altLang="en-US" sz="20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小浜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温泉は海が近くて夕日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がきれい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だよ！</a:t>
              </a: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105ｍ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ある日本一長い足湯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に入って、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ゆっくり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していってね！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4963805" y="171197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>
                <a:solidFill>
                  <a:schemeClr val="bg1"/>
                </a:solidFill>
              </a:rPr>
              <a:t>10</a:t>
            </a:r>
            <a:endParaRPr lang="ja-JP" altLang="en-US" sz="1300" dirty="0">
              <a:solidFill>
                <a:schemeClr val="bg1"/>
              </a:solidFill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392187" y="3374055"/>
            <a:ext cx="4786784" cy="2417144"/>
            <a:chOff x="392187" y="3374055"/>
            <a:chExt cx="4786784" cy="2417144"/>
          </a:xfrm>
        </p:grpSpPr>
        <p:pic>
          <p:nvPicPr>
            <p:cNvPr id="6" name="図 5"/>
            <p:cNvPicPr>
              <a:picLocks noChangeAspect="1"/>
            </p:cNvPicPr>
            <p:nvPr/>
          </p:nvPicPr>
          <p:blipFill rotWithShape="1">
            <a:blip r:embed="rId5"/>
            <a:srcRect b="15528"/>
            <a:stretch/>
          </p:blipFill>
          <p:spPr>
            <a:xfrm>
              <a:off x="392187" y="3821331"/>
              <a:ext cx="2098764" cy="1969868"/>
            </a:xfrm>
            <a:prstGeom prst="rect">
              <a:avLst/>
            </a:prstGeom>
          </p:spPr>
        </p:pic>
        <p:pic>
          <p:nvPicPr>
            <p:cNvPr id="7" name="図 6"/>
            <p:cNvPicPr>
              <a:picLocks noChangeAspect="1"/>
            </p:cNvPicPr>
            <p:nvPr/>
          </p:nvPicPr>
          <p:blipFill rotWithShape="1">
            <a:blip r:embed="rId6"/>
            <a:srcRect b="18247"/>
            <a:stretch/>
          </p:blipFill>
          <p:spPr>
            <a:xfrm>
              <a:off x="2175385" y="3374055"/>
              <a:ext cx="3003586" cy="2417144"/>
            </a:xfrm>
            <a:prstGeom prst="rect">
              <a:avLst/>
            </a:prstGeom>
          </p:spPr>
        </p:pic>
      </p:grp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" y="-3106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694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>
            <a:off x="15965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小地獄温泉館　内観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47" y="3151966"/>
            <a:ext cx="5587119" cy="4190340"/>
          </a:xfrm>
          <a:prstGeom prst="rect">
            <a:avLst/>
          </a:prstGeom>
        </p:spPr>
      </p:pic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11</a:t>
            </a:r>
            <a:endParaRPr lang="ja-JP" altLang="en-US" sz="13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072" y="5124592"/>
            <a:ext cx="1889815" cy="2287671"/>
          </a:xfrm>
          <a:prstGeom prst="rect">
            <a:avLst/>
          </a:prstGeom>
        </p:spPr>
      </p:pic>
      <p:grpSp>
        <p:nvGrpSpPr>
          <p:cNvPr id="5" name="グループ化 4"/>
          <p:cNvGrpSpPr/>
          <p:nvPr/>
        </p:nvGrpSpPr>
        <p:grpSpPr>
          <a:xfrm>
            <a:off x="2172024" y="189974"/>
            <a:ext cx="3480256" cy="1134720"/>
            <a:chOff x="2172024" y="189974"/>
            <a:chExt cx="3480256" cy="1134720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2339891" y="444005"/>
              <a:ext cx="3312389" cy="880689"/>
            </a:xfrm>
            <a:prstGeom prst="wedgeRoundRectCallout">
              <a:avLst>
                <a:gd name="adj1" fmla="val -51454"/>
                <a:gd name="adj2" fmla="val 11991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次はウンゼリーヌちゃん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よろしく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2172024" y="189974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2" name="図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3566" y="4232252"/>
            <a:ext cx="3169664" cy="3497561"/>
          </a:xfrm>
          <a:prstGeom prst="rect">
            <a:avLst/>
          </a:prstGeom>
        </p:spPr>
      </p:pic>
      <p:grpSp>
        <p:nvGrpSpPr>
          <p:cNvPr id="11" name="グループ化 10"/>
          <p:cNvGrpSpPr/>
          <p:nvPr/>
        </p:nvGrpSpPr>
        <p:grpSpPr>
          <a:xfrm>
            <a:off x="8260361" y="4007262"/>
            <a:ext cx="2060217" cy="896844"/>
            <a:chOff x="8260361" y="4007262"/>
            <a:chExt cx="2060217" cy="896844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8440086" y="4231247"/>
              <a:ext cx="1880492" cy="672859"/>
            </a:xfrm>
            <a:prstGeom prst="wedgeRoundRectCallout">
              <a:avLst>
                <a:gd name="adj1" fmla="val -15031"/>
                <a:gd name="adj2" fmla="val 10207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味は・・・？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1" name="図形グループ 20"/>
            <p:cNvGrpSpPr/>
            <p:nvPr/>
          </p:nvGrpSpPr>
          <p:grpSpPr>
            <a:xfrm>
              <a:off x="8260361" y="4007262"/>
              <a:ext cx="335733" cy="509114"/>
              <a:chOff x="1327150" y="307976"/>
              <a:chExt cx="311150" cy="461665"/>
            </a:xfrm>
          </p:grpSpPr>
          <p:sp>
            <p:nvSpPr>
              <p:cNvPr id="22" name="円/楕円 2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" name="テキスト ボックス 24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6" name="グループ化 5"/>
          <p:cNvGrpSpPr/>
          <p:nvPr/>
        </p:nvGrpSpPr>
        <p:grpSpPr>
          <a:xfrm>
            <a:off x="8438435" y="284570"/>
            <a:ext cx="2018352" cy="3632981"/>
            <a:chOff x="8438435" y="284570"/>
            <a:chExt cx="2018352" cy="3632981"/>
          </a:xfrm>
        </p:grpSpPr>
        <p:pic>
          <p:nvPicPr>
            <p:cNvPr id="4" name="図 3" descr="【雲仙温泉キャラクター】ウンゼリーヌ.gif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06" t="15652" r="19441" b="17009"/>
            <a:stretch/>
          </p:blipFill>
          <p:spPr>
            <a:xfrm>
              <a:off x="8438435" y="284570"/>
              <a:ext cx="2018352" cy="2984127"/>
            </a:xfrm>
            <a:prstGeom prst="rect">
              <a:avLst/>
            </a:prstGeom>
          </p:spPr>
        </p:pic>
        <p:sp>
          <p:nvSpPr>
            <p:cNvPr id="29" name="テキスト ボックス 28"/>
            <p:cNvSpPr txBox="1"/>
            <p:nvPr/>
          </p:nvSpPr>
          <p:spPr>
            <a:xfrm>
              <a:off x="8730441" y="3209665"/>
              <a:ext cx="15780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雲仙温泉観光協会</a:t>
              </a:r>
              <a:endParaRPr kumimoji="1" lang="en-US" altLang="ja-JP" sz="1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/>
              <a:r>
                <a:rPr kumimoji="1" lang="ja-JP" altLang="en-US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キャラクター</a:t>
              </a:r>
              <a:endParaRPr kumimoji="1" lang="en-US" altLang="ja-JP" sz="1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/>
              <a:r>
                <a:rPr kumimoji="1" lang="ja-JP" altLang="en-US" sz="1600" b="1" dirty="0" smtClean="0">
                  <a:latin typeface="HG丸ｺﾞｼｯｸM-PRO"/>
                  <a:ea typeface="HG丸ｺﾞｼｯｸM-PRO"/>
                  <a:cs typeface="HG丸ｺﾞｼｯｸM-PRO"/>
                </a:rPr>
                <a:t>ウンゼリーヌ</a:t>
              </a:r>
              <a:endParaRPr kumimoji="1" lang="ja-JP" altLang="en-US" sz="1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3969718" y="1337486"/>
            <a:ext cx="4322175" cy="2046036"/>
            <a:chOff x="3969718" y="1337486"/>
            <a:chExt cx="4322175" cy="2046036"/>
          </a:xfrm>
        </p:grpSpPr>
        <p:sp>
          <p:nvSpPr>
            <p:cNvPr id="26" name="角丸四角形吹き出し 25"/>
            <p:cNvSpPr/>
            <p:nvPr/>
          </p:nvSpPr>
          <p:spPr>
            <a:xfrm>
              <a:off x="4131724" y="1581067"/>
              <a:ext cx="4160169" cy="1802455"/>
            </a:xfrm>
            <a:prstGeom prst="wedgeRoundRectCallout">
              <a:avLst>
                <a:gd name="adj1" fmla="val 63159"/>
                <a:gd name="adj2" fmla="val -2483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雲仙温泉はね、火山ガス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ちょっと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遠くまで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上がって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くる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間に少し冷めるから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70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～90度くらいの温泉よ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わき水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や空気で冷まして入るわ。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7" name="図形グループ 26"/>
            <p:cNvGrpSpPr/>
            <p:nvPr/>
          </p:nvGrpSpPr>
          <p:grpSpPr>
            <a:xfrm>
              <a:off x="3969718" y="1337486"/>
              <a:ext cx="335733" cy="509114"/>
              <a:chOff x="1327150" y="307976"/>
              <a:chExt cx="311150" cy="461665"/>
            </a:xfrm>
          </p:grpSpPr>
          <p:sp>
            <p:nvSpPr>
              <p:cNvPr id="28" name="円/楕円 2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" name="テキスト ボックス 32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0" name="グループ化 9"/>
          <p:cNvGrpSpPr/>
          <p:nvPr/>
        </p:nvGrpSpPr>
        <p:grpSpPr>
          <a:xfrm>
            <a:off x="4606424" y="3344057"/>
            <a:ext cx="3474200" cy="1462728"/>
            <a:chOff x="4606424" y="3344057"/>
            <a:chExt cx="3474200" cy="1462728"/>
          </a:xfrm>
        </p:grpSpPr>
        <p:sp>
          <p:nvSpPr>
            <p:cNvPr id="14" name="角丸四角形吹き出し 13"/>
            <p:cNvSpPr/>
            <p:nvPr/>
          </p:nvSpPr>
          <p:spPr>
            <a:xfrm>
              <a:off x="4782178" y="3628392"/>
              <a:ext cx="3298446" cy="1178393"/>
            </a:xfrm>
            <a:prstGeom prst="wedgeRoundRectCallout">
              <a:avLst>
                <a:gd name="adj1" fmla="val 14611"/>
                <a:gd name="adj2" fmla="val 6879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ふ～～ん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色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はミルクみたいな白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においは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玉子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みたい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ね。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4606424" y="3344057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46" name="グループ化 145"/>
          <p:cNvGrpSpPr>
            <a:grpSpLocks noChangeAspect="1"/>
          </p:cNvGrpSpPr>
          <p:nvPr/>
        </p:nvGrpSpPr>
        <p:grpSpPr>
          <a:xfrm>
            <a:off x="43208" y="279644"/>
            <a:ext cx="2499767" cy="3645797"/>
            <a:chOff x="-2873415" y="889428"/>
            <a:chExt cx="2655893" cy="3873501"/>
          </a:xfrm>
        </p:grpSpPr>
        <p:sp>
          <p:nvSpPr>
            <p:cNvPr id="147" name="AutoShape 3"/>
            <p:cNvSpPr>
              <a:spLocks noChangeAspect="1" noChangeArrowheads="1" noTextEdit="1"/>
            </p:cNvSpPr>
            <p:nvPr/>
          </p:nvSpPr>
          <p:spPr bwMode="auto">
            <a:xfrm>
              <a:off x="-2873415" y="889428"/>
              <a:ext cx="2655893" cy="387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8" name="Freeform 5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9" name="Freeform 6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  <a:gd name="T12" fmla="*/ 156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0" name="Freeform 7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1" name="Freeform 8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  <a:gd name="T12" fmla="*/ 240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2" name="Freeform 9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3" name="Freeform 10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  <a:gd name="T14" fmla="*/ 0 w 217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4" name="Freeform 11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5" name="Freeform 12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  <a:gd name="T14" fmla="*/ 218 w 218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lnTo>
                    <a:pt x="218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6" name="Freeform 13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solidFill>
              <a:srgbClr val="F9B6A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7" name="Freeform 14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8" name="Freeform 15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close/>
                </a:path>
              </a:pathLst>
            </a:custGeom>
            <a:solidFill>
              <a:srgbClr val="FEFEFE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9" name="Freeform 16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  <a:gd name="T50" fmla="*/ 568 w 1043"/>
                <a:gd name="T51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lnTo>
                    <a:pt x="568" y="28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0" name="Freeform 17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1" name="Freeform 18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  <a:gd name="T14" fmla="*/ 48 w 104"/>
                <a:gd name="T15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2" name="Freeform 19"/>
            <p:cNvSpPr>
              <a:spLocks/>
            </p:cNvSpPr>
            <p:nvPr/>
          </p:nvSpPr>
          <p:spPr bwMode="auto">
            <a:xfrm>
              <a:off x="-1727238" y="3192632"/>
              <a:ext cx="323851" cy="533023"/>
            </a:xfrm>
            <a:custGeom>
              <a:avLst/>
              <a:gdLst>
                <a:gd name="T0" fmla="*/ 34 w 230"/>
                <a:gd name="T1" fmla="*/ 0 h 395"/>
                <a:gd name="T2" fmla="*/ 34 w 230"/>
                <a:gd name="T3" fmla="*/ 0 h 395"/>
                <a:gd name="T4" fmla="*/ 126 w 230"/>
                <a:gd name="T5" fmla="*/ 395 h 395"/>
                <a:gd name="T6" fmla="*/ 220 w 230"/>
                <a:gd name="T7" fmla="*/ 1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395">
                  <a:moveTo>
                    <a:pt x="34" y="0"/>
                  </a:moveTo>
                  <a:lnTo>
                    <a:pt x="34" y="0"/>
                  </a:lnTo>
                  <a:cubicBezTo>
                    <a:pt x="34" y="0"/>
                    <a:pt x="0" y="267"/>
                    <a:pt x="126" y="395"/>
                  </a:cubicBezTo>
                  <a:cubicBezTo>
                    <a:pt x="126" y="395"/>
                    <a:pt x="230" y="181"/>
                    <a:pt x="220" y="10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3" name="Freeform 20"/>
            <p:cNvSpPr>
              <a:spLocks/>
            </p:cNvSpPr>
            <p:nvPr/>
          </p:nvSpPr>
          <p:spPr bwMode="auto">
            <a:xfrm>
              <a:off x="-1479587" y="3210803"/>
              <a:ext cx="179388" cy="410367"/>
            </a:xfrm>
            <a:custGeom>
              <a:avLst/>
              <a:gdLst>
                <a:gd name="T0" fmla="*/ 91 w 127"/>
                <a:gd name="T1" fmla="*/ 0 h 303"/>
                <a:gd name="T2" fmla="*/ 91 w 127"/>
                <a:gd name="T3" fmla="*/ 0 h 303"/>
                <a:gd name="T4" fmla="*/ 113 w 127"/>
                <a:gd name="T5" fmla="*/ 43 h 303"/>
                <a:gd name="T6" fmla="*/ 75 w 127"/>
                <a:gd name="T7" fmla="*/ 91 h 303"/>
                <a:gd name="T8" fmla="*/ 93 w 127"/>
                <a:gd name="T9" fmla="*/ 217 h 303"/>
                <a:gd name="T10" fmla="*/ 0 w 127"/>
                <a:gd name="T11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" h="303">
                  <a:moveTo>
                    <a:pt x="91" y="0"/>
                  </a:moveTo>
                  <a:lnTo>
                    <a:pt x="91" y="0"/>
                  </a:lnTo>
                  <a:lnTo>
                    <a:pt x="113" y="43"/>
                  </a:lnTo>
                  <a:lnTo>
                    <a:pt x="75" y="91"/>
                  </a:lnTo>
                  <a:cubicBezTo>
                    <a:pt x="75" y="91"/>
                    <a:pt x="127" y="183"/>
                    <a:pt x="93" y="217"/>
                  </a:cubicBezTo>
                  <a:cubicBezTo>
                    <a:pt x="60" y="251"/>
                    <a:pt x="0" y="303"/>
                    <a:pt x="0" y="303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4" name="Freeform 21"/>
            <p:cNvSpPr>
              <a:spLocks/>
            </p:cNvSpPr>
            <p:nvPr/>
          </p:nvSpPr>
          <p:spPr bwMode="auto">
            <a:xfrm>
              <a:off x="-1930438" y="3209289"/>
              <a:ext cx="228600" cy="363425"/>
            </a:xfrm>
            <a:custGeom>
              <a:avLst/>
              <a:gdLst>
                <a:gd name="T0" fmla="*/ 154 w 162"/>
                <a:gd name="T1" fmla="*/ 0 h 269"/>
                <a:gd name="T2" fmla="*/ 154 w 162"/>
                <a:gd name="T3" fmla="*/ 0 h 269"/>
                <a:gd name="T4" fmla="*/ 122 w 162"/>
                <a:gd name="T5" fmla="*/ 91 h 269"/>
                <a:gd name="T6" fmla="*/ 162 w 162"/>
                <a:gd name="T7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269">
                  <a:moveTo>
                    <a:pt x="154" y="0"/>
                  </a:moveTo>
                  <a:lnTo>
                    <a:pt x="154" y="0"/>
                  </a:lnTo>
                  <a:cubicBezTo>
                    <a:pt x="154" y="0"/>
                    <a:pt x="62" y="24"/>
                    <a:pt x="122" y="91"/>
                  </a:cubicBezTo>
                  <a:cubicBezTo>
                    <a:pt x="122" y="91"/>
                    <a:pt x="0" y="177"/>
                    <a:pt x="162" y="269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" name="Freeform 22"/>
            <p:cNvSpPr>
              <a:spLocks/>
            </p:cNvSpPr>
            <p:nvPr/>
          </p:nvSpPr>
          <p:spPr bwMode="auto">
            <a:xfrm>
              <a:off x="-1570075" y="3855882"/>
              <a:ext cx="49213" cy="45428"/>
            </a:xfrm>
            <a:custGeom>
              <a:avLst/>
              <a:gdLst>
                <a:gd name="T0" fmla="*/ 34 w 34"/>
                <a:gd name="T1" fmla="*/ 17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  <a:gd name="T10" fmla="*/ 34 w 34"/>
                <a:gd name="T11" fmla="*/ 17 h 34"/>
                <a:gd name="T12" fmla="*/ 34 w 34"/>
                <a:gd name="T1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4">
                  <a:moveTo>
                    <a:pt x="34" y="17"/>
                  </a:moveTo>
                  <a:lnTo>
                    <a:pt x="34" y="17"/>
                  </a:lnTo>
                  <a:cubicBezTo>
                    <a:pt x="34" y="26"/>
                    <a:pt x="26" y="34"/>
                    <a:pt x="17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6" y="0"/>
                    <a:pt x="34" y="8"/>
                    <a:pt x="34" y="17"/>
                  </a:cubicBezTo>
                  <a:lnTo>
                    <a:pt x="34" y="17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" name="Freeform 23"/>
            <p:cNvSpPr>
              <a:spLocks/>
            </p:cNvSpPr>
            <p:nvPr/>
          </p:nvSpPr>
          <p:spPr bwMode="auto">
            <a:xfrm>
              <a:off x="-1566900" y="4020937"/>
              <a:ext cx="47625" cy="56028"/>
            </a:xfrm>
            <a:custGeom>
              <a:avLst/>
              <a:gdLst>
                <a:gd name="T0" fmla="*/ 34 w 34"/>
                <a:gd name="T1" fmla="*/ 21 h 42"/>
                <a:gd name="T2" fmla="*/ 34 w 34"/>
                <a:gd name="T3" fmla="*/ 21 h 42"/>
                <a:gd name="T4" fmla="*/ 17 w 34"/>
                <a:gd name="T5" fmla="*/ 42 h 42"/>
                <a:gd name="T6" fmla="*/ 0 w 34"/>
                <a:gd name="T7" fmla="*/ 21 h 42"/>
                <a:gd name="T8" fmla="*/ 17 w 34"/>
                <a:gd name="T9" fmla="*/ 0 h 42"/>
                <a:gd name="T10" fmla="*/ 34 w 34"/>
                <a:gd name="T11" fmla="*/ 21 h 42"/>
                <a:gd name="T12" fmla="*/ 34 w 34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2">
                  <a:moveTo>
                    <a:pt x="34" y="21"/>
                  </a:moveTo>
                  <a:lnTo>
                    <a:pt x="34" y="21"/>
                  </a:lnTo>
                  <a:cubicBezTo>
                    <a:pt x="34" y="32"/>
                    <a:pt x="26" y="42"/>
                    <a:pt x="17" y="42"/>
                  </a:cubicBezTo>
                  <a:cubicBezTo>
                    <a:pt x="7" y="42"/>
                    <a:pt x="0" y="32"/>
                    <a:pt x="0" y="21"/>
                  </a:cubicBezTo>
                  <a:cubicBezTo>
                    <a:pt x="0" y="9"/>
                    <a:pt x="7" y="0"/>
                    <a:pt x="17" y="0"/>
                  </a:cubicBezTo>
                  <a:cubicBezTo>
                    <a:pt x="26" y="0"/>
                    <a:pt x="34" y="9"/>
                    <a:pt x="34" y="21"/>
                  </a:cubicBezTo>
                  <a:lnTo>
                    <a:pt x="34" y="21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" name="Freeform 24"/>
            <p:cNvSpPr>
              <a:spLocks/>
            </p:cNvSpPr>
            <p:nvPr/>
          </p:nvSpPr>
          <p:spPr bwMode="auto">
            <a:xfrm>
              <a:off x="-1665325" y="3222918"/>
              <a:ext cx="225425" cy="99942"/>
            </a:xfrm>
            <a:custGeom>
              <a:avLst/>
              <a:gdLst>
                <a:gd name="T0" fmla="*/ 0 w 160"/>
                <a:gd name="T1" fmla="*/ 63 h 75"/>
                <a:gd name="T2" fmla="*/ 0 w 160"/>
                <a:gd name="T3" fmla="*/ 63 h 75"/>
                <a:gd name="T4" fmla="*/ 72 w 160"/>
                <a:gd name="T5" fmla="*/ 0 h 75"/>
                <a:gd name="T6" fmla="*/ 160 w 160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75">
                  <a:moveTo>
                    <a:pt x="0" y="63"/>
                  </a:moveTo>
                  <a:lnTo>
                    <a:pt x="0" y="63"/>
                  </a:lnTo>
                  <a:lnTo>
                    <a:pt x="72" y="0"/>
                  </a:lnTo>
                  <a:cubicBezTo>
                    <a:pt x="72" y="0"/>
                    <a:pt x="134" y="16"/>
                    <a:pt x="160" y="75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" name="Freeform 25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" name="Freeform 26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  <a:gd name="T14" fmla="*/ 74 w 74"/>
                <a:gd name="T1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lnTo>
                    <a:pt x="74" y="34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" name="Freeform 27"/>
            <p:cNvSpPr>
              <a:spLocks/>
            </p:cNvSpPr>
            <p:nvPr/>
          </p:nvSpPr>
          <p:spPr bwMode="auto">
            <a:xfrm>
              <a:off x="-760448" y="3147204"/>
              <a:ext cx="147638" cy="130227"/>
            </a:xfrm>
            <a:custGeom>
              <a:avLst/>
              <a:gdLst>
                <a:gd name="T0" fmla="*/ 64 w 104"/>
                <a:gd name="T1" fmla="*/ 0 h 97"/>
                <a:gd name="T2" fmla="*/ 64 w 104"/>
                <a:gd name="T3" fmla="*/ 0 h 97"/>
                <a:gd name="T4" fmla="*/ 104 w 104"/>
                <a:gd name="T5" fmla="*/ 42 h 97"/>
                <a:gd name="T6" fmla="*/ 40 w 104"/>
                <a:gd name="T7" fmla="*/ 40 h 97"/>
                <a:gd name="T8" fmla="*/ 46 w 104"/>
                <a:gd name="T9" fmla="*/ 68 h 97"/>
                <a:gd name="T10" fmla="*/ 92 w 104"/>
                <a:gd name="T11" fmla="*/ 83 h 97"/>
                <a:gd name="T12" fmla="*/ 38 w 104"/>
                <a:gd name="T13" fmla="*/ 78 h 97"/>
                <a:gd name="T14" fmla="*/ 38 w 104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7">
                  <a:moveTo>
                    <a:pt x="64" y="0"/>
                  </a:moveTo>
                  <a:lnTo>
                    <a:pt x="64" y="0"/>
                  </a:lnTo>
                  <a:cubicBezTo>
                    <a:pt x="64" y="0"/>
                    <a:pt x="48" y="36"/>
                    <a:pt x="104" y="42"/>
                  </a:cubicBezTo>
                  <a:lnTo>
                    <a:pt x="40" y="40"/>
                  </a:lnTo>
                  <a:cubicBezTo>
                    <a:pt x="40" y="40"/>
                    <a:pt x="0" y="52"/>
                    <a:pt x="46" y="68"/>
                  </a:cubicBezTo>
                  <a:lnTo>
                    <a:pt x="92" y="83"/>
                  </a:lnTo>
                  <a:cubicBezTo>
                    <a:pt x="92" y="83"/>
                    <a:pt x="38" y="64"/>
                    <a:pt x="38" y="78"/>
                  </a:cubicBezTo>
                  <a:lnTo>
                    <a:pt x="38" y="97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1" name="Freeform 28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75757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" name="Freeform 29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  <a:gd name="T12" fmla="*/ 0 w 106"/>
                <a:gd name="T13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" name="Freeform 30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" name="Freeform 31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  <a:gd name="T12" fmla="*/ 46 w 46"/>
                <a:gd name="T13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lnTo>
                    <a:pt x="46" y="25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" name="Freeform 32"/>
            <p:cNvSpPr>
              <a:spLocks/>
            </p:cNvSpPr>
            <p:nvPr/>
          </p:nvSpPr>
          <p:spPr bwMode="auto">
            <a:xfrm>
              <a:off x="-1916151" y="3783197"/>
              <a:ext cx="182563" cy="162027"/>
            </a:xfrm>
            <a:custGeom>
              <a:avLst/>
              <a:gdLst>
                <a:gd name="T0" fmla="*/ 117 w 129"/>
                <a:gd name="T1" fmla="*/ 120 h 120"/>
                <a:gd name="T2" fmla="*/ 117 w 129"/>
                <a:gd name="T3" fmla="*/ 120 h 120"/>
                <a:gd name="T4" fmla="*/ 129 w 129"/>
                <a:gd name="T5" fmla="*/ 30 h 120"/>
                <a:gd name="T6" fmla="*/ 11 w 129"/>
                <a:gd name="T7" fmla="*/ 56 h 120"/>
                <a:gd name="T8" fmla="*/ 7 w 129"/>
                <a:gd name="T9" fmla="*/ 74 h 120"/>
                <a:gd name="T10" fmla="*/ 3 w 129"/>
                <a:gd name="T11" fmla="*/ 104 h 120"/>
                <a:gd name="T12" fmla="*/ 117 w 129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20">
                  <a:moveTo>
                    <a:pt x="117" y="120"/>
                  </a:moveTo>
                  <a:lnTo>
                    <a:pt x="117" y="120"/>
                  </a:lnTo>
                  <a:lnTo>
                    <a:pt x="129" y="30"/>
                  </a:lnTo>
                  <a:cubicBezTo>
                    <a:pt x="129" y="30"/>
                    <a:pt x="53" y="0"/>
                    <a:pt x="11" y="56"/>
                  </a:cubicBezTo>
                  <a:cubicBezTo>
                    <a:pt x="0" y="71"/>
                    <a:pt x="7" y="74"/>
                    <a:pt x="7" y="74"/>
                  </a:cubicBezTo>
                  <a:lnTo>
                    <a:pt x="3" y="104"/>
                  </a:lnTo>
                  <a:lnTo>
                    <a:pt x="117" y="120"/>
                  </a:lnTo>
                  <a:close/>
                </a:path>
              </a:pathLst>
            </a:custGeom>
            <a:solidFill>
              <a:srgbClr val="F9B6A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" name="Freeform 33"/>
            <p:cNvSpPr>
              <a:spLocks/>
            </p:cNvSpPr>
            <p:nvPr/>
          </p:nvSpPr>
          <p:spPr bwMode="auto">
            <a:xfrm>
              <a:off x="-1925676" y="3925539"/>
              <a:ext cx="209550" cy="107514"/>
            </a:xfrm>
            <a:custGeom>
              <a:avLst/>
              <a:gdLst>
                <a:gd name="T0" fmla="*/ 22 w 148"/>
                <a:gd name="T1" fmla="*/ 0 h 80"/>
                <a:gd name="T2" fmla="*/ 22 w 148"/>
                <a:gd name="T3" fmla="*/ 0 h 80"/>
                <a:gd name="T4" fmla="*/ 148 w 148"/>
                <a:gd name="T5" fmla="*/ 24 h 80"/>
                <a:gd name="T6" fmla="*/ 144 w 148"/>
                <a:gd name="T7" fmla="*/ 80 h 80"/>
                <a:gd name="T8" fmla="*/ 0 w 148"/>
                <a:gd name="T9" fmla="*/ 5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80">
                  <a:moveTo>
                    <a:pt x="22" y="0"/>
                  </a:moveTo>
                  <a:lnTo>
                    <a:pt x="22" y="0"/>
                  </a:lnTo>
                  <a:cubicBezTo>
                    <a:pt x="32" y="0"/>
                    <a:pt x="148" y="24"/>
                    <a:pt x="148" y="24"/>
                  </a:cubicBezTo>
                  <a:lnTo>
                    <a:pt x="144" y="80"/>
                  </a:lnTo>
                  <a:cubicBezTo>
                    <a:pt x="144" y="80"/>
                    <a:pt x="70" y="72"/>
                    <a:pt x="0" y="58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" name="Freeform 34"/>
            <p:cNvSpPr>
              <a:spLocks/>
            </p:cNvSpPr>
            <p:nvPr/>
          </p:nvSpPr>
          <p:spPr bwMode="auto">
            <a:xfrm>
              <a:off x="-1944726" y="3507600"/>
              <a:ext cx="276226" cy="351310"/>
            </a:xfrm>
            <a:custGeom>
              <a:avLst/>
              <a:gdLst>
                <a:gd name="T0" fmla="*/ 0 w 196"/>
                <a:gd name="T1" fmla="*/ 0 h 260"/>
                <a:gd name="T2" fmla="*/ 0 w 196"/>
                <a:gd name="T3" fmla="*/ 0 h 260"/>
                <a:gd name="T4" fmla="*/ 172 w 196"/>
                <a:gd name="T5" fmla="*/ 166 h 260"/>
                <a:gd name="T6" fmla="*/ 176 w 196"/>
                <a:gd name="T7" fmla="*/ 260 h 260"/>
                <a:gd name="T8" fmla="*/ 28 w 196"/>
                <a:gd name="T9" fmla="*/ 256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26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48" y="74"/>
                    <a:pt x="172" y="166"/>
                  </a:cubicBezTo>
                  <a:cubicBezTo>
                    <a:pt x="196" y="258"/>
                    <a:pt x="176" y="260"/>
                    <a:pt x="176" y="260"/>
                  </a:cubicBezTo>
                  <a:cubicBezTo>
                    <a:pt x="176" y="260"/>
                    <a:pt x="146" y="184"/>
                    <a:pt x="28" y="256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8" name="Freeform 35"/>
            <p:cNvSpPr>
              <a:spLocks/>
            </p:cNvSpPr>
            <p:nvPr/>
          </p:nvSpPr>
          <p:spPr bwMode="auto">
            <a:xfrm>
              <a:off x="-1758988" y="3825597"/>
              <a:ext cx="22225" cy="124170"/>
            </a:xfrm>
            <a:custGeom>
              <a:avLst/>
              <a:gdLst>
                <a:gd name="T0" fmla="*/ 16 w 16"/>
                <a:gd name="T1" fmla="*/ 0 h 92"/>
                <a:gd name="T2" fmla="*/ 16 w 16"/>
                <a:gd name="T3" fmla="*/ 0 h 92"/>
                <a:gd name="T4" fmla="*/ 0 w 16"/>
                <a:gd name="T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92">
                  <a:moveTo>
                    <a:pt x="16" y="0"/>
                  </a:moveTo>
                  <a:lnTo>
                    <a:pt x="16" y="0"/>
                  </a:lnTo>
                  <a:lnTo>
                    <a:pt x="0" y="92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9" name="Freeform 36"/>
            <p:cNvSpPr>
              <a:spLocks/>
            </p:cNvSpPr>
            <p:nvPr/>
          </p:nvSpPr>
          <p:spPr bwMode="auto">
            <a:xfrm>
              <a:off x="-1279562" y="4287448"/>
              <a:ext cx="36513" cy="172627"/>
            </a:xfrm>
            <a:custGeom>
              <a:avLst/>
              <a:gdLst>
                <a:gd name="T0" fmla="*/ 0 w 26"/>
                <a:gd name="T1" fmla="*/ 0 h 128"/>
                <a:gd name="T2" fmla="*/ 0 w 26"/>
                <a:gd name="T3" fmla="*/ 0 h 128"/>
                <a:gd name="T4" fmla="*/ 26 w 26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8">
                  <a:moveTo>
                    <a:pt x="0" y="0"/>
                  </a:moveTo>
                  <a:lnTo>
                    <a:pt x="0" y="0"/>
                  </a:lnTo>
                  <a:lnTo>
                    <a:pt x="26" y="128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-1787563" y="4317734"/>
              <a:ext cx="39688" cy="152942"/>
            </a:xfrm>
            <a:custGeom>
              <a:avLst/>
              <a:gdLst>
                <a:gd name="T0" fmla="*/ 28 w 28"/>
                <a:gd name="T1" fmla="*/ 0 h 114"/>
                <a:gd name="T2" fmla="*/ 28 w 28"/>
                <a:gd name="T3" fmla="*/ 0 h 114"/>
                <a:gd name="T4" fmla="*/ 0 w 28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14">
                  <a:moveTo>
                    <a:pt x="28" y="0"/>
                  </a:moveTo>
                  <a:lnTo>
                    <a:pt x="28" y="0"/>
                  </a:lnTo>
                  <a:lnTo>
                    <a:pt x="0" y="114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181" name="図形グループ 26"/>
            <p:cNvGrpSpPr/>
            <p:nvPr/>
          </p:nvGrpSpPr>
          <p:grpSpPr>
            <a:xfrm>
              <a:off x="-2059273" y="1840153"/>
              <a:ext cx="335733" cy="485629"/>
              <a:chOff x="1327150" y="307976"/>
              <a:chExt cx="311150" cy="461665"/>
            </a:xfrm>
          </p:grpSpPr>
          <p:sp>
            <p:nvSpPr>
              <p:cNvPr id="201" name="円/楕円 200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2" name="テキスト ボックス 201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82" name="Freeform 38"/>
            <p:cNvSpPr>
              <a:spLocks/>
            </p:cNvSpPr>
            <p:nvPr/>
          </p:nvSpPr>
          <p:spPr bwMode="auto">
            <a:xfrm>
              <a:off x="-2567707" y="1176446"/>
              <a:ext cx="2001872" cy="1982258"/>
            </a:xfrm>
            <a:custGeom>
              <a:avLst/>
              <a:gdLst>
                <a:gd name="T0" fmla="*/ 250 w 1549"/>
                <a:gd name="T1" fmla="*/ 610 h 1435"/>
                <a:gd name="T2" fmla="*/ 250 w 1549"/>
                <a:gd name="T3" fmla="*/ 610 h 1435"/>
                <a:gd name="T4" fmla="*/ 247 w 1549"/>
                <a:gd name="T5" fmla="*/ 601 h 1435"/>
                <a:gd name="T6" fmla="*/ 132 w 1549"/>
                <a:gd name="T7" fmla="*/ 463 h 1435"/>
                <a:gd name="T8" fmla="*/ 51 w 1549"/>
                <a:gd name="T9" fmla="*/ 632 h 1435"/>
                <a:gd name="T10" fmla="*/ 169 w 1549"/>
                <a:gd name="T11" fmla="*/ 859 h 1435"/>
                <a:gd name="T12" fmla="*/ 275 w 1549"/>
                <a:gd name="T13" fmla="*/ 1014 h 1435"/>
                <a:gd name="T14" fmla="*/ 314 w 1549"/>
                <a:gd name="T15" fmla="*/ 969 h 1435"/>
                <a:gd name="T16" fmla="*/ 422 w 1549"/>
                <a:gd name="T17" fmla="*/ 1169 h 1435"/>
                <a:gd name="T18" fmla="*/ 626 w 1549"/>
                <a:gd name="T19" fmla="*/ 1364 h 1435"/>
                <a:gd name="T20" fmla="*/ 822 w 1549"/>
                <a:gd name="T21" fmla="*/ 1433 h 1435"/>
                <a:gd name="T22" fmla="*/ 1026 w 1549"/>
                <a:gd name="T23" fmla="*/ 1346 h 1435"/>
                <a:gd name="T24" fmla="*/ 1237 w 1549"/>
                <a:gd name="T25" fmla="*/ 1126 h 1435"/>
                <a:gd name="T26" fmla="*/ 1279 w 1549"/>
                <a:gd name="T27" fmla="*/ 891 h 1435"/>
                <a:gd name="T28" fmla="*/ 1372 w 1549"/>
                <a:gd name="T29" fmla="*/ 908 h 1435"/>
                <a:gd name="T30" fmla="*/ 1547 w 1549"/>
                <a:gd name="T31" fmla="*/ 627 h 1435"/>
                <a:gd name="T32" fmla="*/ 1478 w 1549"/>
                <a:gd name="T33" fmla="*/ 502 h 1435"/>
                <a:gd name="T34" fmla="*/ 1372 w 1549"/>
                <a:gd name="T35" fmla="*/ 563 h 1435"/>
                <a:gd name="T36" fmla="*/ 1306 w 1549"/>
                <a:gd name="T37" fmla="*/ 706 h 1435"/>
                <a:gd name="T38" fmla="*/ 1306 w 1549"/>
                <a:gd name="T39" fmla="*/ 330 h 1435"/>
                <a:gd name="T40" fmla="*/ 907 w 1549"/>
                <a:gd name="T41" fmla="*/ 5 h 1435"/>
                <a:gd name="T42" fmla="*/ 403 w 1549"/>
                <a:gd name="T43" fmla="*/ 67 h 1435"/>
                <a:gd name="T44" fmla="*/ 250 w 1549"/>
                <a:gd name="T45" fmla="*/ 610 h 1435"/>
                <a:gd name="connsiteX0" fmla="*/ 1398 w 9771"/>
                <a:gd name="connsiteY0" fmla="*/ 4227 h 9962"/>
                <a:gd name="connsiteX1" fmla="*/ 1398 w 9771"/>
                <a:gd name="connsiteY1" fmla="*/ 4227 h 9962"/>
                <a:gd name="connsiteX2" fmla="*/ 1379 w 9771"/>
                <a:gd name="connsiteY2" fmla="*/ 4164 h 9962"/>
                <a:gd name="connsiteX3" fmla="*/ 636 w 9771"/>
                <a:gd name="connsiteY3" fmla="*/ 3202 h 9962"/>
                <a:gd name="connsiteX4" fmla="*/ 113 w 9771"/>
                <a:gd name="connsiteY4" fmla="*/ 4380 h 9962"/>
                <a:gd name="connsiteX5" fmla="*/ 875 w 9771"/>
                <a:gd name="connsiteY5" fmla="*/ 5962 h 9962"/>
                <a:gd name="connsiteX6" fmla="*/ 1559 w 9771"/>
                <a:gd name="connsiteY6" fmla="*/ 7042 h 9962"/>
                <a:gd name="connsiteX7" fmla="*/ 1811 w 9771"/>
                <a:gd name="connsiteY7" fmla="*/ 6729 h 9962"/>
                <a:gd name="connsiteX8" fmla="*/ 2508 w 9771"/>
                <a:gd name="connsiteY8" fmla="*/ 8122 h 9962"/>
                <a:gd name="connsiteX9" fmla="*/ 3156 w 9771"/>
                <a:gd name="connsiteY9" fmla="*/ 8905 h 9962"/>
                <a:gd name="connsiteX10" fmla="*/ 3825 w 9771"/>
                <a:gd name="connsiteY10" fmla="*/ 9481 h 9962"/>
                <a:gd name="connsiteX11" fmla="*/ 5091 w 9771"/>
                <a:gd name="connsiteY11" fmla="*/ 9962 h 9962"/>
                <a:gd name="connsiteX12" fmla="*/ 6408 w 9771"/>
                <a:gd name="connsiteY12" fmla="*/ 9356 h 9962"/>
                <a:gd name="connsiteX13" fmla="*/ 7770 w 9771"/>
                <a:gd name="connsiteY13" fmla="*/ 7823 h 9962"/>
                <a:gd name="connsiteX14" fmla="*/ 8041 w 9771"/>
                <a:gd name="connsiteY14" fmla="*/ 6185 h 9962"/>
                <a:gd name="connsiteX15" fmla="*/ 8641 w 9771"/>
                <a:gd name="connsiteY15" fmla="*/ 6304 h 9962"/>
                <a:gd name="connsiteX16" fmla="*/ 9771 w 9771"/>
                <a:gd name="connsiteY16" fmla="*/ 4345 h 9962"/>
                <a:gd name="connsiteX17" fmla="*/ 9326 w 9771"/>
                <a:gd name="connsiteY17" fmla="*/ 3474 h 9962"/>
                <a:gd name="connsiteX18" fmla="*/ 8641 w 9771"/>
                <a:gd name="connsiteY18" fmla="*/ 3899 h 9962"/>
                <a:gd name="connsiteX19" fmla="*/ 8215 w 9771"/>
                <a:gd name="connsiteY19" fmla="*/ 4896 h 9962"/>
                <a:gd name="connsiteX20" fmla="*/ 8215 w 9771"/>
                <a:gd name="connsiteY20" fmla="*/ 2276 h 9962"/>
                <a:gd name="connsiteX21" fmla="*/ 5639 w 9771"/>
                <a:gd name="connsiteY21" fmla="*/ 11 h 9962"/>
                <a:gd name="connsiteX22" fmla="*/ 2386 w 9771"/>
                <a:gd name="connsiteY22" fmla="*/ 443 h 9962"/>
                <a:gd name="connsiteX23" fmla="*/ 1398 w 9771"/>
                <a:gd name="connsiteY23" fmla="*/ 4227 h 9962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596 w 10000"/>
                <a:gd name="connsiteY6" fmla="*/ 7069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853 w 10000"/>
                <a:gd name="connsiteY6" fmla="*/ 6755 h 10000"/>
                <a:gd name="connsiteX7" fmla="*/ 2567 w 10000"/>
                <a:gd name="connsiteY7" fmla="*/ 8153 h 10000"/>
                <a:gd name="connsiteX8" fmla="*/ 3230 w 10000"/>
                <a:gd name="connsiteY8" fmla="*/ 8939 h 10000"/>
                <a:gd name="connsiteX9" fmla="*/ 3915 w 10000"/>
                <a:gd name="connsiteY9" fmla="*/ 9517 h 10000"/>
                <a:gd name="connsiteX10" fmla="*/ 5210 w 10000"/>
                <a:gd name="connsiteY10" fmla="*/ 10000 h 10000"/>
                <a:gd name="connsiteX11" fmla="*/ 6558 w 10000"/>
                <a:gd name="connsiteY11" fmla="*/ 9392 h 10000"/>
                <a:gd name="connsiteX12" fmla="*/ 7327 w 10000"/>
                <a:gd name="connsiteY12" fmla="*/ 8752 h 10000"/>
                <a:gd name="connsiteX13" fmla="*/ 7952 w 10000"/>
                <a:gd name="connsiteY13" fmla="*/ 7853 h 10000"/>
                <a:gd name="connsiteX14" fmla="*/ 8229 w 10000"/>
                <a:gd name="connsiteY14" fmla="*/ 6209 h 10000"/>
                <a:gd name="connsiteX15" fmla="*/ 8844 w 10000"/>
                <a:gd name="connsiteY15" fmla="*/ 6328 h 10000"/>
                <a:gd name="connsiteX16" fmla="*/ 10000 w 10000"/>
                <a:gd name="connsiteY16" fmla="*/ 4362 h 10000"/>
                <a:gd name="connsiteX17" fmla="*/ 9545 w 10000"/>
                <a:gd name="connsiteY17" fmla="*/ 3487 h 10000"/>
                <a:gd name="connsiteX18" fmla="*/ 8844 w 10000"/>
                <a:gd name="connsiteY18" fmla="*/ 3914 h 10000"/>
                <a:gd name="connsiteX19" fmla="*/ 8408 w 10000"/>
                <a:gd name="connsiteY19" fmla="*/ 4915 h 10000"/>
                <a:gd name="connsiteX20" fmla="*/ 8408 w 10000"/>
                <a:gd name="connsiteY20" fmla="*/ 2285 h 10000"/>
                <a:gd name="connsiteX21" fmla="*/ 5771 w 10000"/>
                <a:gd name="connsiteY21" fmla="*/ 11 h 10000"/>
                <a:gd name="connsiteX22" fmla="*/ 2442 w 10000"/>
                <a:gd name="connsiteY22" fmla="*/ 445 h 10000"/>
                <a:gd name="connsiteX23" fmla="*/ 1431 w 10000"/>
                <a:gd name="connsiteY23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85"/>
                <a:gd name="connsiteY0" fmla="*/ 4243 h 10000"/>
                <a:gd name="connsiteX1" fmla="*/ 1431 w 10085"/>
                <a:gd name="connsiteY1" fmla="*/ 4243 h 10000"/>
                <a:gd name="connsiteX2" fmla="*/ 1411 w 10085"/>
                <a:gd name="connsiteY2" fmla="*/ 4180 h 10000"/>
                <a:gd name="connsiteX3" fmla="*/ 651 w 10085"/>
                <a:gd name="connsiteY3" fmla="*/ 3214 h 10000"/>
                <a:gd name="connsiteX4" fmla="*/ 116 w 10085"/>
                <a:gd name="connsiteY4" fmla="*/ 4397 h 10000"/>
                <a:gd name="connsiteX5" fmla="*/ 896 w 10085"/>
                <a:gd name="connsiteY5" fmla="*/ 5985 h 10000"/>
                <a:gd name="connsiteX6" fmla="*/ 1626 w 10085"/>
                <a:gd name="connsiteY6" fmla="*/ 6680 h 10000"/>
                <a:gd name="connsiteX7" fmla="*/ 1853 w 10085"/>
                <a:gd name="connsiteY7" fmla="*/ 6755 h 10000"/>
                <a:gd name="connsiteX8" fmla="*/ 2567 w 10085"/>
                <a:gd name="connsiteY8" fmla="*/ 8153 h 10000"/>
                <a:gd name="connsiteX9" fmla="*/ 3230 w 10085"/>
                <a:gd name="connsiteY9" fmla="*/ 8939 h 10000"/>
                <a:gd name="connsiteX10" fmla="*/ 3915 w 10085"/>
                <a:gd name="connsiteY10" fmla="*/ 9517 h 10000"/>
                <a:gd name="connsiteX11" fmla="*/ 5210 w 10085"/>
                <a:gd name="connsiteY11" fmla="*/ 10000 h 10000"/>
                <a:gd name="connsiteX12" fmla="*/ 6558 w 10085"/>
                <a:gd name="connsiteY12" fmla="*/ 9392 h 10000"/>
                <a:gd name="connsiteX13" fmla="*/ 7327 w 10085"/>
                <a:gd name="connsiteY13" fmla="*/ 8752 h 10000"/>
                <a:gd name="connsiteX14" fmla="*/ 7952 w 10085"/>
                <a:gd name="connsiteY14" fmla="*/ 7853 h 10000"/>
                <a:gd name="connsiteX15" fmla="*/ 8229 w 10085"/>
                <a:gd name="connsiteY15" fmla="*/ 6209 h 10000"/>
                <a:gd name="connsiteX16" fmla="*/ 10000 w 10085"/>
                <a:gd name="connsiteY16" fmla="*/ 4362 h 10000"/>
                <a:gd name="connsiteX17" fmla="*/ 9545 w 10085"/>
                <a:gd name="connsiteY17" fmla="*/ 3487 h 10000"/>
                <a:gd name="connsiteX18" fmla="*/ 8844 w 10085"/>
                <a:gd name="connsiteY18" fmla="*/ 3914 h 10000"/>
                <a:gd name="connsiteX19" fmla="*/ 8408 w 10085"/>
                <a:gd name="connsiteY19" fmla="*/ 4915 h 10000"/>
                <a:gd name="connsiteX20" fmla="*/ 8408 w 10085"/>
                <a:gd name="connsiteY20" fmla="*/ 2285 h 10000"/>
                <a:gd name="connsiteX21" fmla="*/ 5771 w 10085"/>
                <a:gd name="connsiteY21" fmla="*/ 11 h 10000"/>
                <a:gd name="connsiteX22" fmla="*/ 2442 w 10085"/>
                <a:gd name="connsiteY22" fmla="*/ 445 h 10000"/>
                <a:gd name="connsiteX23" fmla="*/ 1431 w 10085"/>
                <a:gd name="connsiteY23" fmla="*/ 4243 h 10000"/>
                <a:gd name="connsiteX0" fmla="*/ 1431 w 10051"/>
                <a:gd name="connsiteY0" fmla="*/ 4243 h 10000"/>
                <a:gd name="connsiteX1" fmla="*/ 1431 w 10051"/>
                <a:gd name="connsiteY1" fmla="*/ 4243 h 10000"/>
                <a:gd name="connsiteX2" fmla="*/ 1411 w 10051"/>
                <a:gd name="connsiteY2" fmla="*/ 4180 h 10000"/>
                <a:gd name="connsiteX3" fmla="*/ 651 w 10051"/>
                <a:gd name="connsiteY3" fmla="*/ 3214 h 10000"/>
                <a:gd name="connsiteX4" fmla="*/ 116 w 10051"/>
                <a:gd name="connsiteY4" fmla="*/ 4397 h 10000"/>
                <a:gd name="connsiteX5" fmla="*/ 896 w 10051"/>
                <a:gd name="connsiteY5" fmla="*/ 5985 h 10000"/>
                <a:gd name="connsiteX6" fmla="*/ 1626 w 10051"/>
                <a:gd name="connsiteY6" fmla="*/ 6680 h 10000"/>
                <a:gd name="connsiteX7" fmla="*/ 1853 w 10051"/>
                <a:gd name="connsiteY7" fmla="*/ 6755 h 10000"/>
                <a:gd name="connsiteX8" fmla="*/ 2567 w 10051"/>
                <a:gd name="connsiteY8" fmla="*/ 8153 h 10000"/>
                <a:gd name="connsiteX9" fmla="*/ 3230 w 10051"/>
                <a:gd name="connsiteY9" fmla="*/ 8939 h 10000"/>
                <a:gd name="connsiteX10" fmla="*/ 3915 w 10051"/>
                <a:gd name="connsiteY10" fmla="*/ 9517 h 10000"/>
                <a:gd name="connsiteX11" fmla="*/ 5210 w 10051"/>
                <a:gd name="connsiteY11" fmla="*/ 10000 h 10000"/>
                <a:gd name="connsiteX12" fmla="*/ 6558 w 10051"/>
                <a:gd name="connsiteY12" fmla="*/ 9392 h 10000"/>
                <a:gd name="connsiteX13" fmla="*/ 7327 w 10051"/>
                <a:gd name="connsiteY13" fmla="*/ 8752 h 10000"/>
                <a:gd name="connsiteX14" fmla="*/ 7952 w 10051"/>
                <a:gd name="connsiteY14" fmla="*/ 7853 h 10000"/>
                <a:gd name="connsiteX15" fmla="*/ 8229 w 10051"/>
                <a:gd name="connsiteY15" fmla="*/ 6209 h 10000"/>
                <a:gd name="connsiteX16" fmla="*/ 8756 w 10051"/>
                <a:gd name="connsiteY16" fmla="*/ 6068 h 10000"/>
                <a:gd name="connsiteX17" fmla="*/ 10000 w 10051"/>
                <a:gd name="connsiteY17" fmla="*/ 4362 h 10000"/>
                <a:gd name="connsiteX18" fmla="*/ 9545 w 10051"/>
                <a:gd name="connsiteY18" fmla="*/ 3487 h 10000"/>
                <a:gd name="connsiteX19" fmla="*/ 8844 w 10051"/>
                <a:gd name="connsiteY19" fmla="*/ 3914 h 10000"/>
                <a:gd name="connsiteX20" fmla="*/ 8408 w 10051"/>
                <a:gd name="connsiteY20" fmla="*/ 4915 h 10000"/>
                <a:gd name="connsiteX21" fmla="*/ 8408 w 10051"/>
                <a:gd name="connsiteY21" fmla="*/ 2285 h 10000"/>
                <a:gd name="connsiteX22" fmla="*/ 5771 w 10051"/>
                <a:gd name="connsiteY22" fmla="*/ 11 h 10000"/>
                <a:gd name="connsiteX23" fmla="*/ 2442 w 10051"/>
                <a:gd name="connsiteY23" fmla="*/ 445 h 10000"/>
                <a:gd name="connsiteX24" fmla="*/ 1431 w 10051"/>
                <a:gd name="connsiteY24" fmla="*/ 4243 h 10000"/>
                <a:gd name="connsiteX0" fmla="*/ 1431 w 9902"/>
                <a:gd name="connsiteY0" fmla="*/ 4243 h 10000"/>
                <a:gd name="connsiteX1" fmla="*/ 1431 w 9902"/>
                <a:gd name="connsiteY1" fmla="*/ 4243 h 10000"/>
                <a:gd name="connsiteX2" fmla="*/ 1411 w 9902"/>
                <a:gd name="connsiteY2" fmla="*/ 4180 h 10000"/>
                <a:gd name="connsiteX3" fmla="*/ 651 w 9902"/>
                <a:gd name="connsiteY3" fmla="*/ 3214 h 10000"/>
                <a:gd name="connsiteX4" fmla="*/ 116 w 9902"/>
                <a:gd name="connsiteY4" fmla="*/ 4397 h 10000"/>
                <a:gd name="connsiteX5" fmla="*/ 896 w 9902"/>
                <a:gd name="connsiteY5" fmla="*/ 5985 h 10000"/>
                <a:gd name="connsiteX6" fmla="*/ 1626 w 9902"/>
                <a:gd name="connsiteY6" fmla="*/ 6680 h 10000"/>
                <a:gd name="connsiteX7" fmla="*/ 1853 w 9902"/>
                <a:gd name="connsiteY7" fmla="*/ 6755 h 10000"/>
                <a:gd name="connsiteX8" fmla="*/ 2567 w 9902"/>
                <a:gd name="connsiteY8" fmla="*/ 8153 h 10000"/>
                <a:gd name="connsiteX9" fmla="*/ 3230 w 9902"/>
                <a:gd name="connsiteY9" fmla="*/ 8939 h 10000"/>
                <a:gd name="connsiteX10" fmla="*/ 3915 w 9902"/>
                <a:gd name="connsiteY10" fmla="*/ 9517 h 10000"/>
                <a:gd name="connsiteX11" fmla="*/ 5210 w 9902"/>
                <a:gd name="connsiteY11" fmla="*/ 10000 h 10000"/>
                <a:gd name="connsiteX12" fmla="*/ 6558 w 9902"/>
                <a:gd name="connsiteY12" fmla="*/ 9392 h 10000"/>
                <a:gd name="connsiteX13" fmla="*/ 7327 w 9902"/>
                <a:gd name="connsiteY13" fmla="*/ 8752 h 10000"/>
                <a:gd name="connsiteX14" fmla="*/ 7952 w 9902"/>
                <a:gd name="connsiteY14" fmla="*/ 7853 h 10000"/>
                <a:gd name="connsiteX15" fmla="*/ 8229 w 9902"/>
                <a:gd name="connsiteY15" fmla="*/ 6209 h 10000"/>
                <a:gd name="connsiteX16" fmla="*/ 8756 w 9902"/>
                <a:gd name="connsiteY16" fmla="*/ 6068 h 10000"/>
                <a:gd name="connsiteX17" fmla="*/ 9866 w 9902"/>
                <a:gd name="connsiteY17" fmla="*/ 4503 h 10000"/>
                <a:gd name="connsiteX18" fmla="*/ 9545 w 9902"/>
                <a:gd name="connsiteY18" fmla="*/ 3487 h 10000"/>
                <a:gd name="connsiteX19" fmla="*/ 8844 w 9902"/>
                <a:gd name="connsiteY19" fmla="*/ 3914 h 10000"/>
                <a:gd name="connsiteX20" fmla="*/ 8408 w 9902"/>
                <a:gd name="connsiteY20" fmla="*/ 4915 h 10000"/>
                <a:gd name="connsiteX21" fmla="*/ 8408 w 9902"/>
                <a:gd name="connsiteY21" fmla="*/ 2285 h 10000"/>
                <a:gd name="connsiteX22" fmla="*/ 5771 w 9902"/>
                <a:gd name="connsiteY22" fmla="*/ 11 h 10000"/>
                <a:gd name="connsiteX23" fmla="*/ 2442 w 9902"/>
                <a:gd name="connsiteY23" fmla="*/ 445 h 10000"/>
                <a:gd name="connsiteX24" fmla="*/ 1431 w 9902"/>
                <a:gd name="connsiteY24" fmla="*/ 4243 h 10000"/>
                <a:gd name="connsiteX0" fmla="*/ 1459 w 10014"/>
                <a:gd name="connsiteY0" fmla="*/ 4243 h 10000"/>
                <a:gd name="connsiteX1" fmla="*/ 1459 w 10014"/>
                <a:gd name="connsiteY1" fmla="*/ 4243 h 10000"/>
                <a:gd name="connsiteX2" fmla="*/ 1439 w 10014"/>
                <a:gd name="connsiteY2" fmla="*/ 4180 h 10000"/>
                <a:gd name="connsiteX3" fmla="*/ 581 w 10014"/>
                <a:gd name="connsiteY3" fmla="*/ 3968 h 10000"/>
                <a:gd name="connsiteX4" fmla="*/ 131 w 10014"/>
                <a:gd name="connsiteY4" fmla="*/ 4397 h 10000"/>
                <a:gd name="connsiteX5" fmla="*/ 919 w 10014"/>
                <a:gd name="connsiteY5" fmla="*/ 5985 h 10000"/>
                <a:gd name="connsiteX6" fmla="*/ 1656 w 10014"/>
                <a:gd name="connsiteY6" fmla="*/ 6680 h 10000"/>
                <a:gd name="connsiteX7" fmla="*/ 1885 w 10014"/>
                <a:gd name="connsiteY7" fmla="*/ 6755 h 10000"/>
                <a:gd name="connsiteX8" fmla="*/ 2606 w 10014"/>
                <a:gd name="connsiteY8" fmla="*/ 8153 h 10000"/>
                <a:gd name="connsiteX9" fmla="*/ 3276 w 10014"/>
                <a:gd name="connsiteY9" fmla="*/ 8939 h 10000"/>
                <a:gd name="connsiteX10" fmla="*/ 3968 w 10014"/>
                <a:gd name="connsiteY10" fmla="*/ 9517 h 10000"/>
                <a:gd name="connsiteX11" fmla="*/ 5276 w 10014"/>
                <a:gd name="connsiteY11" fmla="*/ 10000 h 10000"/>
                <a:gd name="connsiteX12" fmla="*/ 6637 w 10014"/>
                <a:gd name="connsiteY12" fmla="*/ 9392 h 10000"/>
                <a:gd name="connsiteX13" fmla="*/ 7414 w 10014"/>
                <a:gd name="connsiteY13" fmla="*/ 8752 h 10000"/>
                <a:gd name="connsiteX14" fmla="*/ 8045 w 10014"/>
                <a:gd name="connsiteY14" fmla="*/ 7853 h 10000"/>
                <a:gd name="connsiteX15" fmla="*/ 8324 w 10014"/>
                <a:gd name="connsiteY15" fmla="*/ 6209 h 10000"/>
                <a:gd name="connsiteX16" fmla="*/ 8857 w 10014"/>
                <a:gd name="connsiteY16" fmla="*/ 6068 h 10000"/>
                <a:gd name="connsiteX17" fmla="*/ 9978 w 10014"/>
                <a:gd name="connsiteY17" fmla="*/ 4503 h 10000"/>
                <a:gd name="connsiteX18" fmla="*/ 9653 w 10014"/>
                <a:gd name="connsiteY18" fmla="*/ 3487 h 10000"/>
                <a:gd name="connsiteX19" fmla="*/ 8946 w 10014"/>
                <a:gd name="connsiteY19" fmla="*/ 3914 h 10000"/>
                <a:gd name="connsiteX20" fmla="*/ 8505 w 10014"/>
                <a:gd name="connsiteY20" fmla="*/ 4915 h 10000"/>
                <a:gd name="connsiteX21" fmla="*/ 8505 w 10014"/>
                <a:gd name="connsiteY21" fmla="*/ 2285 h 10000"/>
                <a:gd name="connsiteX22" fmla="*/ 5842 w 10014"/>
                <a:gd name="connsiteY22" fmla="*/ 11 h 10000"/>
                <a:gd name="connsiteX23" fmla="*/ 2480 w 10014"/>
                <a:gd name="connsiteY23" fmla="*/ 445 h 10000"/>
                <a:gd name="connsiteX24" fmla="*/ 1459 w 10014"/>
                <a:gd name="connsiteY24" fmla="*/ 4243 h 10000"/>
                <a:gd name="connsiteX0" fmla="*/ 1428 w 9983"/>
                <a:gd name="connsiteY0" fmla="*/ 4243 h 10000"/>
                <a:gd name="connsiteX1" fmla="*/ 1428 w 9983"/>
                <a:gd name="connsiteY1" fmla="*/ 4243 h 10000"/>
                <a:gd name="connsiteX2" fmla="*/ 1408 w 9983"/>
                <a:gd name="connsiteY2" fmla="*/ 4180 h 10000"/>
                <a:gd name="connsiteX3" fmla="*/ 775 w 9983"/>
                <a:gd name="connsiteY3" fmla="*/ 4298 h 10000"/>
                <a:gd name="connsiteX4" fmla="*/ 100 w 9983"/>
                <a:gd name="connsiteY4" fmla="*/ 4397 h 10000"/>
                <a:gd name="connsiteX5" fmla="*/ 888 w 9983"/>
                <a:gd name="connsiteY5" fmla="*/ 5985 h 10000"/>
                <a:gd name="connsiteX6" fmla="*/ 1625 w 9983"/>
                <a:gd name="connsiteY6" fmla="*/ 6680 h 10000"/>
                <a:gd name="connsiteX7" fmla="*/ 1854 w 9983"/>
                <a:gd name="connsiteY7" fmla="*/ 6755 h 10000"/>
                <a:gd name="connsiteX8" fmla="*/ 2575 w 9983"/>
                <a:gd name="connsiteY8" fmla="*/ 8153 h 10000"/>
                <a:gd name="connsiteX9" fmla="*/ 3245 w 9983"/>
                <a:gd name="connsiteY9" fmla="*/ 8939 h 10000"/>
                <a:gd name="connsiteX10" fmla="*/ 3937 w 9983"/>
                <a:gd name="connsiteY10" fmla="*/ 9517 h 10000"/>
                <a:gd name="connsiteX11" fmla="*/ 5245 w 9983"/>
                <a:gd name="connsiteY11" fmla="*/ 10000 h 10000"/>
                <a:gd name="connsiteX12" fmla="*/ 6606 w 9983"/>
                <a:gd name="connsiteY12" fmla="*/ 9392 h 10000"/>
                <a:gd name="connsiteX13" fmla="*/ 7383 w 9983"/>
                <a:gd name="connsiteY13" fmla="*/ 8752 h 10000"/>
                <a:gd name="connsiteX14" fmla="*/ 8014 w 9983"/>
                <a:gd name="connsiteY14" fmla="*/ 7853 h 10000"/>
                <a:gd name="connsiteX15" fmla="*/ 8293 w 9983"/>
                <a:gd name="connsiteY15" fmla="*/ 6209 h 10000"/>
                <a:gd name="connsiteX16" fmla="*/ 8826 w 9983"/>
                <a:gd name="connsiteY16" fmla="*/ 6068 h 10000"/>
                <a:gd name="connsiteX17" fmla="*/ 9947 w 9983"/>
                <a:gd name="connsiteY17" fmla="*/ 4503 h 10000"/>
                <a:gd name="connsiteX18" fmla="*/ 9622 w 9983"/>
                <a:gd name="connsiteY18" fmla="*/ 3487 h 10000"/>
                <a:gd name="connsiteX19" fmla="*/ 8915 w 9983"/>
                <a:gd name="connsiteY19" fmla="*/ 3914 h 10000"/>
                <a:gd name="connsiteX20" fmla="*/ 8474 w 9983"/>
                <a:gd name="connsiteY20" fmla="*/ 4915 h 10000"/>
                <a:gd name="connsiteX21" fmla="*/ 8474 w 9983"/>
                <a:gd name="connsiteY21" fmla="*/ 2285 h 10000"/>
                <a:gd name="connsiteX22" fmla="*/ 5811 w 9983"/>
                <a:gd name="connsiteY22" fmla="*/ 11 h 10000"/>
                <a:gd name="connsiteX23" fmla="*/ 2449 w 9983"/>
                <a:gd name="connsiteY23" fmla="*/ 445 h 10000"/>
                <a:gd name="connsiteX24" fmla="*/ 1428 w 9983"/>
                <a:gd name="connsiteY24" fmla="*/ 4243 h 10000"/>
                <a:gd name="connsiteX0" fmla="*/ 832 w 9402"/>
                <a:gd name="connsiteY0" fmla="*/ 4243 h 10000"/>
                <a:gd name="connsiteX1" fmla="*/ 832 w 9402"/>
                <a:gd name="connsiteY1" fmla="*/ 4243 h 10000"/>
                <a:gd name="connsiteX2" fmla="*/ 812 w 9402"/>
                <a:gd name="connsiteY2" fmla="*/ 4180 h 10000"/>
                <a:gd name="connsiteX3" fmla="*/ 178 w 9402"/>
                <a:gd name="connsiteY3" fmla="*/ 4298 h 10000"/>
                <a:gd name="connsiteX4" fmla="*/ 178 w 9402"/>
                <a:gd name="connsiteY4" fmla="*/ 5151 h 10000"/>
                <a:gd name="connsiteX5" fmla="*/ 292 w 9402"/>
                <a:gd name="connsiteY5" fmla="*/ 5985 h 10000"/>
                <a:gd name="connsiteX6" fmla="*/ 1030 w 9402"/>
                <a:gd name="connsiteY6" fmla="*/ 6680 h 10000"/>
                <a:gd name="connsiteX7" fmla="*/ 1259 w 9402"/>
                <a:gd name="connsiteY7" fmla="*/ 6755 h 10000"/>
                <a:gd name="connsiteX8" fmla="*/ 1981 w 9402"/>
                <a:gd name="connsiteY8" fmla="*/ 8153 h 10000"/>
                <a:gd name="connsiteX9" fmla="*/ 2653 w 9402"/>
                <a:gd name="connsiteY9" fmla="*/ 8939 h 10000"/>
                <a:gd name="connsiteX10" fmla="*/ 3346 w 9402"/>
                <a:gd name="connsiteY10" fmla="*/ 9517 h 10000"/>
                <a:gd name="connsiteX11" fmla="*/ 4656 w 9402"/>
                <a:gd name="connsiteY11" fmla="*/ 10000 h 10000"/>
                <a:gd name="connsiteX12" fmla="*/ 6019 w 9402"/>
                <a:gd name="connsiteY12" fmla="*/ 9392 h 10000"/>
                <a:gd name="connsiteX13" fmla="*/ 6798 w 9402"/>
                <a:gd name="connsiteY13" fmla="*/ 8752 h 10000"/>
                <a:gd name="connsiteX14" fmla="*/ 7430 w 9402"/>
                <a:gd name="connsiteY14" fmla="*/ 7853 h 10000"/>
                <a:gd name="connsiteX15" fmla="*/ 7709 w 9402"/>
                <a:gd name="connsiteY15" fmla="*/ 6209 h 10000"/>
                <a:gd name="connsiteX16" fmla="*/ 8243 w 9402"/>
                <a:gd name="connsiteY16" fmla="*/ 6068 h 10000"/>
                <a:gd name="connsiteX17" fmla="*/ 9366 w 9402"/>
                <a:gd name="connsiteY17" fmla="*/ 4503 h 10000"/>
                <a:gd name="connsiteX18" fmla="*/ 9040 w 9402"/>
                <a:gd name="connsiteY18" fmla="*/ 3487 h 10000"/>
                <a:gd name="connsiteX19" fmla="*/ 8332 w 9402"/>
                <a:gd name="connsiteY19" fmla="*/ 3914 h 10000"/>
                <a:gd name="connsiteX20" fmla="*/ 7890 w 9402"/>
                <a:gd name="connsiteY20" fmla="*/ 4915 h 10000"/>
                <a:gd name="connsiteX21" fmla="*/ 7890 w 9402"/>
                <a:gd name="connsiteY21" fmla="*/ 2285 h 10000"/>
                <a:gd name="connsiteX22" fmla="*/ 5223 w 9402"/>
                <a:gd name="connsiteY22" fmla="*/ 11 h 10000"/>
                <a:gd name="connsiteX23" fmla="*/ 1855 w 9402"/>
                <a:gd name="connsiteY23" fmla="*/ 445 h 10000"/>
                <a:gd name="connsiteX24" fmla="*/ 832 w 9402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419 w 10109"/>
                <a:gd name="connsiteY5" fmla="*/ 5985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13"/>
                <a:gd name="connsiteY0" fmla="*/ 445 h 10000"/>
                <a:gd name="connsiteX1" fmla="*/ 993 w 10113"/>
                <a:gd name="connsiteY1" fmla="*/ 4243 h 10000"/>
                <a:gd name="connsiteX2" fmla="*/ 972 w 10113"/>
                <a:gd name="connsiteY2" fmla="*/ 4180 h 10000"/>
                <a:gd name="connsiteX3" fmla="*/ 297 w 10113"/>
                <a:gd name="connsiteY3" fmla="*/ 4298 h 10000"/>
                <a:gd name="connsiteX4" fmla="*/ 153 w 10113"/>
                <a:gd name="connsiteY4" fmla="*/ 4963 h 10000"/>
                <a:gd name="connsiteX5" fmla="*/ 803 w 10113"/>
                <a:gd name="connsiteY5" fmla="*/ 6220 h 10000"/>
                <a:gd name="connsiteX6" fmla="*/ 1204 w 10113"/>
                <a:gd name="connsiteY6" fmla="*/ 6680 h 10000"/>
                <a:gd name="connsiteX7" fmla="*/ 1447 w 10113"/>
                <a:gd name="connsiteY7" fmla="*/ 6755 h 10000"/>
                <a:gd name="connsiteX8" fmla="*/ 2215 w 10113"/>
                <a:gd name="connsiteY8" fmla="*/ 8153 h 10000"/>
                <a:gd name="connsiteX9" fmla="*/ 2930 w 10113"/>
                <a:gd name="connsiteY9" fmla="*/ 8939 h 10000"/>
                <a:gd name="connsiteX10" fmla="*/ 3667 w 10113"/>
                <a:gd name="connsiteY10" fmla="*/ 9517 h 10000"/>
                <a:gd name="connsiteX11" fmla="*/ 5060 w 10113"/>
                <a:gd name="connsiteY11" fmla="*/ 10000 h 10000"/>
                <a:gd name="connsiteX12" fmla="*/ 6510 w 10113"/>
                <a:gd name="connsiteY12" fmla="*/ 9392 h 10000"/>
                <a:gd name="connsiteX13" fmla="*/ 7338 w 10113"/>
                <a:gd name="connsiteY13" fmla="*/ 8752 h 10000"/>
                <a:gd name="connsiteX14" fmla="*/ 8011 w 10113"/>
                <a:gd name="connsiteY14" fmla="*/ 7853 h 10000"/>
                <a:gd name="connsiteX15" fmla="*/ 8307 w 10113"/>
                <a:gd name="connsiteY15" fmla="*/ 6209 h 10000"/>
                <a:gd name="connsiteX16" fmla="*/ 8875 w 10113"/>
                <a:gd name="connsiteY16" fmla="*/ 6068 h 10000"/>
                <a:gd name="connsiteX17" fmla="*/ 10070 w 10113"/>
                <a:gd name="connsiteY17" fmla="*/ 4503 h 10000"/>
                <a:gd name="connsiteX18" fmla="*/ 9771 w 10113"/>
                <a:gd name="connsiteY18" fmla="*/ 4005 h 10000"/>
                <a:gd name="connsiteX19" fmla="*/ 8970 w 10113"/>
                <a:gd name="connsiteY19" fmla="*/ 3914 h 10000"/>
                <a:gd name="connsiteX20" fmla="*/ 8500 w 10113"/>
                <a:gd name="connsiteY20" fmla="*/ 4915 h 10000"/>
                <a:gd name="connsiteX21" fmla="*/ 8500 w 10113"/>
                <a:gd name="connsiteY21" fmla="*/ 2285 h 10000"/>
                <a:gd name="connsiteX22" fmla="*/ 5663 w 10113"/>
                <a:gd name="connsiteY22" fmla="*/ 11 h 10000"/>
                <a:gd name="connsiteX23" fmla="*/ 2081 w 10113"/>
                <a:gd name="connsiteY23" fmla="*/ 445 h 10000"/>
                <a:gd name="connsiteX0" fmla="*/ 2081 w 9950"/>
                <a:gd name="connsiteY0" fmla="*/ 445 h 10000"/>
                <a:gd name="connsiteX1" fmla="*/ 993 w 9950"/>
                <a:gd name="connsiteY1" fmla="*/ 4243 h 10000"/>
                <a:gd name="connsiteX2" fmla="*/ 972 w 9950"/>
                <a:gd name="connsiteY2" fmla="*/ 4180 h 10000"/>
                <a:gd name="connsiteX3" fmla="*/ 297 w 9950"/>
                <a:gd name="connsiteY3" fmla="*/ 4298 h 10000"/>
                <a:gd name="connsiteX4" fmla="*/ 153 w 9950"/>
                <a:gd name="connsiteY4" fmla="*/ 4963 h 10000"/>
                <a:gd name="connsiteX5" fmla="*/ 803 w 9950"/>
                <a:gd name="connsiteY5" fmla="*/ 6220 h 10000"/>
                <a:gd name="connsiteX6" fmla="*/ 1204 w 9950"/>
                <a:gd name="connsiteY6" fmla="*/ 6680 h 10000"/>
                <a:gd name="connsiteX7" fmla="*/ 1447 w 9950"/>
                <a:gd name="connsiteY7" fmla="*/ 6755 h 10000"/>
                <a:gd name="connsiteX8" fmla="*/ 2215 w 9950"/>
                <a:gd name="connsiteY8" fmla="*/ 8153 h 10000"/>
                <a:gd name="connsiteX9" fmla="*/ 2930 w 9950"/>
                <a:gd name="connsiteY9" fmla="*/ 8939 h 10000"/>
                <a:gd name="connsiteX10" fmla="*/ 3667 w 9950"/>
                <a:gd name="connsiteY10" fmla="*/ 9517 h 10000"/>
                <a:gd name="connsiteX11" fmla="*/ 5060 w 9950"/>
                <a:gd name="connsiteY11" fmla="*/ 10000 h 10000"/>
                <a:gd name="connsiteX12" fmla="*/ 6510 w 9950"/>
                <a:gd name="connsiteY12" fmla="*/ 9392 h 10000"/>
                <a:gd name="connsiteX13" fmla="*/ 7338 w 9950"/>
                <a:gd name="connsiteY13" fmla="*/ 8752 h 10000"/>
                <a:gd name="connsiteX14" fmla="*/ 8011 w 9950"/>
                <a:gd name="connsiteY14" fmla="*/ 7853 h 10000"/>
                <a:gd name="connsiteX15" fmla="*/ 8307 w 9950"/>
                <a:gd name="connsiteY15" fmla="*/ 6209 h 10000"/>
                <a:gd name="connsiteX16" fmla="*/ 8875 w 9950"/>
                <a:gd name="connsiteY16" fmla="*/ 6068 h 10000"/>
                <a:gd name="connsiteX17" fmla="*/ 9878 w 9950"/>
                <a:gd name="connsiteY17" fmla="*/ 4833 h 10000"/>
                <a:gd name="connsiteX18" fmla="*/ 9771 w 9950"/>
                <a:gd name="connsiteY18" fmla="*/ 4005 h 10000"/>
                <a:gd name="connsiteX19" fmla="*/ 8970 w 9950"/>
                <a:gd name="connsiteY19" fmla="*/ 3914 h 10000"/>
                <a:gd name="connsiteX20" fmla="*/ 8500 w 9950"/>
                <a:gd name="connsiteY20" fmla="*/ 4915 h 10000"/>
                <a:gd name="connsiteX21" fmla="*/ 8500 w 9950"/>
                <a:gd name="connsiteY21" fmla="*/ 2285 h 10000"/>
                <a:gd name="connsiteX22" fmla="*/ 5663 w 9950"/>
                <a:gd name="connsiteY22" fmla="*/ 11 h 10000"/>
                <a:gd name="connsiteX23" fmla="*/ 2081 w 9950"/>
                <a:gd name="connsiteY23" fmla="*/ 445 h 10000"/>
                <a:gd name="connsiteX0" fmla="*/ 2091 w 9847"/>
                <a:gd name="connsiteY0" fmla="*/ 445 h 10000"/>
                <a:gd name="connsiteX1" fmla="*/ 998 w 9847"/>
                <a:gd name="connsiteY1" fmla="*/ 4243 h 10000"/>
                <a:gd name="connsiteX2" fmla="*/ 977 w 9847"/>
                <a:gd name="connsiteY2" fmla="*/ 4180 h 10000"/>
                <a:gd name="connsiteX3" fmla="*/ 298 w 9847"/>
                <a:gd name="connsiteY3" fmla="*/ 4298 h 10000"/>
                <a:gd name="connsiteX4" fmla="*/ 154 w 9847"/>
                <a:gd name="connsiteY4" fmla="*/ 4963 h 10000"/>
                <a:gd name="connsiteX5" fmla="*/ 807 w 9847"/>
                <a:gd name="connsiteY5" fmla="*/ 6220 h 10000"/>
                <a:gd name="connsiteX6" fmla="*/ 1210 w 9847"/>
                <a:gd name="connsiteY6" fmla="*/ 6680 h 10000"/>
                <a:gd name="connsiteX7" fmla="*/ 1454 w 9847"/>
                <a:gd name="connsiteY7" fmla="*/ 6755 h 10000"/>
                <a:gd name="connsiteX8" fmla="*/ 2226 w 9847"/>
                <a:gd name="connsiteY8" fmla="*/ 8153 h 10000"/>
                <a:gd name="connsiteX9" fmla="*/ 2945 w 9847"/>
                <a:gd name="connsiteY9" fmla="*/ 8939 h 10000"/>
                <a:gd name="connsiteX10" fmla="*/ 3685 w 9847"/>
                <a:gd name="connsiteY10" fmla="*/ 9517 h 10000"/>
                <a:gd name="connsiteX11" fmla="*/ 5085 w 9847"/>
                <a:gd name="connsiteY11" fmla="*/ 10000 h 10000"/>
                <a:gd name="connsiteX12" fmla="*/ 6543 w 9847"/>
                <a:gd name="connsiteY12" fmla="*/ 9392 h 10000"/>
                <a:gd name="connsiteX13" fmla="*/ 7375 w 9847"/>
                <a:gd name="connsiteY13" fmla="*/ 8752 h 10000"/>
                <a:gd name="connsiteX14" fmla="*/ 8051 w 9847"/>
                <a:gd name="connsiteY14" fmla="*/ 7853 h 10000"/>
                <a:gd name="connsiteX15" fmla="*/ 8349 w 9847"/>
                <a:gd name="connsiteY15" fmla="*/ 6209 h 10000"/>
                <a:gd name="connsiteX16" fmla="*/ 8920 w 9847"/>
                <a:gd name="connsiteY16" fmla="*/ 6068 h 10000"/>
                <a:gd name="connsiteX17" fmla="*/ 9591 w 9847"/>
                <a:gd name="connsiteY17" fmla="*/ 5163 h 10000"/>
                <a:gd name="connsiteX18" fmla="*/ 9820 w 9847"/>
                <a:gd name="connsiteY18" fmla="*/ 4005 h 10000"/>
                <a:gd name="connsiteX19" fmla="*/ 9015 w 9847"/>
                <a:gd name="connsiteY19" fmla="*/ 3914 h 10000"/>
                <a:gd name="connsiteX20" fmla="*/ 8543 w 9847"/>
                <a:gd name="connsiteY20" fmla="*/ 4915 h 10000"/>
                <a:gd name="connsiteX21" fmla="*/ 8543 w 9847"/>
                <a:gd name="connsiteY21" fmla="*/ 2285 h 10000"/>
                <a:gd name="connsiteX22" fmla="*/ 5691 w 9847"/>
                <a:gd name="connsiteY22" fmla="*/ 11 h 10000"/>
                <a:gd name="connsiteX23" fmla="*/ 2091 w 9847"/>
                <a:gd name="connsiteY23" fmla="*/ 445 h 10000"/>
                <a:gd name="connsiteX0" fmla="*/ 2123 w 10091"/>
                <a:gd name="connsiteY0" fmla="*/ 445 h 10000"/>
                <a:gd name="connsiteX1" fmla="*/ 1014 w 10091"/>
                <a:gd name="connsiteY1" fmla="*/ 4243 h 10000"/>
                <a:gd name="connsiteX2" fmla="*/ 992 w 10091"/>
                <a:gd name="connsiteY2" fmla="*/ 4180 h 10000"/>
                <a:gd name="connsiteX3" fmla="*/ 303 w 10091"/>
                <a:gd name="connsiteY3" fmla="*/ 4298 h 10000"/>
                <a:gd name="connsiteX4" fmla="*/ 156 w 10091"/>
                <a:gd name="connsiteY4" fmla="*/ 4963 h 10000"/>
                <a:gd name="connsiteX5" fmla="*/ 820 w 10091"/>
                <a:gd name="connsiteY5" fmla="*/ 6220 h 10000"/>
                <a:gd name="connsiteX6" fmla="*/ 1229 w 10091"/>
                <a:gd name="connsiteY6" fmla="*/ 6680 h 10000"/>
                <a:gd name="connsiteX7" fmla="*/ 1477 w 10091"/>
                <a:gd name="connsiteY7" fmla="*/ 6755 h 10000"/>
                <a:gd name="connsiteX8" fmla="*/ 2261 w 10091"/>
                <a:gd name="connsiteY8" fmla="*/ 8153 h 10000"/>
                <a:gd name="connsiteX9" fmla="*/ 2991 w 10091"/>
                <a:gd name="connsiteY9" fmla="*/ 8939 h 10000"/>
                <a:gd name="connsiteX10" fmla="*/ 3742 w 10091"/>
                <a:gd name="connsiteY10" fmla="*/ 9517 h 10000"/>
                <a:gd name="connsiteX11" fmla="*/ 5164 w 10091"/>
                <a:gd name="connsiteY11" fmla="*/ 10000 h 10000"/>
                <a:gd name="connsiteX12" fmla="*/ 6645 w 10091"/>
                <a:gd name="connsiteY12" fmla="*/ 9392 h 10000"/>
                <a:gd name="connsiteX13" fmla="*/ 7490 w 10091"/>
                <a:gd name="connsiteY13" fmla="*/ 8752 h 10000"/>
                <a:gd name="connsiteX14" fmla="*/ 8176 w 10091"/>
                <a:gd name="connsiteY14" fmla="*/ 7853 h 10000"/>
                <a:gd name="connsiteX15" fmla="*/ 8479 w 10091"/>
                <a:gd name="connsiteY15" fmla="*/ 6209 h 10000"/>
                <a:gd name="connsiteX16" fmla="*/ 9059 w 10091"/>
                <a:gd name="connsiteY16" fmla="*/ 6068 h 10000"/>
                <a:gd name="connsiteX17" fmla="*/ 9740 w 10091"/>
                <a:gd name="connsiteY17" fmla="*/ 5163 h 10000"/>
                <a:gd name="connsiteX18" fmla="*/ 10071 w 10091"/>
                <a:gd name="connsiteY18" fmla="*/ 4523 h 10000"/>
                <a:gd name="connsiteX19" fmla="*/ 9155 w 10091"/>
                <a:gd name="connsiteY19" fmla="*/ 3914 h 10000"/>
                <a:gd name="connsiteX20" fmla="*/ 8676 w 10091"/>
                <a:gd name="connsiteY20" fmla="*/ 4915 h 10000"/>
                <a:gd name="connsiteX21" fmla="*/ 8676 w 10091"/>
                <a:gd name="connsiteY21" fmla="*/ 2285 h 10000"/>
                <a:gd name="connsiteX22" fmla="*/ 5779 w 10091"/>
                <a:gd name="connsiteY22" fmla="*/ 11 h 10000"/>
                <a:gd name="connsiteX23" fmla="*/ 2123 w 10091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9059 w 10086"/>
                <a:gd name="connsiteY16" fmla="*/ 606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577 w 10086"/>
                <a:gd name="connsiteY15" fmla="*/ 6492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477 w 10088"/>
                <a:gd name="connsiteY7" fmla="*/ 6755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722 w 10088"/>
                <a:gd name="connsiteY7" fmla="*/ 6802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13 w 10078"/>
                <a:gd name="connsiteY0" fmla="*/ 445 h 10000"/>
                <a:gd name="connsiteX1" fmla="*/ 1004 w 10078"/>
                <a:gd name="connsiteY1" fmla="*/ 4243 h 10000"/>
                <a:gd name="connsiteX2" fmla="*/ 633 w 10078"/>
                <a:gd name="connsiteY2" fmla="*/ 4278 h 10000"/>
                <a:gd name="connsiteX3" fmla="*/ 293 w 10078"/>
                <a:gd name="connsiteY3" fmla="*/ 4298 h 10000"/>
                <a:gd name="connsiteX4" fmla="*/ 146 w 10078"/>
                <a:gd name="connsiteY4" fmla="*/ 4963 h 10000"/>
                <a:gd name="connsiteX5" fmla="*/ 810 w 10078"/>
                <a:gd name="connsiteY5" fmla="*/ 6220 h 10000"/>
                <a:gd name="connsiteX6" fmla="*/ 1219 w 10078"/>
                <a:gd name="connsiteY6" fmla="*/ 6680 h 10000"/>
                <a:gd name="connsiteX7" fmla="*/ 1712 w 10078"/>
                <a:gd name="connsiteY7" fmla="*/ 6802 h 10000"/>
                <a:gd name="connsiteX8" fmla="*/ 2251 w 10078"/>
                <a:gd name="connsiteY8" fmla="*/ 8153 h 10000"/>
                <a:gd name="connsiteX9" fmla="*/ 2981 w 10078"/>
                <a:gd name="connsiteY9" fmla="*/ 8939 h 10000"/>
                <a:gd name="connsiteX10" fmla="*/ 3732 w 10078"/>
                <a:gd name="connsiteY10" fmla="*/ 9517 h 10000"/>
                <a:gd name="connsiteX11" fmla="*/ 5154 w 10078"/>
                <a:gd name="connsiteY11" fmla="*/ 10000 h 10000"/>
                <a:gd name="connsiteX12" fmla="*/ 6635 w 10078"/>
                <a:gd name="connsiteY12" fmla="*/ 9392 h 10000"/>
                <a:gd name="connsiteX13" fmla="*/ 7480 w 10078"/>
                <a:gd name="connsiteY13" fmla="*/ 8752 h 10000"/>
                <a:gd name="connsiteX14" fmla="*/ 8166 w 10078"/>
                <a:gd name="connsiteY14" fmla="*/ 7853 h 10000"/>
                <a:gd name="connsiteX15" fmla="*/ 8567 w 10078"/>
                <a:gd name="connsiteY15" fmla="*/ 6492 h 10000"/>
                <a:gd name="connsiteX16" fmla="*/ 8951 w 10078"/>
                <a:gd name="connsiteY16" fmla="*/ 6398 h 10000"/>
                <a:gd name="connsiteX17" fmla="*/ 9730 w 10078"/>
                <a:gd name="connsiteY17" fmla="*/ 5163 h 10000"/>
                <a:gd name="connsiteX18" fmla="*/ 10061 w 10078"/>
                <a:gd name="connsiteY18" fmla="*/ 4523 h 10000"/>
                <a:gd name="connsiteX19" fmla="*/ 9194 w 10078"/>
                <a:gd name="connsiteY19" fmla="*/ 4009 h 10000"/>
                <a:gd name="connsiteX20" fmla="*/ 8666 w 10078"/>
                <a:gd name="connsiteY20" fmla="*/ 4915 h 10000"/>
                <a:gd name="connsiteX21" fmla="*/ 8666 w 10078"/>
                <a:gd name="connsiteY21" fmla="*/ 2285 h 10000"/>
                <a:gd name="connsiteX22" fmla="*/ 5769 w 10078"/>
                <a:gd name="connsiteY22" fmla="*/ 11 h 10000"/>
                <a:gd name="connsiteX23" fmla="*/ 2113 w 1007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21 w 10086"/>
                <a:gd name="connsiteY0" fmla="*/ 445 h 10000"/>
                <a:gd name="connsiteX1" fmla="*/ 1012 w 10086"/>
                <a:gd name="connsiteY1" fmla="*/ 4243 h 10000"/>
                <a:gd name="connsiteX2" fmla="*/ 301 w 10086"/>
                <a:gd name="connsiteY2" fmla="*/ 4298 h 10000"/>
                <a:gd name="connsiteX3" fmla="*/ 154 w 10086"/>
                <a:gd name="connsiteY3" fmla="*/ 4963 h 10000"/>
                <a:gd name="connsiteX4" fmla="*/ 818 w 10086"/>
                <a:gd name="connsiteY4" fmla="*/ 6220 h 10000"/>
                <a:gd name="connsiteX5" fmla="*/ 1227 w 10086"/>
                <a:gd name="connsiteY5" fmla="*/ 6680 h 10000"/>
                <a:gd name="connsiteX6" fmla="*/ 1720 w 10086"/>
                <a:gd name="connsiteY6" fmla="*/ 6802 h 10000"/>
                <a:gd name="connsiteX7" fmla="*/ 2259 w 10086"/>
                <a:gd name="connsiteY7" fmla="*/ 8153 h 10000"/>
                <a:gd name="connsiteX8" fmla="*/ 2989 w 10086"/>
                <a:gd name="connsiteY8" fmla="*/ 8939 h 10000"/>
                <a:gd name="connsiteX9" fmla="*/ 3740 w 10086"/>
                <a:gd name="connsiteY9" fmla="*/ 9517 h 10000"/>
                <a:gd name="connsiteX10" fmla="*/ 5162 w 10086"/>
                <a:gd name="connsiteY10" fmla="*/ 10000 h 10000"/>
                <a:gd name="connsiteX11" fmla="*/ 6643 w 10086"/>
                <a:gd name="connsiteY11" fmla="*/ 9392 h 10000"/>
                <a:gd name="connsiteX12" fmla="*/ 7488 w 10086"/>
                <a:gd name="connsiteY12" fmla="*/ 8752 h 10000"/>
                <a:gd name="connsiteX13" fmla="*/ 8174 w 10086"/>
                <a:gd name="connsiteY13" fmla="*/ 7853 h 10000"/>
                <a:gd name="connsiteX14" fmla="*/ 8575 w 10086"/>
                <a:gd name="connsiteY14" fmla="*/ 6492 h 10000"/>
                <a:gd name="connsiteX15" fmla="*/ 8959 w 10086"/>
                <a:gd name="connsiteY15" fmla="*/ 6398 h 10000"/>
                <a:gd name="connsiteX16" fmla="*/ 9738 w 10086"/>
                <a:gd name="connsiteY16" fmla="*/ 5163 h 10000"/>
                <a:gd name="connsiteX17" fmla="*/ 10069 w 10086"/>
                <a:gd name="connsiteY17" fmla="*/ 4523 h 10000"/>
                <a:gd name="connsiteX18" fmla="*/ 9202 w 10086"/>
                <a:gd name="connsiteY18" fmla="*/ 4009 h 10000"/>
                <a:gd name="connsiteX19" fmla="*/ 8674 w 10086"/>
                <a:gd name="connsiteY19" fmla="*/ 4915 h 10000"/>
                <a:gd name="connsiteX20" fmla="*/ 8674 w 10086"/>
                <a:gd name="connsiteY20" fmla="*/ 2285 h 10000"/>
                <a:gd name="connsiteX21" fmla="*/ 5777 w 10086"/>
                <a:gd name="connsiteY21" fmla="*/ 11 h 10000"/>
                <a:gd name="connsiteX22" fmla="*/ 2121 w 10086"/>
                <a:gd name="connsiteY22" fmla="*/ 445 h 10000"/>
                <a:gd name="connsiteX0" fmla="*/ 2133 w 10098"/>
                <a:gd name="connsiteY0" fmla="*/ 445 h 10000"/>
                <a:gd name="connsiteX1" fmla="*/ 1024 w 10098"/>
                <a:gd name="connsiteY1" fmla="*/ 4243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382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114"/>
                <a:gd name="connsiteY0" fmla="*/ 445 h 10000"/>
                <a:gd name="connsiteX1" fmla="*/ 1269 w 10114"/>
                <a:gd name="connsiteY1" fmla="*/ 4384 h 10000"/>
                <a:gd name="connsiteX2" fmla="*/ 313 w 10114"/>
                <a:gd name="connsiteY2" fmla="*/ 4298 h 10000"/>
                <a:gd name="connsiteX3" fmla="*/ 166 w 10114"/>
                <a:gd name="connsiteY3" fmla="*/ 4963 h 10000"/>
                <a:gd name="connsiteX4" fmla="*/ 830 w 10114"/>
                <a:gd name="connsiteY4" fmla="*/ 6220 h 10000"/>
                <a:gd name="connsiteX5" fmla="*/ 1239 w 10114"/>
                <a:gd name="connsiteY5" fmla="*/ 6680 h 10000"/>
                <a:gd name="connsiteX6" fmla="*/ 1732 w 10114"/>
                <a:gd name="connsiteY6" fmla="*/ 6802 h 10000"/>
                <a:gd name="connsiteX7" fmla="*/ 2271 w 10114"/>
                <a:gd name="connsiteY7" fmla="*/ 8153 h 10000"/>
                <a:gd name="connsiteX8" fmla="*/ 3001 w 10114"/>
                <a:gd name="connsiteY8" fmla="*/ 8939 h 10000"/>
                <a:gd name="connsiteX9" fmla="*/ 3752 w 10114"/>
                <a:gd name="connsiteY9" fmla="*/ 9517 h 10000"/>
                <a:gd name="connsiteX10" fmla="*/ 5174 w 10114"/>
                <a:gd name="connsiteY10" fmla="*/ 10000 h 10000"/>
                <a:gd name="connsiteX11" fmla="*/ 6655 w 10114"/>
                <a:gd name="connsiteY11" fmla="*/ 9392 h 10000"/>
                <a:gd name="connsiteX12" fmla="*/ 7500 w 10114"/>
                <a:gd name="connsiteY12" fmla="*/ 8752 h 10000"/>
                <a:gd name="connsiteX13" fmla="*/ 8186 w 10114"/>
                <a:gd name="connsiteY13" fmla="*/ 7853 h 10000"/>
                <a:gd name="connsiteX14" fmla="*/ 8587 w 10114"/>
                <a:gd name="connsiteY14" fmla="*/ 6492 h 10000"/>
                <a:gd name="connsiteX15" fmla="*/ 8971 w 10114"/>
                <a:gd name="connsiteY15" fmla="*/ 6398 h 10000"/>
                <a:gd name="connsiteX16" fmla="*/ 9750 w 10114"/>
                <a:gd name="connsiteY16" fmla="*/ 5163 h 10000"/>
                <a:gd name="connsiteX17" fmla="*/ 10081 w 10114"/>
                <a:gd name="connsiteY17" fmla="*/ 4382 h 10000"/>
                <a:gd name="connsiteX18" fmla="*/ 8920 w 10114"/>
                <a:gd name="connsiteY18" fmla="*/ 4150 h 10000"/>
                <a:gd name="connsiteX19" fmla="*/ 8686 w 10114"/>
                <a:gd name="connsiteY19" fmla="*/ 4915 h 10000"/>
                <a:gd name="connsiteX20" fmla="*/ 8686 w 10114"/>
                <a:gd name="connsiteY20" fmla="*/ 2285 h 10000"/>
                <a:gd name="connsiteX21" fmla="*/ 5789 w 10114"/>
                <a:gd name="connsiteY21" fmla="*/ 11 h 10000"/>
                <a:gd name="connsiteX22" fmla="*/ 2133 w 10114"/>
                <a:gd name="connsiteY22" fmla="*/ 445 h 10000"/>
                <a:gd name="connsiteX0" fmla="*/ 2133 w 9945"/>
                <a:gd name="connsiteY0" fmla="*/ 445 h 10000"/>
                <a:gd name="connsiteX1" fmla="*/ 1269 w 9945"/>
                <a:gd name="connsiteY1" fmla="*/ 4384 h 10000"/>
                <a:gd name="connsiteX2" fmla="*/ 313 w 9945"/>
                <a:gd name="connsiteY2" fmla="*/ 4298 h 10000"/>
                <a:gd name="connsiteX3" fmla="*/ 166 w 9945"/>
                <a:gd name="connsiteY3" fmla="*/ 4963 h 10000"/>
                <a:gd name="connsiteX4" fmla="*/ 830 w 9945"/>
                <a:gd name="connsiteY4" fmla="*/ 6220 h 10000"/>
                <a:gd name="connsiteX5" fmla="*/ 1239 w 9945"/>
                <a:gd name="connsiteY5" fmla="*/ 6680 h 10000"/>
                <a:gd name="connsiteX6" fmla="*/ 1732 w 9945"/>
                <a:gd name="connsiteY6" fmla="*/ 6802 h 10000"/>
                <a:gd name="connsiteX7" fmla="*/ 2271 w 9945"/>
                <a:gd name="connsiteY7" fmla="*/ 8153 h 10000"/>
                <a:gd name="connsiteX8" fmla="*/ 3001 w 9945"/>
                <a:gd name="connsiteY8" fmla="*/ 8939 h 10000"/>
                <a:gd name="connsiteX9" fmla="*/ 3752 w 9945"/>
                <a:gd name="connsiteY9" fmla="*/ 9517 h 10000"/>
                <a:gd name="connsiteX10" fmla="*/ 5174 w 9945"/>
                <a:gd name="connsiteY10" fmla="*/ 10000 h 10000"/>
                <a:gd name="connsiteX11" fmla="*/ 6655 w 9945"/>
                <a:gd name="connsiteY11" fmla="*/ 9392 h 10000"/>
                <a:gd name="connsiteX12" fmla="*/ 7500 w 9945"/>
                <a:gd name="connsiteY12" fmla="*/ 8752 h 10000"/>
                <a:gd name="connsiteX13" fmla="*/ 8186 w 9945"/>
                <a:gd name="connsiteY13" fmla="*/ 7853 h 10000"/>
                <a:gd name="connsiteX14" fmla="*/ 8587 w 9945"/>
                <a:gd name="connsiteY14" fmla="*/ 6492 h 10000"/>
                <a:gd name="connsiteX15" fmla="*/ 8971 w 9945"/>
                <a:gd name="connsiteY15" fmla="*/ 6398 h 10000"/>
                <a:gd name="connsiteX16" fmla="*/ 9750 w 9945"/>
                <a:gd name="connsiteY16" fmla="*/ 5163 h 10000"/>
                <a:gd name="connsiteX17" fmla="*/ 9885 w 9945"/>
                <a:gd name="connsiteY17" fmla="*/ 4382 h 10000"/>
                <a:gd name="connsiteX18" fmla="*/ 8920 w 9945"/>
                <a:gd name="connsiteY18" fmla="*/ 4150 h 10000"/>
                <a:gd name="connsiteX19" fmla="*/ 8686 w 9945"/>
                <a:gd name="connsiteY19" fmla="*/ 4915 h 10000"/>
                <a:gd name="connsiteX20" fmla="*/ 8686 w 9945"/>
                <a:gd name="connsiteY20" fmla="*/ 2285 h 10000"/>
                <a:gd name="connsiteX21" fmla="*/ 5789 w 9945"/>
                <a:gd name="connsiteY21" fmla="*/ 11 h 10000"/>
                <a:gd name="connsiteX22" fmla="*/ 2133 w 9945"/>
                <a:gd name="connsiteY22" fmla="*/ 445 h 10000"/>
                <a:gd name="connsiteX0" fmla="*/ 2145 w 9993"/>
                <a:gd name="connsiteY0" fmla="*/ 445 h 10000"/>
                <a:gd name="connsiteX1" fmla="*/ 1276 w 9993"/>
                <a:gd name="connsiteY1" fmla="*/ 4384 h 10000"/>
                <a:gd name="connsiteX2" fmla="*/ 315 w 9993"/>
                <a:gd name="connsiteY2" fmla="*/ 4298 h 10000"/>
                <a:gd name="connsiteX3" fmla="*/ 167 w 9993"/>
                <a:gd name="connsiteY3" fmla="*/ 4963 h 10000"/>
                <a:gd name="connsiteX4" fmla="*/ 835 w 9993"/>
                <a:gd name="connsiteY4" fmla="*/ 6220 h 10000"/>
                <a:gd name="connsiteX5" fmla="*/ 1246 w 9993"/>
                <a:gd name="connsiteY5" fmla="*/ 6680 h 10000"/>
                <a:gd name="connsiteX6" fmla="*/ 1742 w 9993"/>
                <a:gd name="connsiteY6" fmla="*/ 6802 h 10000"/>
                <a:gd name="connsiteX7" fmla="*/ 2284 w 9993"/>
                <a:gd name="connsiteY7" fmla="*/ 8153 h 10000"/>
                <a:gd name="connsiteX8" fmla="*/ 3018 w 9993"/>
                <a:gd name="connsiteY8" fmla="*/ 8939 h 10000"/>
                <a:gd name="connsiteX9" fmla="*/ 3773 w 9993"/>
                <a:gd name="connsiteY9" fmla="*/ 9517 h 10000"/>
                <a:gd name="connsiteX10" fmla="*/ 5203 w 9993"/>
                <a:gd name="connsiteY10" fmla="*/ 10000 h 10000"/>
                <a:gd name="connsiteX11" fmla="*/ 6692 w 9993"/>
                <a:gd name="connsiteY11" fmla="*/ 9392 h 10000"/>
                <a:gd name="connsiteX12" fmla="*/ 7541 w 9993"/>
                <a:gd name="connsiteY12" fmla="*/ 8752 h 10000"/>
                <a:gd name="connsiteX13" fmla="*/ 8231 w 9993"/>
                <a:gd name="connsiteY13" fmla="*/ 7853 h 10000"/>
                <a:gd name="connsiteX14" fmla="*/ 8634 w 9993"/>
                <a:gd name="connsiteY14" fmla="*/ 6492 h 10000"/>
                <a:gd name="connsiteX15" fmla="*/ 9021 w 9993"/>
                <a:gd name="connsiteY15" fmla="*/ 6398 h 10000"/>
                <a:gd name="connsiteX16" fmla="*/ 9804 w 9993"/>
                <a:gd name="connsiteY16" fmla="*/ 5163 h 10000"/>
                <a:gd name="connsiteX17" fmla="*/ 9940 w 9993"/>
                <a:gd name="connsiteY17" fmla="*/ 4382 h 10000"/>
                <a:gd name="connsiteX18" fmla="*/ 9073 w 9993"/>
                <a:gd name="connsiteY18" fmla="*/ 4325 h 10000"/>
                <a:gd name="connsiteX19" fmla="*/ 8969 w 9993"/>
                <a:gd name="connsiteY19" fmla="*/ 4150 h 10000"/>
                <a:gd name="connsiteX20" fmla="*/ 8734 w 9993"/>
                <a:gd name="connsiteY20" fmla="*/ 4915 h 10000"/>
                <a:gd name="connsiteX21" fmla="*/ 8734 w 9993"/>
                <a:gd name="connsiteY21" fmla="*/ 2285 h 10000"/>
                <a:gd name="connsiteX22" fmla="*/ 5821 w 9993"/>
                <a:gd name="connsiteY22" fmla="*/ 11 h 10000"/>
                <a:gd name="connsiteX23" fmla="*/ 2145 w 9993"/>
                <a:gd name="connsiteY23" fmla="*/ 445 h 10000"/>
                <a:gd name="connsiteX0" fmla="*/ 2147 w 10000"/>
                <a:gd name="connsiteY0" fmla="*/ 445 h 10000"/>
                <a:gd name="connsiteX1" fmla="*/ 1277 w 10000"/>
                <a:gd name="connsiteY1" fmla="*/ 4384 h 10000"/>
                <a:gd name="connsiteX2" fmla="*/ 315 w 10000"/>
                <a:gd name="connsiteY2" fmla="*/ 4298 h 10000"/>
                <a:gd name="connsiteX3" fmla="*/ 167 w 10000"/>
                <a:gd name="connsiteY3" fmla="*/ 4963 h 10000"/>
                <a:gd name="connsiteX4" fmla="*/ 836 w 10000"/>
                <a:gd name="connsiteY4" fmla="*/ 6220 h 10000"/>
                <a:gd name="connsiteX5" fmla="*/ 1247 w 10000"/>
                <a:gd name="connsiteY5" fmla="*/ 6680 h 10000"/>
                <a:gd name="connsiteX6" fmla="*/ 1743 w 10000"/>
                <a:gd name="connsiteY6" fmla="*/ 6802 h 10000"/>
                <a:gd name="connsiteX7" fmla="*/ 2286 w 10000"/>
                <a:gd name="connsiteY7" fmla="*/ 8153 h 10000"/>
                <a:gd name="connsiteX8" fmla="*/ 3020 w 10000"/>
                <a:gd name="connsiteY8" fmla="*/ 8939 h 10000"/>
                <a:gd name="connsiteX9" fmla="*/ 3776 w 10000"/>
                <a:gd name="connsiteY9" fmla="*/ 9517 h 10000"/>
                <a:gd name="connsiteX10" fmla="*/ 5207 w 10000"/>
                <a:gd name="connsiteY10" fmla="*/ 10000 h 10000"/>
                <a:gd name="connsiteX11" fmla="*/ 6697 w 10000"/>
                <a:gd name="connsiteY11" fmla="*/ 9392 h 10000"/>
                <a:gd name="connsiteX12" fmla="*/ 7546 w 10000"/>
                <a:gd name="connsiteY12" fmla="*/ 8752 h 10000"/>
                <a:gd name="connsiteX13" fmla="*/ 8237 w 10000"/>
                <a:gd name="connsiteY13" fmla="*/ 7853 h 10000"/>
                <a:gd name="connsiteX14" fmla="*/ 8640 w 10000"/>
                <a:gd name="connsiteY14" fmla="*/ 6492 h 10000"/>
                <a:gd name="connsiteX15" fmla="*/ 9027 w 10000"/>
                <a:gd name="connsiteY15" fmla="*/ 6398 h 10000"/>
                <a:gd name="connsiteX16" fmla="*/ 9811 w 10000"/>
                <a:gd name="connsiteY16" fmla="*/ 5163 h 10000"/>
                <a:gd name="connsiteX17" fmla="*/ 9947 w 10000"/>
                <a:gd name="connsiteY17" fmla="*/ 4382 h 10000"/>
                <a:gd name="connsiteX18" fmla="*/ 9079 w 10000"/>
                <a:gd name="connsiteY18" fmla="*/ 4325 h 10000"/>
                <a:gd name="connsiteX19" fmla="*/ 8975 w 10000"/>
                <a:gd name="connsiteY19" fmla="*/ 4150 h 10000"/>
                <a:gd name="connsiteX20" fmla="*/ 8740 w 10000"/>
                <a:gd name="connsiteY20" fmla="*/ 4915 h 10000"/>
                <a:gd name="connsiteX21" fmla="*/ 8740 w 10000"/>
                <a:gd name="connsiteY21" fmla="*/ 2285 h 10000"/>
                <a:gd name="connsiteX22" fmla="*/ 7769 w 10000"/>
                <a:gd name="connsiteY22" fmla="*/ 564 h 10000"/>
                <a:gd name="connsiteX23" fmla="*/ 5825 w 10000"/>
                <a:gd name="connsiteY23" fmla="*/ 11 h 10000"/>
                <a:gd name="connsiteX24" fmla="*/ 2147 w 10000"/>
                <a:gd name="connsiteY24" fmla="*/ 445 h 10000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743 w 10000"/>
                <a:gd name="connsiteY6" fmla="*/ 7190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970 w 10000"/>
                <a:gd name="connsiteY6" fmla="*/ 7624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094 w 9947"/>
                <a:gd name="connsiteY0" fmla="*/ 833 h 10388"/>
                <a:gd name="connsiteX1" fmla="*/ 1224 w 9947"/>
                <a:gd name="connsiteY1" fmla="*/ 4772 h 10388"/>
                <a:gd name="connsiteX2" fmla="*/ 565 w 9947"/>
                <a:gd name="connsiteY2" fmla="*/ 4975 h 10388"/>
                <a:gd name="connsiteX3" fmla="*/ 114 w 9947"/>
                <a:gd name="connsiteY3" fmla="*/ 5351 h 10388"/>
                <a:gd name="connsiteX4" fmla="*/ 783 w 9947"/>
                <a:gd name="connsiteY4" fmla="*/ 6608 h 10388"/>
                <a:gd name="connsiteX5" fmla="*/ 1194 w 9947"/>
                <a:gd name="connsiteY5" fmla="*/ 7068 h 10388"/>
                <a:gd name="connsiteX6" fmla="*/ 1917 w 9947"/>
                <a:gd name="connsiteY6" fmla="*/ 7624 h 10388"/>
                <a:gd name="connsiteX7" fmla="*/ 2233 w 9947"/>
                <a:gd name="connsiteY7" fmla="*/ 8541 h 10388"/>
                <a:gd name="connsiteX8" fmla="*/ 2967 w 9947"/>
                <a:gd name="connsiteY8" fmla="*/ 9327 h 10388"/>
                <a:gd name="connsiteX9" fmla="*/ 3723 w 9947"/>
                <a:gd name="connsiteY9" fmla="*/ 9905 h 10388"/>
                <a:gd name="connsiteX10" fmla="*/ 5154 w 9947"/>
                <a:gd name="connsiteY10" fmla="*/ 10388 h 10388"/>
                <a:gd name="connsiteX11" fmla="*/ 6644 w 9947"/>
                <a:gd name="connsiteY11" fmla="*/ 9780 h 10388"/>
                <a:gd name="connsiteX12" fmla="*/ 7493 w 9947"/>
                <a:gd name="connsiteY12" fmla="*/ 9140 h 10388"/>
                <a:gd name="connsiteX13" fmla="*/ 8184 w 9947"/>
                <a:gd name="connsiteY13" fmla="*/ 8241 h 10388"/>
                <a:gd name="connsiteX14" fmla="*/ 8587 w 9947"/>
                <a:gd name="connsiteY14" fmla="*/ 6880 h 10388"/>
                <a:gd name="connsiteX15" fmla="*/ 8974 w 9947"/>
                <a:gd name="connsiteY15" fmla="*/ 6786 h 10388"/>
                <a:gd name="connsiteX16" fmla="*/ 9758 w 9947"/>
                <a:gd name="connsiteY16" fmla="*/ 5551 h 10388"/>
                <a:gd name="connsiteX17" fmla="*/ 9894 w 9947"/>
                <a:gd name="connsiteY17" fmla="*/ 4770 h 10388"/>
                <a:gd name="connsiteX18" fmla="*/ 9026 w 9947"/>
                <a:gd name="connsiteY18" fmla="*/ 4713 h 10388"/>
                <a:gd name="connsiteX19" fmla="*/ 8922 w 9947"/>
                <a:gd name="connsiteY19" fmla="*/ 4538 h 10388"/>
                <a:gd name="connsiteX20" fmla="*/ 8687 w 9947"/>
                <a:gd name="connsiteY20" fmla="*/ 5303 h 10388"/>
                <a:gd name="connsiteX21" fmla="*/ 8687 w 9947"/>
                <a:gd name="connsiteY21" fmla="*/ 2673 h 10388"/>
                <a:gd name="connsiteX22" fmla="*/ 7716 w 9947"/>
                <a:gd name="connsiteY22" fmla="*/ 952 h 10388"/>
                <a:gd name="connsiteX23" fmla="*/ 5696 w 9947"/>
                <a:gd name="connsiteY23" fmla="*/ 1 h 10388"/>
                <a:gd name="connsiteX24" fmla="*/ 2094 w 9947"/>
                <a:gd name="connsiteY24" fmla="*/ 833 h 10388"/>
                <a:gd name="connsiteX0" fmla="*/ 1875 w 9770"/>
                <a:gd name="connsiteY0" fmla="*/ 802 h 10000"/>
                <a:gd name="connsiteX1" fmla="*/ 1001 w 9770"/>
                <a:gd name="connsiteY1" fmla="*/ 4594 h 10000"/>
                <a:gd name="connsiteX2" fmla="*/ 338 w 9770"/>
                <a:gd name="connsiteY2" fmla="*/ 4789 h 10000"/>
                <a:gd name="connsiteX3" fmla="*/ 151 w 9770"/>
                <a:gd name="connsiteY3" fmla="*/ 5290 h 10000"/>
                <a:gd name="connsiteX4" fmla="*/ 557 w 9770"/>
                <a:gd name="connsiteY4" fmla="*/ 6361 h 10000"/>
                <a:gd name="connsiteX5" fmla="*/ 970 w 9770"/>
                <a:gd name="connsiteY5" fmla="*/ 6804 h 10000"/>
                <a:gd name="connsiteX6" fmla="*/ 1697 w 9770"/>
                <a:gd name="connsiteY6" fmla="*/ 7339 h 10000"/>
                <a:gd name="connsiteX7" fmla="*/ 2015 w 9770"/>
                <a:gd name="connsiteY7" fmla="*/ 8222 h 10000"/>
                <a:gd name="connsiteX8" fmla="*/ 2753 w 9770"/>
                <a:gd name="connsiteY8" fmla="*/ 8979 h 10000"/>
                <a:gd name="connsiteX9" fmla="*/ 3513 w 9770"/>
                <a:gd name="connsiteY9" fmla="*/ 9535 h 10000"/>
                <a:gd name="connsiteX10" fmla="*/ 4951 w 9770"/>
                <a:gd name="connsiteY10" fmla="*/ 10000 h 10000"/>
                <a:gd name="connsiteX11" fmla="*/ 6449 w 9770"/>
                <a:gd name="connsiteY11" fmla="*/ 9415 h 10000"/>
                <a:gd name="connsiteX12" fmla="*/ 7303 w 9770"/>
                <a:gd name="connsiteY12" fmla="*/ 8799 h 10000"/>
                <a:gd name="connsiteX13" fmla="*/ 7998 w 9770"/>
                <a:gd name="connsiteY13" fmla="*/ 7933 h 10000"/>
                <a:gd name="connsiteX14" fmla="*/ 8403 w 9770"/>
                <a:gd name="connsiteY14" fmla="*/ 6623 h 10000"/>
                <a:gd name="connsiteX15" fmla="*/ 8792 w 9770"/>
                <a:gd name="connsiteY15" fmla="*/ 6533 h 10000"/>
                <a:gd name="connsiteX16" fmla="*/ 9580 w 9770"/>
                <a:gd name="connsiteY16" fmla="*/ 5344 h 10000"/>
                <a:gd name="connsiteX17" fmla="*/ 9717 w 9770"/>
                <a:gd name="connsiteY17" fmla="*/ 4592 h 10000"/>
                <a:gd name="connsiteX18" fmla="*/ 8844 w 9770"/>
                <a:gd name="connsiteY18" fmla="*/ 4537 h 10000"/>
                <a:gd name="connsiteX19" fmla="*/ 8740 w 9770"/>
                <a:gd name="connsiteY19" fmla="*/ 4369 h 10000"/>
                <a:gd name="connsiteX20" fmla="*/ 8503 w 9770"/>
                <a:gd name="connsiteY20" fmla="*/ 5105 h 10000"/>
                <a:gd name="connsiteX21" fmla="*/ 8503 w 9770"/>
                <a:gd name="connsiteY21" fmla="*/ 2573 h 10000"/>
                <a:gd name="connsiteX22" fmla="*/ 7527 w 9770"/>
                <a:gd name="connsiteY22" fmla="*/ 916 h 10000"/>
                <a:gd name="connsiteX23" fmla="*/ 5496 w 9770"/>
                <a:gd name="connsiteY23" fmla="*/ 1 h 10000"/>
                <a:gd name="connsiteX24" fmla="*/ 1875 w 9770"/>
                <a:gd name="connsiteY24" fmla="*/ 802 h 10000"/>
                <a:gd name="connsiteX0" fmla="*/ 1764 w 9845"/>
                <a:gd name="connsiteY0" fmla="*/ 802 h 10000"/>
                <a:gd name="connsiteX1" fmla="*/ 870 w 9845"/>
                <a:gd name="connsiteY1" fmla="*/ 4594 h 10000"/>
                <a:gd name="connsiteX2" fmla="*/ 191 w 9845"/>
                <a:gd name="connsiteY2" fmla="*/ 4789 h 10000"/>
                <a:gd name="connsiteX3" fmla="*/ 0 w 9845"/>
                <a:gd name="connsiteY3" fmla="*/ 5290 h 10000"/>
                <a:gd name="connsiteX4" fmla="*/ 415 w 9845"/>
                <a:gd name="connsiteY4" fmla="*/ 6361 h 10000"/>
                <a:gd name="connsiteX5" fmla="*/ 838 w 9845"/>
                <a:gd name="connsiteY5" fmla="*/ 6804 h 10000"/>
                <a:gd name="connsiteX6" fmla="*/ 1582 w 9845"/>
                <a:gd name="connsiteY6" fmla="*/ 7339 h 10000"/>
                <a:gd name="connsiteX7" fmla="*/ 1907 w 9845"/>
                <a:gd name="connsiteY7" fmla="*/ 8222 h 10000"/>
                <a:gd name="connsiteX8" fmla="*/ 2663 w 9845"/>
                <a:gd name="connsiteY8" fmla="*/ 8979 h 10000"/>
                <a:gd name="connsiteX9" fmla="*/ 3441 w 9845"/>
                <a:gd name="connsiteY9" fmla="*/ 9535 h 10000"/>
                <a:gd name="connsiteX10" fmla="*/ 4913 w 9845"/>
                <a:gd name="connsiteY10" fmla="*/ 10000 h 10000"/>
                <a:gd name="connsiteX11" fmla="*/ 6446 w 9845"/>
                <a:gd name="connsiteY11" fmla="*/ 9415 h 10000"/>
                <a:gd name="connsiteX12" fmla="*/ 7320 w 9845"/>
                <a:gd name="connsiteY12" fmla="*/ 8799 h 10000"/>
                <a:gd name="connsiteX13" fmla="*/ 8031 w 9845"/>
                <a:gd name="connsiteY13" fmla="*/ 7933 h 10000"/>
                <a:gd name="connsiteX14" fmla="*/ 8446 w 9845"/>
                <a:gd name="connsiteY14" fmla="*/ 6623 h 10000"/>
                <a:gd name="connsiteX15" fmla="*/ 8844 w 9845"/>
                <a:gd name="connsiteY15" fmla="*/ 6533 h 10000"/>
                <a:gd name="connsiteX16" fmla="*/ 9651 w 9845"/>
                <a:gd name="connsiteY16" fmla="*/ 5344 h 10000"/>
                <a:gd name="connsiteX17" fmla="*/ 9791 w 9845"/>
                <a:gd name="connsiteY17" fmla="*/ 4592 h 10000"/>
                <a:gd name="connsiteX18" fmla="*/ 8897 w 9845"/>
                <a:gd name="connsiteY18" fmla="*/ 4537 h 10000"/>
                <a:gd name="connsiteX19" fmla="*/ 8791 w 9845"/>
                <a:gd name="connsiteY19" fmla="*/ 4369 h 10000"/>
                <a:gd name="connsiteX20" fmla="*/ 8548 w 9845"/>
                <a:gd name="connsiteY20" fmla="*/ 5105 h 10000"/>
                <a:gd name="connsiteX21" fmla="*/ 8548 w 9845"/>
                <a:gd name="connsiteY21" fmla="*/ 2573 h 10000"/>
                <a:gd name="connsiteX22" fmla="*/ 7549 w 9845"/>
                <a:gd name="connsiteY22" fmla="*/ 916 h 10000"/>
                <a:gd name="connsiteX23" fmla="*/ 5470 w 9845"/>
                <a:gd name="connsiteY23" fmla="*/ 1 h 10000"/>
                <a:gd name="connsiteX24" fmla="*/ 1764 w 9845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2573 h 10000"/>
                <a:gd name="connsiteX21" fmla="*/ 7668 w 10000"/>
                <a:gd name="connsiteY21" fmla="*/ 916 h 10000"/>
                <a:gd name="connsiteX22" fmla="*/ 5556 w 10000"/>
                <a:gd name="connsiteY22" fmla="*/ 1 h 10000"/>
                <a:gd name="connsiteX23" fmla="*/ 1792 w 10000"/>
                <a:gd name="connsiteY23" fmla="*/ 802 h 10000"/>
                <a:gd name="connsiteX0" fmla="*/ 1792 w 9970"/>
                <a:gd name="connsiteY0" fmla="*/ 802 h 10000"/>
                <a:gd name="connsiteX1" fmla="*/ 884 w 9970"/>
                <a:gd name="connsiteY1" fmla="*/ 4594 h 10000"/>
                <a:gd name="connsiteX2" fmla="*/ 194 w 9970"/>
                <a:gd name="connsiteY2" fmla="*/ 4789 h 10000"/>
                <a:gd name="connsiteX3" fmla="*/ 0 w 9970"/>
                <a:gd name="connsiteY3" fmla="*/ 5290 h 10000"/>
                <a:gd name="connsiteX4" fmla="*/ 264 w 9970"/>
                <a:gd name="connsiteY4" fmla="*/ 6187 h 10000"/>
                <a:gd name="connsiteX5" fmla="*/ 851 w 9970"/>
                <a:gd name="connsiteY5" fmla="*/ 6804 h 10000"/>
                <a:gd name="connsiteX6" fmla="*/ 1607 w 9970"/>
                <a:gd name="connsiteY6" fmla="*/ 7339 h 10000"/>
                <a:gd name="connsiteX7" fmla="*/ 1937 w 9970"/>
                <a:gd name="connsiteY7" fmla="*/ 8222 h 10000"/>
                <a:gd name="connsiteX8" fmla="*/ 2705 w 9970"/>
                <a:gd name="connsiteY8" fmla="*/ 8979 h 10000"/>
                <a:gd name="connsiteX9" fmla="*/ 3495 w 9970"/>
                <a:gd name="connsiteY9" fmla="*/ 9535 h 10000"/>
                <a:gd name="connsiteX10" fmla="*/ 4990 w 9970"/>
                <a:gd name="connsiteY10" fmla="*/ 10000 h 10000"/>
                <a:gd name="connsiteX11" fmla="*/ 6547 w 9970"/>
                <a:gd name="connsiteY11" fmla="*/ 9415 h 10000"/>
                <a:gd name="connsiteX12" fmla="*/ 7435 w 9970"/>
                <a:gd name="connsiteY12" fmla="*/ 8799 h 10000"/>
                <a:gd name="connsiteX13" fmla="*/ 8157 w 9970"/>
                <a:gd name="connsiteY13" fmla="*/ 7933 h 10000"/>
                <a:gd name="connsiteX14" fmla="*/ 8579 w 9970"/>
                <a:gd name="connsiteY14" fmla="*/ 6623 h 10000"/>
                <a:gd name="connsiteX15" fmla="*/ 8983 w 9970"/>
                <a:gd name="connsiteY15" fmla="*/ 6533 h 10000"/>
                <a:gd name="connsiteX16" fmla="*/ 9803 w 9970"/>
                <a:gd name="connsiteY16" fmla="*/ 5344 h 10000"/>
                <a:gd name="connsiteX17" fmla="*/ 9945 w 9970"/>
                <a:gd name="connsiteY17" fmla="*/ 4592 h 10000"/>
                <a:gd name="connsiteX18" fmla="*/ 9448 w 9970"/>
                <a:gd name="connsiteY18" fmla="*/ 4292 h 10000"/>
                <a:gd name="connsiteX19" fmla="*/ 9037 w 9970"/>
                <a:gd name="connsiteY19" fmla="*/ 4537 h 10000"/>
                <a:gd name="connsiteX20" fmla="*/ 8929 w 9970"/>
                <a:gd name="connsiteY20" fmla="*/ 4369 h 10000"/>
                <a:gd name="connsiteX21" fmla="*/ 8683 w 9970"/>
                <a:gd name="connsiteY21" fmla="*/ 2573 h 10000"/>
                <a:gd name="connsiteX22" fmla="*/ 7668 w 9970"/>
                <a:gd name="connsiteY22" fmla="*/ 916 h 10000"/>
                <a:gd name="connsiteX23" fmla="*/ 5556 w 9970"/>
                <a:gd name="connsiteY23" fmla="*/ 1 h 10000"/>
                <a:gd name="connsiteX24" fmla="*/ 1792 w 9970"/>
                <a:gd name="connsiteY24" fmla="*/ 802 h 10000"/>
                <a:gd name="connsiteX0" fmla="*/ 1797 w 9844"/>
                <a:gd name="connsiteY0" fmla="*/ 802 h 10000"/>
                <a:gd name="connsiteX1" fmla="*/ 887 w 9844"/>
                <a:gd name="connsiteY1" fmla="*/ 4594 h 10000"/>
                <a:gd name="connsiteX2" fmla="*/ 195 w 9844"/>
                <a:gd name="connsiteY2" fmla="*/ 4789 h 10000"/>
                <a:gd name="connsiteX3" fmla="*/ 0 w 9844"/>
                <a:gd name="connsiteY3" fmla="*/ 5290 h 10000"/>
                <a:gd name="connsiteX4" fmla="*/ 265 w 9844"/>
                <a:gd name="connsiteY4" fmla="*/ 6187 h 10000"/>
                <a:gd name="connsiteX5" fmla="*/ 854 w 9844"/>
                <a:gd name="connsiteY5" fmla="*/ 6804 h 10000"/>
                <a:gd name="connsiteX6" fmla="*/ 1612 w 9844"/>
                <a:gd name="connsiteY6" fmla="*/ 7339 h 10000"/>
                <a:gd name="connsiteX7" fmla="*/ 1943 w 9844"/>
                <a:gd name="connsiteY7" fmla="*/ 8222 h 10000"/>
                <a:gd name="connsiteX8" fmla="*/ 2713 w 9844"/>
                <a:gd name="connsiteY8" fmla="*/ 8979 h 10000"/>
                <a:gd name="connsiteX9" fmla="*/ 3506 w 9844"/>
                <a:gd name="connsiteY9" fmla="*/ 9535 h 10000"/>
                <a:gd name="connsiteX10" fmla="*/ 5005 w 9844"/>
                <a:gd name="connsiteY10" fmla="*/ 10000 h 10000"/>
                <a:gd name="connsiteX11" fmla="*/ 6567 w 9844"/>
                <a:gd name="connsiteY11" fmla="*/ 9415 h 10000"/>
                <a:gd name="connsiteX12" fmla="*/ 7457 w 9844"/>
                <a:gd name="connsiteY12" fmla="*/ 8799 h 10000"/>
                <a:gd name="connsiteX13" fmla="*/ 8182 w 9844"/>
                <a:gd name="connsiteY13" fmla="*/ 7933 h 10000"/>
                <a:gd name="connsiteX14" fmla="*/ 8605 w 9844"/>
                <a:gd name="connsiteY14" fmla="*/ 6623 h 10000"/>
                <a:gd name="connsiteX15" fmla="*/ 9010 w 9844"/>
                <a:gd name="connsiteY15" fmla="*/ 6533 h 10000"/>
                <a:gd name="connsiteX16" fmla="*/ 9832 w 9844"/>
                <a:gd name="connsiteY16" fmla="*/ 5344 h 10000"/>
                <a:gd name="connsiteX17" fmla="*/ 9476 w 9844"/>
                <a:gd name="connsiteY17" fmla="*/ 4292 h 10000"/>
                <a:gd name="connsiteX18" fmla="*/ 9064 w 9844"/>
                <a:gd name="connsiteY18" fmla="*/ 4537 h 10000"/>
                <a:gd name="connsiteX19" fmla="*/ 8956 w 9844"/>
                <a:gd name="connsiteY19" fmla="*/ 4369 h 10000"/>
                <a:gd name="connsiteX20" fmla="*/ 8709 w 9844"/>
                <a:gd name="connsiteY20" fmla="*/ 2573 h 10000"/>
                <a:gd name="connsiteX21" fmla="*/ 7691 w 9844"/>
                <a:gd name="connsiteY21" fmla="*/ 916 h 10000"/>
                <a:gd name="connsiteX22" fmla="*/ 5573 w 9844"/>
                <a:gd name="connsiteY22" fmla="*/ 1 h 10000"/>
                <a:gd name="connsiteX23" fmla="*/ 1797 w 9844"/>
                <a:gd name="connsiteY23" fmla="*/ 802 h 10000"/>
                <a:gd name="connsiteX0" fmla="*/ 1825 w 11841"/>
                <a:gd name="connsiteY0" fmla="*/ 802 h 10000"/>
                <a:gd name="connsiteX1" fmla="*/ 901 w 11841"/>
                <a:gd name="connsiteY1" fmla="*/ 4594 h 10000"/>
                <a:gd name="connsiteX2" fmla="*/ 198 w 11841"/>
                <a:gd name="connsiteY2" fmla="*/ 4789 h 10000"/>
                <a:gd name="connsiteX3" fmla="*/ 0 w 11841"/>
                <a:gd name="connsiteY3" fmla="*/ 5290 h 10000"/>
                <a:gd name="connsiteX4" fmla="*/ 269 w 11841"/>
                <a:gd name="connsiteY4" fmla="*/ 6187 h 10000"/>
                <a:gd name="connsiteX5" fmla="*/ 868 w 11841"/>
                <a:gd name="connsiteY5" fmla="*/ 6804 h 10000"/>
                <a:gd name="connsiteX6" fmla="*/ 1638 w 11841"/>
                <a:gd name="connsiteY6" fmla="*/ 7339 h 10000"/>
                <a:gd name="connsiteX7" fmla="*/ 1974 w 11841"/>
                <a:gd name="connsiteY7" fmla="*/ 8222 h 10000"/>
                <a:gd name="connsiteX8" fmla="*/ 2756 w 11841"/>
                <a:gd name="connsiteY8" fmla="*/ 8979 h 10000"/>
                <a:gd name="connsiteX9" fmla="*/ 3562 w 11841"/>
                <a:gd name="connsiteY9" fmla="*/ 9535 h 10000"/>
                <a:gd name="connsiteX10" fmla="*/ 5084 w 11841"/>
                <a:gd name="connsiteY10" fmla="*/ 10000 h 10000"/>
                <a:gd name="connsiteX11" fmla="*/ 6671 w 11841"/>
                <a:gd name="connsiteY11" fmla="*/ 9415 h 10000"/>
                <a:gd name="connsiteX12" fmla="*/ 7575 w 11841"/>
                <a:gd name="connsiteY12" fmla="*/ 8799 h 10000"/>
                <a:gd name="connsiteX13" fmla="*/ 8312 w 11841"/>
                <a:gd name="connsiteY13" fmla="*/ 7933 h 10000"/>
                <a:gd name="connsiteX14" fmla="*/ 8741 w 11841"/>
                <a:gd name="connsiteY14" fmla="*/ 6623 h 10000"/>
                <a:gd name="connsiteX15" fmla="*/ 9153 w 11841"/>
                <a:gd name="connsiteY15" fmla="*/ 6533 h 10000"/>
                <a:gd name="connsiteX16" fmla="*/ 11839 w 11841"/>
                <a:gd name="connsiteY16" fmla="*/ 5623 h 10000"/>
                <a:gd name="connsiteX17" fmla="*/ 9626 w 11841"/>
                <a:gd name="connsiteY17" fmla="*/ 4292 h 10000"/>
                <a:gd name="connsiteX18" fmla="*/ 9208 w 11841"/>
                <a:gd name="connsiteY18" fmla="*/ 4537 h 10000"/>
                <a:gd name="connsiteX19" fmla="*/ 9098 w 11841"/>
                <a:gd name="connsiteY19" fmla="*/ 4369 h 10000"/>
                <a:gd name="connsiteX20" fmla="*/ 8847 w 11841"/>
                <a:gd name="connsiteY20" fmla="*/ 2573 h 10000"/>
                <a:gd name="connsiteX21" fmla="*/ 7813 w 11841"/>
                <a:gd name="connsiteY21" fmla="*/ 916 h 10000"/>
                <a:gd name="connsiteX22" fmla="*/ 5661 w 11841"/>
                <a:gd name="connsiteY22" fmla="*/ 1 h 10000"/>
                <a:gd name="connsiteX23" fmla="*/ 1825 w 11841"/>
                <a:gd name="connsiteY23" fmla="*/ 802 h 10000"/>
                <a:gd name="connsiteX0" fmla="*/ 1825 w 9749"/>
                <a:gd name="connsiteY0" fmla="*/ 802 h 10000"/>
                <a:gd name="connsiteX1" fmla="*/ 901 w 9749"/>
                <a:gd name="connsiteY1" fmla="*/ 4594 h 10000"/>
                <a:gd name="connsiteX2" fmla="*/ 198 w 9749"/>
                <a:gd name="connsiteY2" fmla="*/ 4789 h 10000"/>
                <a:gd name="connsiteX3" fmla="*/ 0 w 9749"/>
                <a:gd name="connsiteY3" fmla="*/ 5290 h 10000"/>
                <a:gd name="connsiteX4" fmla="*/ 269 w 9749"/>
                <a:gd name="connsiteY4" fmla="*/ 6187 h 10000"/>
                <a:gd name="connsiteX5" fmla="*/ 868 w 9749"/>
                <a:gd name="connsiteY5" fmla="*/ 6804 h 10000"/>
                <a:gd name="connsiteX6" fmla="*/ 1638 w 9749"/>
                <a:gd name="connsiteY6" fmla="*/ 7339 h 10000"/>
                <a:gd name="connsiteX7" fmla="*/ 1974 w 9749"/>
                <a:gd name="connsiteY7" fmla="*/ 8222 h 10000"/>
                <a:gd name="connsiteX8" fmla="*/ 2756 w 9749"/>
                <a:gd name="connsiteY8" fmla="*/ 8979 h 10000"/>
                <a:gd name="connsiteX9" fmla="*/ 3562 w 9749"/>
                <a:gd name="connsiteY9" fmla="*/ 9535 h 10000"/>
                <a:gd name="connsiteX10" fmla="*/ 5084 w 9749"/>
                <a:gd name="connsiteY10" fmla="*/ 10000 h 10000"/>
                <a:gd name="connsiteX11" fmla="*/ 6671 w 9749"/>
                <a:gd name="connsiteY11" fmla="*/ 9415 h 10000"/>
                <a:gd name="connsiteX12" fmla="*/ 7575 w 9749"/>
                <a:gd name="connsiteY12" fmla="*/ 8799 h 10000"/>
                <a:gd name="connsiteX13" fmla="*/ 8312 w 9749"/>
                <a:gd name="connsiteY13" fmla="*/ 7933 h 10000"/>
                <a:gd name="connsiteX14" fmla="*/ 8741 w 9749"/>
                <a:gd name="connsiteY14" fmla="*/ 6623 h 10000"/>
                <a:gd name="connsiteX15" fmla="*/ 9153 w 9749"/>
                <a:gd name="connsiteY15" fmla="*/ 6533 h 10000"/>
                <a:gd name="connsiteX16" fmla="*/ 9706 w 9749"/>
                <a:gd name="connsiteY16" fmla="*/ 5623 h 10000"/>
                <a:gd name="connsiteX17" fmla="*/ 9626 w 9749"/>
                <a:gd name="connsiteY17" fmla="*/ 4292 h 10000"/>
                <a:gd name="connsiteX18" fmla="*/ 9208 w 9749"/>
                <a:gd name="connsiteY18" fmla="*/ 4537 h 10000"/>
                <a:gd name="connsiteX19" fmla="*/ 9098 w 9749"/>
                <a:gd name="connsiteY19" fmla="*/ 4369 h 10000"/>
                <a:gd name="connsiteX20" fmla="*/ 8847 w 9749"/>
                <a:gd name="connsiteY20" fmla="*/ 2573 h 10000"/>
                <a:gd name="connsiteX21" fmla="*/ 7813 w 9749"/>
                <a:gd name="connsiteY21" fmla="*/ 916 h 10000"/>
                <a:gd name="connsiteX22" fmla="*/ 5661 w 9749"/>
                <a:gd name="connsiteY22" fmla="*/ 1 h 10000"/>
                <a:gd name="connsiteX23" fmla="*/ 1825 w 9749"/>
                <a:gd name="connsiteY23" fmla="*/ 802 h 10000"/>
                <a:gd name="connsiteX0" fmla="*/ 1872 w 10202"/>
                <a:gd name="connsiteY0" fmla="*/ 802 h 10000"/>
                <a:gd name="connsiteX1" fmla="*/ 924 w 10202"/>
                <a:gd name="connsiteY1" fmla="*/ 4594 h 10000"/>
                <a:gd name="connsiteX2" fmla="*/ 203 w 10202"/>
                <a:gd name="connsiteY2" fmla="*/ 4789 h 10000"/>
                <a:gd name="connsiteX3" fmla="*/ 0 w 10202"/>
                <a:gd name="connsiteY3" fmla="*/ 5290 h 10000"/>
                <a:gd name="connsiteX4" fmla="*/ 276 w 10202"/>
                <a:gd name="connsiteY4" fmla="*/ 6187 h 10000"/>
                <a:gd name="connsiteX5" fmla="*/ 890 w 10202"/>
                <a:gd name="connsiteY5" fmla="*/ 6804 h 10000"/>
                <a:gd name="connsiteX6" fmla="*/ 1680 w 10202"/>
                <a:gd name="connsiteY6" fmla="*/ 7339 h 10000"/>
                <a:gd name="connsiteX7" fmla="*/ 2025 w 10202"/>
                <a:gd name="connsiteY7" fmla="*/ 8222 h 10000"/>
                <a:gd name="connsiteX8" fmla="*/ 2827 w 10202"/>
                <a:gd name="connsiteY8" fmla="*/ 8979 h 10000"/>
                <a:gd name="connsiteX9" fmla="*/ 3654 w 10202"/>
                <a:gd name="connsiteY9" fmla="*/ 9535 h 10000"/>
                <a:gd name="connsiteX10" fmla="*/ 5215 w 10202"/>
                <a:gd name="connsiteY10" fmla="*/ 10000 h 10000"/>
                <a:gd name="connsiteX11" fmla="*/ 6843 w 10202"/>
                <a:gd name="connsiteY11" fmla="*/ 9415 h 10000"/>
                <a:gd name="connsiteX12" fmla="*/ 7770 w 10202"/>
                <a:gd name="connsiteY12" fmla="*/ 8799 h 10000"/>
                <a:gd name="connsiteX13" fmla="*/ 8526 w 10202"/>
                <a:gd name="connsiteY13" fmla="*/ 7933 h 10000"/>
                <a:gd name="connsiteX14" fmla="*/ 8966 w 10202"/>
                <a:gd name="connsiteY14" fmla="*/ 6623 h 10000"/>
                <a:gd name="connsiteX15" fmla="*/ 9389 w 10202"/>
                <a:gd name="connsiteY15" fmla="*/ 6533 h 10000"/>
                <a:gd name="connsiteX16" fmla="*/ 9956 w 10202"/>
                <a:gd name="connsiteY16" fmla="*/ 5623 h 10000"/>
                <a:gd name="connsiteX17" fmla="*/ 10202 w 10202"/>
                <a:gd name="connsiteY17" fmla="*/ 4779 h 10000"/>
                <a:gd name="connsiteX18" fmla="*/ 9874 w 10202"/>
                <a:gd name="connsiteY18" fmla="*/ 4292 h 10000"/>
                <a:gd name="connsiteX19" fmla="*/ 9445 w 10202"/>
                <a:gd name="connsiteY19" fmla="*/ 4537 h 10000"/>
                <a:gd name="connsiteX20" fmla="*/ 9332 w 10202"/>
                <a:gd name="connsiteY20" fmla="*/ 4369 h 10000"/>
                <a:gd name="connsiteX21" fmla="*/ 9075 w 10202"/>
                <a:gd name="connsiteY21" fmla="*/ 2573 h 10000"/>
                <a:gd name="connsiteX22" fmla="*/ 8014 w 10202"/>
                <a:gd name="connsiteY22" fmla="*/ 916 h 10000"/>
                <a:gd name="connsiteX23" fmla="*/ 5807 w 10202"/>
                <a:gd name="connsiteY23" fmla="*/ 1 h 10000"/>
                <a:gd name="connsiteX24" fmla="*/ 1872 w 10202"/>
                <a:gd name="connsiteY24" fmla="*/ 802 h 10000"/>
                <a:gd name="connsiteX0" fmla="*/ 1872 w 10272"/>
                <a:gd name="connsiteY0" fmla="*/ 802 h 10000"/>
                <a:gd name="connsiteX1" fmla="*/ 924 w 10272"/>
                <a:gd name="connsiteY1" fmla="*/ 4594 h 10000"/>
                <a:gd name="connsiteX2" fmla="*/ 203 w 10272"/>
                <a:gd name="connsiteY2" fmla="*/ 4789 h 10000"/>
                <a:gd name="connsiteX3" fmla="*/ 0 w 10272"/>
                <a:gd name="connsiteY3" fmla="*/ 5290 h 10000"/>
                <a:gd name="connsiteX4" fmla="*/ 276 w 10272"/>
                <a:gd name="connsiteY4" fmla="*/ 6187 h 10000"/>
                <a:gd name="connsiteX5" fmla="*/ 890 w 10272"/>
                <a:gd name="connsiteY5" fmla="*/ 6804 h 10000"/>
                <a:gd name="connsiteX6" fmla="*/ 1680 w 10272"/>
                <a:gd name="connsiteY6" fmla="*/ 7339 h 10000"/>
                <a:gd name="connsiteX7" fmla="*/ 2025 w 10272"/>
                <a:gd name="connsiteY7" fmla="*/ 8222 h 10000"/>
                <a:gd name="connsiteX8" fmla="*/ 2827 w 10272"/>
                <a:gd name="connsiteY8" fmla="*/ 8979 h 10000"/>
                <a:gd name="connsiteX9" fmla="*/ 3654 w 10272"/>
                <a:gd name="connsiteY9" fmla="*/ 9535 h 10000"/>
                <a:gd name="connsiteX10" fmla="*/ 5215 w 10272"/>
                <a:gd name="connsiteY10" fmla="*/ 10000 h 10000"/>
                <a:gd name="connsiteX11" fmla="*/ 6843 w 10272"/>
                <a:gd name="connsiteY11" fmla="*/ 9415 h 10000"/>
                <a:gd name="connsiteX12" fmla="*/ 7770 w 10272"/>
                <a:gd name="connsiteY12" fmla="*/ 8799 h 10000"/>
                <a:gd name="connsiteX13" fmla="*/ 8526 w 10272"/>
                <a:gd name="connsiteY13" fmla="*/ 7933 h 10000"/>
                <a:gd name="connsiteX14" fmla="*/ 8966 w 10272"/>
                <a:gd name="connsiteY14" fmla="*/ 6623 h 10000"/>
                <a:gd name="connsiteX15" fmla="*/ 9389 w 10272"/>
                <a:gd name="connsiteY15" fmla="*/ 6533 h 10000"/>
                <a:gd name="connsiteX16" fmla="*/ 9956 w 10272"/>
                <a:gd name="connsiteY16" fmla="*/ 5623 h 10000"/>
                <a:gd name="connsiteX17" fmla="*/ 10202 w 10272"/>
                <a:gd name="connsiteY17" fmla="*/ 4779 h 10000"/>
                <a:gd name="connsiteX18" fmla="*/ 10245 w 10272"/>
                <a:gd name="connsiteY18" fmla="*/ 4292 h 10000"/>
                <a:gd name="connsiteX19" fmla="*/ 9445 w 10272"/>
                <a:gd name="connsiteY19" fmla="*/ 4537 h 10000"/>
                <a:gd name="connsiteX20" fmla="*/ 9332 w 10272"/>
                <a:gd name="connsiteY20" fmla="*/ 4369 h 10000"/>
                <a:gd name="connsiteX21" fmla="*/ 9075 w 10272"/>
                <a:gd name="connsiteY21" fmla="*/ 2573 h 10000"/>
                <a:gd name="connsiteX22" fmla="*/ 8014 w 10272"/>
                <a:gd name="connsiteY22" fmla="*/ 916 h 10000"/>
                <a:gd name="connsiteX23" fmla="*/ 5807 w 10272"/>
                <a:gd name="connsiteY23" fmla="*/ 1 h 10000"/>
                <a:gd name="connsiteX24" fmla="*/ 1872 w 10272"/>
                <a:gd name="connsiteY24" fmla="*/ 802 h 10000"/>
                <a:gd name="connsiteX0" fmla="*/ 1872 w 10263"/>
                <a:gd name="connsiteY0" fmla="*/ 802 h 10000"/>
                <a:gd name="connsiteX1" fmla="*/ 924 w 10263"/>
                <a:gd name="connsiteY1" fmla="*/ 4594 h 10000"/>
                <a:gd name="connsiteX2" fmla="*/ 203 w 10263"/>
                <a:gd name="connsiteY2" fmla="*/ 4789 h 10000"/>
                <a:gd name="connsiteX3" fmla="*/ 0 w 10263"/>
                <a:gd name="connsiteY3" fmla="*/ 5290 h 10000"/>
                <a:gd name="connsiteX4" fmla="*/ 276 w 10263"/>
                <a:gd name="connsiteY4" fmla="*/ 6187 h 10000"/>
                <a:gd name="connsiteX5" fmla="*/ 890 w 10263"/>
                <a:gd name="connsiteY5" fmla="*/ 6804 h 10000"/>
                <a:gd name="connsiteX6" fmla="*/ 1680 w 10263"/>
                <a:gd name="connsiteY6" fmla="*/ 7339 h 10000"/>
                <a:gd name="connsiteX7" fmla="*/ 2025 w 10263"/>
                <a:gd name="connsiteY7" fmla="*/ 8222 h 10000"/>
                <a:gd name="connsiteX8" fmla="*/ 2827 w 10263"/>
                <a:gd name="connsiteY8" fmla="*/ 8979 h 10000"/>
                <a:gd name="connsiteX9" fmla="*/ 3654 w 10263"/>
                <a:gd name="connsiteY9" fmla="*/ 9535 h 10000"/>
                <a:gd name="connsiteX10" fmla="*/ 5215 w 10263"/>
                <a:gd name="connsiteY10" fmla="*/ 10000 h 10000"/>
                <a:gd name="connsiteX11" fmla="*/ 6843 w 10263"/>
                <a:gd name="connsiteY11" fmla="*/ 9415 h 10000"/>
                <a:gd name="connsiteX12" fmla="*/ 7770 w 10263"/>
                <a:gd name="connsiteY12" fmla="*/ 8799 h 10000"/>
                <a:gd name="connsiteX13" fmla="*/ 8526 w 10263"/>
                <a:gd name="connsiteY13" fmla="*/ 7933 h 10000"/>
                <a:gd name="connsiteX14" fmla="*/ 8966 w 10263"/>
                <a:gd name="connsiteY14" fmla="*/ 6623 h 10000"/>
                <a:gd name="connsiteX15" fmla="*/ 9389 w 10263"/>
                <a:gd name="connsiteY15" fmla="*/ 6533 h 10000"/>
                <a:gd name="connsiteX16" fmla="*/ 9956 w 10263"/>
                <a:gd name="connsiteY16" fmla="*/ 5623 h 10000"/>
                <a:gd name="connsiteX17" fmla="*/ 10202 w 10263"/>
                <a:gd name="connsiteY17" fmla="*/ 4779 h 10000"/>
                <a:gd name="connsiteX18" fmla="*/ 10245 w 10263"/>
                <a:gd name="connsiteY18" fmla="*/ 4292 h 10000"/>
                <a:gd name="connsiteX19" fmla="*/ 9660 w 10263"/>
                <a:gd name="connsiteY19" fmla="*/ 4152 h 10000"/>
                <a:gd name="connsiteX20" fmla="*/ 9445 w 10263"/>
                <a:gd name="connsiteY20" fmla="*/ 4537 h 10000"/>
                <a:gd name="connsiteX21" fmla="*/ 9332 w 10263"/>
                <a:gd name="connsiteY21" fmla="*/ 4369 h 10000"/>
                <a:gd name="connsiteX22" fmla="*/ 9075 w 10263"/>
                <a:gd name="connsiteY22" fmla="*/ 2573 h 10000"/>
                <a:gd name="connsiteX23" fmla="*/ 8014 w 10263"/>
                <a:gd name="connsiteY23" fmla="*/ 916 h 10000"/>
                <a:gd name="connsiteX24" fmla="*/ 5807 w 10263"/>
                <a:gd name="connsiteY24" fmla="*/ 1 h 10000"/>
                <a:gd name="connsiteX25" fmla="*/ 1872 w 10263"/>
                <a:gd name="connsiteY25" fmla="*/ 802 h 10000"/>
                <a:gd name="connsiteX0" fmla="*/ 1872 w 13132"/>
                <a:gd name="connsiteY0" fmla="*/ 802 h 10000"/>
                <a:gd name="connsiteX1" fmla="*/ 924 w 13132"/>
                <a:gd name="connsiteY1" fmla="*/ 4594 h 10000"/>
                <a:gd name="connsiteX2" fmla="*/ 203 w 13132"/>
                <a:gd name="connsiteY2" fmla="*/ 4789 h 10000"/>
                <a:gd name="connsiteX3" fmla="*/ 0 w 13132"/>
                <a:gd name="connsiteY3" fmla="*/ 5290 h 10000"/>
                <a:gd name="connsiteX4" fmla="*/ 276 w 13132"/>
                <a:gd name="connsiteY4" fmla="*/ 6187 h 10000"/>
                <a:gd name="connsiteX5" fmla="*/ 890 w 13132"/>
                <a:gd name="connsiteY5" fmla="*/ 6804 h 10000"/>
                <a:gd name="connsiteX6" fmla="*/ 1680 w 13132"/>
                <a:gd name="connsiteY6" fmla="*/ 7339 h 10000"/>
                <a:gd name="connsiteX7" fmla="*/ 2025 w 13132"/>
                <a:gd name="connsiteY7" fmla="*/ 8222 h 10000"/>
                <a:gd name="connsiteX8" fmla="*/ 2827 w 13132"/>
                <a:gd name="connsiteY8" fmla="*/ 8979 h 10000"/>
                <a:gd name="connsiteX9" fmla="*/ 3654 w 13132"/>
                <a:gd name="connsiteY9" fmla="*/ 9535 h 10000"/>
                <a:gd name="connsiteX10" fmla="*/ 5215 w 13132"/>
                <a:gd name="connsiteY10" fmla="*/ 10000 h 10000"/>
                <a:gd name="connsiteX11" fmla="*/ 6843 w 13132"/>
                <a:gd name="connsiteY11" fmla="*/ 9415 h 10000"/>
                <a:gd name="connsiteX12" fmla="*/ 7770 w 13132"/>
                <a:gd name="connsiteY12" fmla="*/ 8799 h 10000"/>
                <a:gd name="connsiteX13" fmla="*/ 8526 w 13132"/>
                <a:gd name="connsiteY13" fmla="*/ 7933 h 10000"/>
                <a:gd name="connsiteX14" fmla="*/ 8966 w 13132"/>
                <a:gd name="connsiteY14" fmla="*/ 6623 h 10000"/>
                <a:gd name="connsiteX15" fmla="*/ 9389 w 13132"/>
                <a:gd name="connsiteY15" fmla="*/ 6533 h 10000"/>
                <a:gd name="connsiteX16" fmla="*/ 9956 w 13132"/>
                <a:gd name="connsiteY16" fmla="*/ 5623 h 10000"/>
                <a:gd name="connsiteX17" fmla="*/ 13132 w 13132"/>
                <a:gd name="connsiteY17" fmla="*/ 5650 h 10000"/>
                <a:gd name="connsiteX18" fmla="*/ 10245 w 13132"/>
                <a:gd name="connsiteY18" fmla="*/ 4292 h 10000"/>
                <a:gd name="connsiteX19" fmla="*/ 9660 w 13132"/>
                <a:gd name="connsiteY19" fmla="*/ 4152 h 10000"/>
                <a:gd name="connsiteX20" fmla="*/ 9445 w 13132"/>
                <a:gd name="connsiteY20" fmla="*/ 4537 h 10000"/>
                <a:gd name="connsiteX21" fmla="*/ 9332 w 13132"/>
                <a:gd name="connsiteY21" fmla="*/ 4369 h 10000"/>
                <a:gd name="connsiteX22" fmla="*/ 9075 w 13132"/>
                <a:gd name="connsiteY22" fmla="*/ 2573 h 10000"/>
                <a:gd name="connsiteX23" fmla="*/ 8014 w 13132"/>
                <a:gd name="connsiteY23" fmla="*/ 916 h 10000"/>
                <a:gd name="connsiteX24" fmla="*/ 5807 w 13132"/>
                <a:gd name="connsiteY24" fmla="*/ 1 h 10000"/>
                <a:gd name="connsiteX25" fmla="*/ 1872 w 13132"/>
                <a:gd name="connsiteY25" fmla="*/ 802 h 10000"/>
                <a:gd name="connsiteX0" fmla="*/ 1872 w 10325"/>
                <a:gd name="connsiteY0" fmla="*/ 802 h 10000"/>
                <a:gd name="connsiteX1" fmla="*/ 924 w 10325"/>
                <a:gd name="connsiteY1" fmla="*/ 4594 h 10000"/>
                <a:gd name="connsiteX2" fmla="*/ 203 w 10325"/>
                <a:gd name="connsiteY2" fmla="*/ 4789 h 10000"/>
                <a:gd name="connsiteX3" fmla="*/ 0 w 10325"/>
                <a:gd name="connsiteY3" fmla="*/ 5290 h 10000"/>
                <a:gd name="connsiteX4" fmla="*/ 276 w 10325"/>
                <a:gd name="connsiteY4" fmla="*/ 6187 h 10000"/>
                <a:gd name="connsiteX5" fmla="*/ 890 w 10325"/>
                <a:gd name="connsiteY5" fmla="*/ 6804 h 10000"/>
                <a:gd name="connsiteX6" fmla="*/ 1680 w 10325"/>
                <a:gd name="connsiteY6" fmla="*/ 7339 h 10000"/>
                <a:gd name="connsiteX7" fmla="*/ 2025 w 10325"/>
                <a:gd name="connsiteY7" fmla="*/ 8222 h 10000"/>
                <a:gd name="connsiteX8" fmla="*/ 2827 w 10325"/>
                <a:gd name="connsiteY8" fmla="*/ 8979 h 10000"/>
                <a:gd name="connsiteX9" fmla="*/ 3654 w 10325"/>
                <a:gd name="connsiteY9" fmla="*/ 9535 h 10000"/>
                <a:gd name="connsiteX10" fmla="*/ 5215 w 10325"/>
                <a:gd name="connsiteY10" fmla="*/ 10000 h 10000"/>
                <a:gd name="connsiteX11" fmla="*/ 6843 w 10325"/>
                <a:gd name="connsiteY11" fmla="*/ 9415 h 10000"/>
                <a:gd name="connsiteX12" fmla="*/ 7770 w 10325"/>
                <a:gd name="connsiteY12" fmla="*/ 8799 h 10000"/>
                <a:gd name="connsiteX13" fmla="*/ 8526 w 10325"/>
                <a:gd name="connsiteY13" fmla="*/ 7933 h 10000"/>
                <a:gd name="connsiteX14" fmla="*/ 8966 w 10325"/>
                <a:gd name="connsiteY14" fmla="*/ 6623 h 10000"/>
                <a:gd name="connsiteX15" fmla="*/ 9389 w 10325"/>
                <a:gd name="connsiteY15" fmla="*/ 6533 h 10000"/>
                <a:gd name="connsiteX16" fmla="*/ 9956 w 10325"/>
                <a:gd name="connsiteY16" fmla="*/ 5623 h 10000"/>
                <a:gd name="connsiteX17" fmla="*/ 10325 w 10325"/>
                <a:gd name="connsiteY17" fmla="*/ 4988 h 10000"/>
                <a:gd name="connsiteX18" fmla="*/ 10245 w 10325"/>
                <a:gd name="connsiteY18" fmla="*/ 4292 h 10000"/>
                <a:gd name="connsiteX19" fmla="*/ 9660 w 10325"/>
                <a:gd name="connsiteY19" fmla="*/ 4152 h 10000"/>
                <a:gd name="connsiteX20" fmla="*/ 9445 w 10325"/>
                <a:gd name="connsiteY20" fmla="*/ 4537 h 10000"/>
                <a:gd name="connsiteX21" fmla="*/ 9332 w 10325"/>
                <a:gd name="connsiteY21" fmla="*/ 4369 h 10000"/>
                <a:gd name="connsiteX22" fmla="*/ 9075 w 10325"/>
                <a:gd name="connsiteY22" fmla="*/ 2573 h 10000"/>
                <a:gd name="connsiteX23" fmla="*/ 8014 w 10325"/>
                <a:gd name="connsiteY23" fmla="*/ 916 h 10000"/>
                <a:gd name="connsiteX24" fmla="*/ 5807 w 10325"/>
                <a:gd name="connsiteY24" fmla="*/ 1 h 10000"/>
                <a:gd name="connsiteX25" fmla="*/ 1872 w 10325"/>
                <a:gd name="connsiteY25" fmla="*/ 802 h 10000"/>
                <a:gd name="connsiteX0" fmla="*/ 1872 w 12804"/>
                <a:gd name="connsiteY0" fmla="*/ 802 h 10000"/>
                <a:gd name="connsiteX1" fmla="*/ 924 w 12804"/>
                <a:gd name="connsiteY1" fmla="*/ 4594 h 10000"/>
                <a:gd name="connsiteX2" fmla="*/ 203 w 12804"/>
                <a:gd name="connsiteY2" fmla="*/ 4789 h 10000"/>
                <a:gd name="connsiteX3" fmla="*/ 0 w 12804"/>
                <a:gd name="connsiteY3" fmla="*/ 5290 h 10000"/>
                <a:gd name="connsiteX4" fmla="*/ 276 w 12804"/>
                <a:gd name="connsiteY4" fmla="*/ 6187 h 10000"/>
                <a:gd name="connsiteX5" fmla="*/ 890 w 12804"/>
                <a:gd name="connsiteY5" fmla="*/ 6804 h 10000"/>
                <a:gd name="connsiteX6" fmla="*/ 1680 w 12804"/>
                <a:gd name="connsiteY6" fmla="*/ 7339 h 10000"/>
                <a:gd name="connsiteX7" fmla="*/ 2025 w 12804"/>
                <a:gd name="connsiteY7" fmla="*/ 8222 h 10000"/>
                <a:gd name="connsiteX8" fmla="*/ 2827 w 12804"/>
                <a:gd name="connsiteY8" fmla="*/ 8979 h 10000"/>
                <a:gd name="connsiteX9" fmla="*/ 3654 w 12804"/>
                <a:gd name="connsiteY9" fmla="*/ 9535 h 10000"/>
                <a:gd name="connsiteX10" fmla="*/ 5215 w 12804"/>
                <a:gd name="connsiteY10" fmla="*/ 10000 h 10000"/>
                <a:gd name="connsiteX11" fmla="*/ 6843 w 12804"/>
                <a:gd name="connsiteY11" fmla="*/ 9415 h 10000"/>
                <a:gd name="connsiteX12" fmla="*/ 7770 w 12804"/>
                <a:gd name="connsiteY12" fmla="*/ 8799 h 10000"/>
                <a:gd name="connsiteX13" fmla="*/ 8526 w 12804"/>
                <a:gd name="connsiteY13" fmla="*/ 7933 h 10000"/>
                <a:gd name="connsiteX14" fmla="*/ 8966 w 12804"/>
                <a:gd name="connsiteY14" fmla="*/ 6623 h 10000"/>
                <a:gd name="connsiteX15" fmla="*/ 9389 w 12804"/>
                <a:gd name="connsiteY15" fmla="*/ 6533 h 10000"/>
                <a:gd name="connsiteX16" fmla="*/ 9956 w 12804"/>
                <a:gd name="connsiteY16" fmla="*/ 5623 h 10000"/>
                <a:gd name="connsiteX17" fmla="*/ 10325 w 12804"/>
                <a:gd name="connsiteY17" fmla="*/ 4988 h 10000"/>
                <a:gd name="connsiteX18" fmla="*/ 12803 w 12804"/>
                <a:gd name="connsiteY18" fmla="*/ 3108 h 10000"/>
                <a:gd name="connsiteX19" fmla="*/ 9660 w 12804"/>
                <a:gd name="connsiteY19" fmla="*/ 4152 h 10000"/>
                <a:gd name="connsiteX20" fmla="*/ 9445 w 12804"/>
                <a:gd name="connsiteY20" fmla="*/ 4537 h 10000"/>
                <a:gd name="connsiteX21" fmla="*/ 9332 w 12804"/>
                <a:gd name="connsiteY21" fmla="*/ 4369 h 10000"/>
                <a:gd name="connsiteX22" fmla="*/ 9075 w 12804"/>
                <a:gd name="connsiteY22" fmla="*/ 2573 h 10000"/>
                <a:gd name="connsiteX23" fmla="*/ 8014 w 12804"/>
                <a:gd name="connsiteY23" fmla="*/ 916 h 10000"/>
                <a:gd name="connsiteX24" fmla="*/ 5807 w 12804"/>
                <a:gd name="connsiteY24" fmla="*/ 1 h 10000"/>
                <a:gd name="connsiteX25" fmla="*/ 1872 w 12804"/>
                <a:gd name="connsiteY25" fmla="*/ 802 h 10000"/>
                <a:gd name="connsiteX0" fmla="*/ 1872 w 10424"/>
                <a:gd name="connsiteY0" fmla="*/ 802 h 10000"/>
                <a:gd name="connsiteX1" fmla="*/ 924 w 10424"/>
                <a:gd name="connsiteY1" fmla="*/ 4594 h 10000"/>
                <a:gd name="connsiteX2" fmla="*/ 203 w 10424"/>
                <a:gd name="connsiteY2" fmla="*/ 4789 h 10000"/>
                <a:gd name="connsiteX3" fmla="*/ 0 w 10424"/>
                <a:gd name="connsiteY3" fmla="*/ 5290 h 10000"/>
                <a:gd name="connsiteX4" fmla="*/ 276 w 10424"/>
                <a:gd name="connsiteY4" fmla="*/ 6187 h 10000"/>
                <a:gd name="connsiteX5" fmla="*/ 890 w 10424"/>
                <a:gd name="connsiteY5" fmla="*/ 6804 h 10000"/>
                <a:gd name="connsiteX6" fmla="*/ 1680 w 10424"/>
                <a:gd name="connsiteY6" fmla="*/ 7339 h 10000"/>
                <a:gd name="connsiteX7" fmla="*/ 2025 w 10424"/>
                <a:gd name="connsiteY7" fmla="*/ 8222 h 10000"/>
                <a:gd name="connsiteX8" fmla="*/ 2827 w 10424"/>
                <a:gd name="connsiteY8" fmla="*/ 8979 h 10000"/>
                <a:gd name="connsiteX9" fmla="*/ 3654 w 10424"/>
                <a:gd name="connsiteY9" fmla="*/ 9535 h 10000"/>
                <a:gd name="connsiteX10" fmla="*/ 5215 w 10424"/>
                <a:gd name="connsiteY10" fmla="*/ 10000 h 10000"/>
                <a:gd name="connsiteX11" fmla="*/ 6843 w 10424"/>
                <a:gd name="connsiteY11" fmla="*/ 9415 h 10000"/>
                <a:gd name="connsiteX12" fmla="*/ 7770 w 10424"/>
                <a:gd name="connsiteY12" fmla="*/ 8799 h 10000"/>
                <a:gd name="connsiteX13" fmla="*/ 8526 w 10424"/>
                <a:gd name="connsiteY13" fmla="*/ 7933 h 10000"/>
                <a:gd name="connsiteX14" fmla="*/ 8966 w 10424"/>
                <a:gd name="connsiteY14" fmla="*/ 6623 h 10000"/>
                <a:gd name="connsiteX15" fmla="*/ 9389 w 10424"/>
                <a:gd name="connsiteY15" fmla="*/ 6533 h 10000"/>
                <a:gd name="connsiteX16" fmla="*/ 9956 w 10424"/>
                <a:gd name="connsiteY16" fmla="*/ 5623 h 10000"/>
                <a:gd name="connsiteX17" fmla="*/ 10325 w 10424"/>
                <a:gd name="connsiteY17" fmla="*/ 4988 h 10000"/>
                <a:gd name="connsiteX18" fmla="*/ 10410 w 10424"/>
                <a:gd name="connsiteY18" fmla="*/ 4327 h 10000"/>
                <a:gd name="connsiteX19" fmla="*/ 9660 w 10424"/>
                <a:gd name="connsiteY19" fmla="*/ 4152 h 10000"/>
                <a:gd name="connsiteX20" fmla="*/ 9445 w 10424"/>
                <a:gd name="connsiteY20" fmla="*/ 4537 h 10000"/>
                <a:gd name="connsiteX21" fmla="*/ 9332 w 10424"/>
                <a:gd name="connsiteY21" fmla="*/ 4369 h 10000"/>
                <a:gd name="connsiteX22" fmla="*/ 9075 w 10424"/>
                <a:gd name="connsiteY22" fmla="*/ 2573 h 10000"/>
                <a:gd name="connsiteX23" fmla="*/ 8014 w 10424"/>
                <a:gd name="connsiteY23" fmla="*/ 916 h 10000"/>
                <a:gd name="connsiteX24" fmla="*/ 5807 w 10424"/>
                <a:gd name="connsiteY24" fmla="*/ 1 h 10000"/>
                <a:gd name="connsiteX25" fmla="*/ 1872 w 1042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93 w 10548"/>
                <a:gd name="connsiteY2" fmla="*/ 2898 h 10000"/>
                <a:gd name="connsiteX3" fmla="*/ 368 w 10548"/>
                <a:gd name="connsiteY3" fmla="*/ 4684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2389 w 10941"/>
                <a:gd name="connsiteY0" fmla="*/ 802 h 10000"/>
                <a:gd name="connsiteX1" fmla="*/ 1441 w 10941"/>
                <a:gd name="connsiteY1" fmla="*/ 4594 h 10000"/>
                <a:gd name="connsiteX2" fmla="*/ 686 w 10941"/>
                <a:gd name="connsiteY2" fmla="*/ 2898 h 10000"/>
                <a:gd name="connsiteX3" fmla="*/ 18 w 10941"/>
                <a:gd name="connsiteY3" fmla="*/ 4440 h 10000"/>
                <a:gd name="connsiteX4" fmla="*/ 393 w 10941"/>
                <a:gd name="connsiteY4" fmla="*/ 5290 h 10000"/>
                <a:gd name="connsiteX5" fmla="*/ 793 w 10941"/>
                <a:gd name="connsiteY5" fmla="*/ 6187 h 10000"/>
                <a:gd name="connsiteX6" fmla="*/ 1407 w 10941"/>
                <a:gd name="connsiteY6" fmla="*/ 6804 h 10000"/>
                <a:gd name="connsiteX7" fmla="*/ 2197 w 10941"/>
                <a:gd name="connsiteY7" fmla="*/ 7339 h 10000"/>
                <a:gd name="connsiteX8" fmla="*/ 2542 w 10941"/>
                <a:gd name="connsiteY8" fmla="*/ 8222 h 10000"/>
                <a:gd name="connsiteX9" fmla="*/ 3344 w 10941"/>
                <a:gd name="connsiteY9" fmla="*/ 8979 h 10000"/>
                <a:gd name="connsiteX10" fmla="*/ 4171 w 10941"/>
                <a:gd name="connsiteY10" fmla="*/ 9535 h 10000"/>
                <a:gd name="connsiteX11" fmla="*/ 5732 w 10941"/>
                <a:gd name="connsiteY11" fmla="*/ 10000 h 10000"/>
                <a:gd name="connsiteX12" fmla="*/ 7360 w 10941"/>
                <a:gd name="connsiteY12" fmla="*/ 9415 h 10000"/>
                <a:gd name="connsiteX13" fmla="*/ 8287 w 10941"/>
                <a:gd name="connsiteY13" fmla="*/ 8799 h 10000"/>
                <a:gd name="connsiteX14" fmla="*/ 9043 w 10941"/>
                <a:gd name="connsiteY14" fmla="*/ 7933 h 10000"/>
                <a:gd name="connsiteX15" fmla="*/ 9483 w 10941"/>
                <a:gd name="connsiteY15" fmla="*/ 6623 h 10000"/>
                <a:gd name="connsiteX16" fmla="*/ 9906 w 10941"/>
                <a:gd name="connsiteY16" fmla="*/ 6533 h 10000"/>
                <a:gd name="connsiteX17" fmla="*/ 10473 w 10941"/>
                <a:gd name="connsiteY17" fmla="*/ 5623 h 10000"/>
                <a:gd name="connsiteX18" fmla="*/ 10842 w 10941"/>
                <a:gd name="connsiteY18" fmla="*/ 4988 h 10000"/>
                <a:gd name="connsiteX19" fmla="*/ 10927 w 10941"/>
                <a:gd name="connsiteY19" fmla="*/ 4327 h 10000"/>
                <a:gd name="connsiteX20" fmla="*/ 10177 w 10941"/>
                <a:gd name="connsiteY20" fmla="*/ 4152 h 10000"/>
                <a:gd name="connsiteX21" fmla="*/ 9962 w 10941"/>
                <a:gd name="connsiteY21" fmla="*/ 4537 h 10000"/>
                <a:gd name="connsiteX22" fmla="*/ 9849 w 10941"/>
                <a:gd name="connsiteY22" fmla="*/ 4369 h 10000"/>
                <a:gd name="connsiteX23" fmla="*/ 9592 w 10941"/>
                <a:gd name="connsiteY23" fmla="*/ 2573 h 10000"/>
                <a:gd name="connsiteX24" fmla="*/ 8531 w 10941"/>
                <a:gd name="connsiteY24" fmla="*/ 916 h 10000"/>
                <a:gd name="connsiteX25" fmla="*/ 6324 w 10941"/>
                <a:gd name="connsiteY25" fmla="*/ 1 h 10000"/>
                <a:gd name="connsiteX26" fmla="*/ 2389 w 10941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743 w 10998"/>
                <a:gd name="connsiteY2" fmla="*/ 2898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214 w 10766"/>
                <a:gd name="connsiteY0" fmla="*/ 802 h 10000"/>
                <a:gd name="connsiteX1" fmla="*/ 1266 w 10766"/>
                <a:gd name="connsiteY1" fmla="*/ 4594 h 10000"/>
                <a:gd name="connsiteX2" fmla="*/ 635 w 10766"/>
                <a:gd name="connsiteY2" fmla="*/ 4779 h 10000"/>
                <a:gd name="connsiteX3" fmla="*/ 338 w 10766"/>
                <a:gd name="connsiteY3" fmla="*/ 4893 h 10000"/>
                <a:gd name="connsiteX4" fmla="*/ 218 w 10766"/>
                <a:gd name="connsiteY4" fmla="*/ 5290 h 10000"/>
                <a:gd name="connsiteX5" fmla="*/ 618 w 10766"/>
                <a:gd name="connsiteY5" fmla="*/ 6187 h 10000"/>
                <a:gd name="connsiteX6" fmla="*/ 1232 w 10766"/>
                <a:gd name="connsiteY6" fmla="*/ 6804 h 10000"/>
                <a:gd name="connsiteX7" fmla="*/ 2022 w 10766"/>
                <a:gd name="connsiteY7" fmla="*/ 7339 h 10000"/>
                <a:gd name="connsiteX8" fmla="*/ 2367 w 10766"/>
                <a:gd name="connsiteY8" fmla="*/ 8222 h 10000"/>
                <a:gd name="connsiteX9" fmla="*/ 3169 w 10766"/>
                <a:gd name="connsiteY9" fmla="*/ 8979 h 10000"/>
                <a:gd name="connsiteX10" fmla="*/ 3996 w 10766"/>
                <a:gd name="connsiteY10" fmla="*/ 9535 h 10000"/>
                <a:gd name="connsiteX11" fmla="*/ 5557 w 10766"/>
                <a:gd name="connsiteY11" fmla="*/ 10000 h 10000"/>
                <a:gd name="connsiteX12" fmla="*/ 7185 w 10766"/>
                <a:gd name="connsiteY12" fmla="*/ 9415 h 10000"/>
                <a:gd name="connsiteX13" fmla="*/ 8112 w 10766"/>
                <a:gd name="connsiteY13" fmla="*/ 8799 h 10000"/>
                <a:gd name="connsiteX14" fmla="*/ 8868 w 10766"/>
                <a:gd name="connsiteY14" fmla="*/ 7933 h 10000"/>
                <a:gd name="connsiteX15" fmla="*/ 9308 w 10766"/>
                <a:gd name="connsiteY15" fmla="*/ 6623 h 10000"/>
                <a:gd name="connsiteX16" fmla="*/ 9731 w 10766"/>
                <a:gd name="connsiteY16" fmla="*/ 6533 h 10000"/>
                <a:gd name="connsiteX17" fmla="*/ 10298 w 10766"/>
                <a:gd name="connsiteY17" fmla="*/ 5623 h 10000"/>
                <a:gd name="connsiteX18" fmla="*/ 10667 w 10766"/>
                <a:gd name="connsiteY18" fmla="*/ 4988 h 10000"/>
                <a:gd name="connsiteX19" fmla="*/ 10752 w 10766"/>
                <a:gd name="connsiteY19" fmla="*/ 4327 h 10000"/>
                <a:gd name="connsiteX20" fmla="*/ 10002 w 10766"/>
                <a:gd name="connsiteY20" fmla="*/ 4152 h 10000"/>
                <a:gd name="connsiteX21" fmla="*/ 9787 w 10766"/>
                <a:gd name="connsiteY21" fmla="*/ 4537 h 10000"/>
                <a:gd name="connsiteX22" fmla="*/ 9674 w 10766"/>
                <a:gd name="connsiteY22" fmla="*/ 4369 h 10000"/>
                <a:gd name="connsiteX23" fmla="*/ 9417 w 10766"/>
                <a:gd name="connsiteY23" fmla="*/ 2573 h 10000"/>
                <a:gd name="connsiteX24" fmla="*/ 8356 w 10766"/>
                <a:gd name="connsiteY24" fmla="*/ 916 h 10000"/>
                <a:gd name="connsiteX25" fmla="*/ 6149 w 10766"/>
                <a:gd name="connsiteY25" fmla="*/ 1 h 10000"/>
                <a:gd name="connsiteX26" fmla="*/ 2214 w 10766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17 w 10548"/>
                <a:gd name="connsiteY2" fmla="*/ 4779 h 10000"/>
                <a:gd name="connsiteX3" fmla="*/ 120 w 10548"/>
                <a:gd name="connsiteY3" fmla="*/ 4893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85 w 10548"/>
                <a:gd name="connsiteY2" fmla="*/ 4615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6 w 11738"/>
                <a:gd name="connsiteY0" fmla="*/ 802 h 10000"/>
                <a:gd name="connsiteX1" fmla="*/ 2238 w 11738"/>
                <a:gd name="connsiteY1" fmla="*/ 4594 h 10000"/>
                <a:gd name="connsiteX2" fmla="*/ 31 w 11738"/>
                <a:gd name="connsiteY2" fmla="*/ 3744 h 10000"/>
                <a:gd name="connsiteX3" fmla="*/ 1066 w 11738"/>
                <a:gd name="connsiteY3" fmla="*/ 5220 h 10000"/>
                <a:gd name="connsiteX4" fmla="*/ 1590 w 11738"/>
                <a:gd name="connsiteY4" fmla="*/ 6187 h 10000"/>
                <a:gd name="connsiteX5" fmla="*/ 2204 w 11738"/>
                <a:gd name="connsiteY5" fmla="*/ 6804 h 10000"/>
                <a:gd name="connsiteX6" fmla="*/ 2994 w 11738"/>
                <a:gd name="connsiteY6" fmla="*/ 7339 h 10000"/>
                <a:gd name="connsiteX7" fmla="*/ 3339 w 11738"/>
                <a:gd name="connsiteY7" fmla="*/ 8222 h 10000"/>
                <a:gd name="connsiteX8" fmla="*/ 4141 w 11738"/>
                <a:gd name="connsiteY8" fmla="*/ 8979 h 10000"/>
                <a:gd name="connsiteX9" fmla="*/ 4968 w 11738"/>
                <a:gd name="connsiteY9" fmla="*/ 9535 h 10000"/>
                <a:gd name="connsiteX10" fmla="*/ 6529 w 11738"/>
                <a:gd name="connsiteY10" fmla="*/ 10000 h 10000"/>
                <a:gd name="connsiteX11" fmla="*/ 8157 w 11738"/>
                <a:gd name="connsiteY11" fmla="*/ 9415 h 10000"/>
                <a:gd name="connsiteX12" fmla="*/ 9084 w 11738"/>
                <a:gd name="connsiteY12" fmla="*/ 8799 h 10000"/>
                <a:gd name="connsiteX13" fmla="*/ 9840 w 11738"/>
                <a:gd name="connsiteY13" fmla="*/ 7933 h 10000"/>
                <a:gd name="connsiteX14" fmla="*/ 10280 w 11738"/>
                <a:gd name="connsiteY14" fmla="*/ 6623 h 10000"/>
                <a:gd name="connsiteX15" fmla="*/ 10703 w 11738"/>
                <a:gd name="connsiteY15" fmla="*/ 6533 h 10000"/>
                <a:gd name="connsiteX16" fmla="*/ 11270 w 11738"/>
                <a:gd name="connsiteY16" fmla="*/ 5623 h 10000"/>
                <a:gd name="connsiteX17" fmla="*/ 11639 w 11738"/>
                <a:gd name="connsiteY17" fmla="*/ 4988 h 10000"/>
                <a:gd name="connsiteX18" fmla="*/ 11724 w 11738"/>
                <a:gd name="connsiteY18" fmla="*/ 4327 h 10000"/>
                <a:gd name="connsiteX19" fmla="*/ 10974 w 11738"/>
                <a:gd name="connsiteY19" fmla="*/ 4152 h 10000"/>
                <a:gd name="connsiteX20" fmla="*/ 10759 w 11738"/>
                <a:gd name="connsiteY20" fmla="*/ 4537 h 10000"/>
                <a:gd name="connsiteX21" fmla="*/ 10646 w 11738"/>
                <a:gd name="connsiteY21" fmla="*/ 4369 h 10000"/>
                <a:gd name="connsiteX22" fmla="*/ 10389 w 11738"/>
                <a:gd name="connsiteY22" fmla="*/ 2573 h 10000"/>
                <a:gd name="connsiteX23" fmla="*/ 9328 w 11738"/>
                <a:gd name="connsiteY23" fmla="*/ 916 h 10000"/>
                <a:gd name="connsiteX24" fmla="*/ 7121 w 11738"/>
                <a:gd name="connsiteY24" fmla="*/ 1 h 10000"/>
                <a:gd name="connsiteX25" fmla="*/ 3186 w 11738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314 w 10672"/>
                <a:gd name="connsiteY6" fmla="*/ 8396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649 w 10672"/>
                <a:gd name="connsiteY5" fmla="*/ 7827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45 w 10672"/>
                <a:gd name="connsiteY16" fmla="*/ 5762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637 w 10738"/>
                <a:gd name="connsiteY15" fmla="*/ 6533 h 10000"/>
                <a:gd name="connsiteX16" fmla="*/ 10245 w 10738"/>
                <a:gd name="connsiteY16" fmla="*/ 5762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9637 w 10739"/>
                <a:gd name="connsiteY15" fmla="*/ 6533 h 10000"/>
                <a:gd name="connsiteX16" fmla="*/ 10245 w 10739"/>
                <a:gd name="connsiteY16" fmla="*/ 5762 h 10000"/>
                <a:gd name="connsiteX17" fmla="*/ 10738 w 10739"/>
                <a:gd name="connsiteY17" fmla="*/ 4988 h 10000"/>
                <a:gd name="connsiteX18" fmla="*/ 10658 w 10739"/>
                <a:gd name="connsiteY18" fmla="*/ 4327 h 10000"/>
                <a:gd name="connsiteX19" fmla="*/ 9908 w 10739"/>
                <a:gd name="connsiteY19" fmla="*/ 4152 h 10000"/>
                <a:gd name="connsiteX20" fmla="*/ 9693 w 10739"/>
                <a:gd name="connsiteY20" fmla="*/ 4537 h 10000"/>
                <a:gd name="connsiteX21" fmla="*/ 9580 w 10739"/>
                <a:gd name="connsiteY21" fmla="*/ 4369 h 10000"/>
                <a:gd name="connsiteX22" fmla="*/ 9323 w 10739"/>
                <a:gd name="connsiteY22" fmla="*/ 2573 h 10000"/>
                <a:gd name="connsiteX23" fmla="*/ 8262 w 10739"/>
                <a:gd name="connsiteY23" fmla="*/ 916 h 10000"/>
                <a:gd name="connsiteX24" fmla="*/ 6055 w 10739"/>
                <a:gd name="connsiteY24" fmla="*/ 1 h 10000"/>
                <a:gd name="connsiteX25" fmla="*/ 2120 w 10739"/>
                <a:gd name="connsiteY25" fmla="*/ 802 h 10000"/>
                <a:gd name="connsiteX0" fmla="*/ 2120 w 10742"/>
                <a:gd name="connsiteY0" fmla="*/ 802 h 10000"/>
                <a:gd name="connsiteX1" fmla="*/ 1172 w 10742"/>
                <a:gd name="connsiteY1" fmla="*/ 4594 h 10000"/>
                <a:gd name="connsiteX2" fmla="*/ 0 w 10742"/>
                <a:gd name="connsiteY2" fmla="*/ 5220 h 10000"/>
                <a:gd name="connsiteX3" fmla="*/ 524 w 10742"/>
                <a:gd name="connsiteY3" fmla="*/ 6187 h 10000"/>
                <a:gd name="connsiteX4" fmla="*/ 1138 w 10742"/>
                <a:gd name="connsiteY4" fmla="*/ 6804 h 10000"/>
                <a:gd name="connsiteX5" fmla="*/ 1598 w 10742"/>
                <a:gd name="connsiteY5" fmla="*/ 7165 h 10000"/>
                <a:gd name="connsiteX6" fmla="*/ 1904 w 10742"/>
                <a:gd name="connsiteY6" fmla="*/ 7322 h 10000"/>
                <a:gd name="connsiteX7" fmla="*/ 2449 w 10742"/>
                <a:gd name="connsiteY7" fmla="*/ 8396 h 10000"/>
                <a:gd name="connsiteX8" fmla="*/ 3075 w 10742"/>
                <a:gd name="connsiteY8" fmla="*/ 8979 h 10000"/>
                <a:gd name="connsiteX9" fmla="*/ 3902 w 10742"/>
                <a:gd name="connsiteY9" fmla="*/ 9535 h 10000"/>
                <a:gd name="connsiteX10" fmla="*/ 5463 w 10742"/>
                <a:gd name="connsiteY10" fmla="*/ 10000 h 10000"/>
                <a:gd name="connsiteX11" fmla="*/ 7091 w 10742"/>
                <a:gd name="connsiteY11" fmla="*/ 9415 h 10000"/>
                <a:gd name="connsiteX12" fmla="*/ 8018 w 10742"/>
                <a:gd name="connsiteY12" fmla="*/ 8799 h 10000"/>
                <a:gd name="connsiteX13" fmla="*/ 8774 w 10742"/>
                <a:gd name="connsiteY13" fmla="*/ 7933 h 10000"/>
                <a:gd name="connsiteX14" fmla="*/ 9214 w 10742"/>
                <a:gd name="connsiteY14" fmla="*/ 6623 h 10000"/>
                <a:gd name="connsiteX15" fmla="*/ 9637 w 10742"/>
                <a:gd name="connsiteY15" fmla="*/ 6533 h 10000"/>
                <a:gd name="connsiteX16" fmla="*/ 10369 w 10742"/>
                <a:gd name="connsiteY16" fmla="*/ 5901 h 10000"/>
                <a:gd name="connsiteX17" fmla="*/ 10738 w 10742"/>
                <a:gd name="connsiteY17" fmla="*/ 4988 h 10000"/>
                <a:gd name="connsiteX18" fmla="*/ 10658 w 10742"/>
                <a:gd name="connsiteY18" fmla="*/ 4327 h 10000"/>
                <a:gd name="connsiteX19" fmla="*/ 9908 w 10742"/>
                <a:gd name="connsiteY19" fmla="*/ 4152 h 10000"/>
                <a:gd name="connsiteX20" fmla="*/ 9693 w 10742"/>
                <a:gd name="connsiteY20" fmla="*/ 4537 h 10000"/>
                <a:gd name="connsiteX21" fmla="*/ 9580 w 10742"/>
                <a:gd name="connsiteY21" fmla="*/ 4369 h 10000"/>
                <a:gd name="connsiteX22" fmla="*/ 9323 w 10742"/>
                <a:gd name="connsiteY22" fmla="*/ 2573 h 10000"/>
                <a:gd name="connsiteX23" fmla="*/ 8262 w 10742"/>
                <a:gd name="connsiteY23" fmla="*/ 916 h 10000"/>
                <a:gd name="connsiteX24" fmla="*/ 6055 w 10742"/>
                <a:gd name="connsiteY24" fmla="*/ 1 h 10000"/>
                <a:gd name="connsiteX25" fmla="*/ 2120 w 10742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10369 w 10739"/>
                <a:gd name="connsiteY15" fmla="*/ 5901 h 10000"/>
                <a:gd name="connsiteX16" fmla="*/ 10738 w 10739"/>
                <a:gd name="connsiteY16" fmla="*/ 4988 h 10000"/>
                <a:gd name="connsiteX17" fmla="*/ 10658 w 10739"/>
                <a:gd name="connsiteY17" fmla="*/ 4327 h 10000"/>
                <a:gd name="connsiteX18" fmla="*/ 9908 w 10739"/>
                <a:gd name="connsiteY18" fmla="*/ 4152 h 10000"/>
                <a:gd name="connsiteX19" fmla="*/ 9693 w 10739"/>
                <a:gd name="connsiteY19" fmla="*/ 4537 h 10000"/>
                <a:gd name="connsiteX20" fmla="*/ 9580 w 10739"/>
                <a:gd name="connsiteY20" fmla="*/ 4369 h 10000"/>
                <a:gd name="connsiteX21" fmla="*/ 9323 w 10739"/>
                <a:gd name="connsiteY21" fmla="*/ 2573 h 10000"/>
                <a:gd name="connsiteX22" fmla="*/ 8262 w 10739"/>
                <a:gd name="connsiteY22" fmla="*/ 916 h 10000"/>
                <a:gd name="connsiteX23" fmla="*/ 6055 w 10739"/>
                <a:gd name="connsiteY23" fmla="*/ 1 h 10000"/>
                <a:gd name="connsiteX24" fmla="*/ 2120 w 10739"/>
                <a:gd name="connsiteY24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717 w 10738"/>
                <a:gd name="connsiteY15" fmla="*/ 6570 h 10000"/>
                <a:gd name="connsiteX16" fmla="*/ 10369 w 10738"/>
                <a:gd name="connsiteY16" fmla="*/ 5901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8"/>
                <a:gd name="connsiteY0" fmla="*/ 802 h 9864"/>
                <a:gd name="connsiteX1" fmla="*/ 1172 w 10738"/>
                <a:gd name="connsiteY1" fmla="*/ 4594 h 9864"/>
                <a:gd name="connsiteX2" fmla="*/ 0 w 10738"/>
                <a:gd name="connsiteY2" fmla="*/ 5220 h 9864"/>
                <a:gd name="connsiteX3" fmla="*/ 524 w 10738"/>
                <a:gd name="connsiteY3" fmla="*/ 6187 h 9864"/>
                <a:gd name="connsiteX4" fmla="*/ 1138 w 10738"/>
                <a:gd name="connsiteY4" fmla="*/ 6804 h 9864"/>
                <a:gd name="connsiteX5" fmla="*/ 1598 w 10738"/>
                <a:gd name="connsiteY5" fmla="*/ 7165 h 9864"/>
                <a:gd name="connsiteX6" fmla="*/ 1904 w 10738"/>
                <a:gd name="connsiteY6" fmla="*/ 7322 h 9864"/>
                <a:gd name="connsiteX7" fmla="*/ 2449 w 10738"/>
                <a:gd name="connsiteY7" fmla="*/ 8396 h 9864"/>
                <a:gd name="connsiteX8" fmla="*/ 3075 w 10738"/>
                <a:gd name="connsiteY8" fmla="*/ 8979 h 9864"/>
                <a:gd name="connsiteX9" fmla="*/ 3902 w 10738"/>
                <a:gd name="connsiteY9" fmla="*/ 9535 h 9864"/>
                <a:gd name="connsiteX10" fmla="*/ 4926 w 10738"/>
                <a:gd name="connsiteY10" fmla="*/ 9864 h 9864"/>
                <a:gd name="connsiteX11" fmla="*/ 7091 w 10738"/>
                <a:gd name="connsiteY11" fmla="*/ 9415 h 9864"/>
                <a:gd name="connsiteX12" fmla="*/ 8018 w 10738"/>
                <a:gd name="connsiteY12" fmla="*/ 8799 h 9864"/>
                <a:gd name="connsiteX13" fmla="*/ 8774 w 10738"/>
                <a:gd name="connsiteY13" fmla="*/ 7933 h 9864"/>
                <a:gd name="connsiteX14" fmla="*/ 9214 w 10738"/>
                <a:gd name="connsiteY14" fmla="*/ 6623 h 9864"/>
                <a:gd name="connsiteX15" fmla="*/ 9717 w 10738"/>
                <a:gd name="connsiteY15" fmla="*/ 6570 h 9864"/>
                <a:gd name="connsiteX16" fmla="*/ 10369 w 10738"/>
                <a:gd name="connsiteY16" fmla="*/ 5901 h 9864"/>
                <a:gd name="connsiteX17" fmla="*/ 10738 w 10738"/>
                <a:gd name="connsiteY17" fmla="*/ 4988 h 9864"/>
                <a:gd name="connsiteX18" fmla="*/ 10658 w 10738"/>
                <a:gd name="connsiteY18" fmla="*/ 4327 h 9864"/>
                <a:gd name="connsiteX19" fmla="*/ 9908 w 10738"/>
                <a:gd name="connsiteY19" fmla="*/ 4152 h 9864"/>
                <a:gd name="connsiteX20" fmla="*/ 9693 w 10738"/>
                <a:gd name="connsiteY20" fmla="*/ 4537 h 9864"/>
                <a:gd name="connsiteX21" fmla="*/ 9580 w 10738"/>
                <a:gd name="connsiteY21" fmla="*/ 4369 h 9864"/>
                <a:gd name="connsiteX22" fmla="*/ 9323 w 10738"/>
                <a:gd name="connsiteY22" fmla="*/ 2573 h 9864"/>
                <a:gd name="connsiteX23" fmla="*/ 8262 w 10738"/>
                <a:gd name="connsiteY23" fmla="*/ 916 h 9864"/>
                <a:gd name="connsiteX24" fmla="*/ 6055 w 10738"/>
                <a:gd name="connsiteY24" fmla="*/ 1 h 9864"/>
                <a:gd name="connsiteX25" fmla="*/ 2120 w 10738"/>
                <a:gd name="connsiteY25" fmla="*/ 802 h 986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79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177 w 10000"/>
                <a:gd name="connsiteY20" fmla="*/ 4347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18"/>
                <a:gd name="connsiteY0" fmla="*/ 813 h 10034"/>
                <a:gd name="connsiteX1" fmla="*/ 1091 w 10018"/>
                <a:gd name="connsiteY1" fmla="*/ 4657 h 10034"/>
                <a:gd name="connsiteX2" fmla="*/ 0 w 10018"/>
                <a:gd name="connsiteY2" fmla="*/ 5292 h 10034"/>
                <a:gd name="connsiteX3" fmla="*/ 488 w 10018"/>
                <a:gd name="connsiteY3" fmla="*/ 6272 h 10034"/>
                <a:gd name="connsiteX4" fmla="*/ 1060 w 10018"/>
                <a:gd name="connsiteY4" fmla="*/ 6898 h 10034"/>
                <a:gd name="connsiteX5" fmla="*/ 1488 w 10018"/>
                <a:gd name="connsiteY5" fmla="*/ 7264 h 10034"/>
                <a:gd name="connsiteX6" fmla="*/ 1773 w 10018"/>
                <a:gd name="connsiteY6" fmla="*/ 7423 h 10034"/>
                <a:gd name="connsiteX7" fmla="*/ 2281 w 10018"/>
                <a:gd name="connsiteY7" fmla="*/ 8512 h 10034"/>
                <a:gd name="connsiteX8" fmla="*/ 2864 w 10018"/>
                <a:gd name="connsiteY8" fmla="*/ 9103 h 10034"/>
                <a:gd name="connsiteX9" fmla="*/ 3634 w 10018"/>
                <a:gd name="connsiteY9" fmla="*/ 9666 h 10034"/>
                <a:gd name="connsiteX10" fmla="*/ 4587 w 10018"/>
                <a:gd name="connsiteY10" fmla="*/ 10000 h 10034"/>
                <a:gd name="connsiteX11" fmla="*/ 5945 w 10018"/>
                <a:gd name="connsiteY11" fmla="*/ 9973 h 10034"/>
                <a:gd name="connsiteX12" fmla="*/ 6604 w 10018"/>
                <a:gd name="connsiteY12" fmla="*/ 9545 h 10034"/>
                <a:gd name="connsiteX13" fmla="*/ 7467 w 10018"/>
                <a:gd name="connsiteY13" fmla="*/ 8920 h 10034"/>
                <a:gd name="connsiteX14" fmla="*/ 8171 w 10018"/>
                <a:gd name="connsiteY14" fmla="*/ 8042 h 10034"/>
                <a:gd name="connsiteX15" fmla="*/ 8581 w 10018"/>
                <a:gd name="connsiteY15" fmla="*/ 6714 h 10034"/>
                <a:gd name="connsiteX16" fmla="*/ 9049 w 10018"/>
                <a:gd name="connsiteY16" fmla="*/ 6661 h 10034"/>
                <a:gd name="connsiteX17" fmla="*/ 9656 w 10018"/>
                <a:gd name="connsiteY17" fmla="*/ 5982 h 10034"/>
                <a:gd name="connsiteX18" fmla="*/ 10000 w 10018"/>
                <a:gd name="connsiteY18" fmla="*/ 5057 h 10034"/>
                <a:gd name="connsiteX19" fmla="*/ 9925 w 10018"/>
                <a:gd name="connsiteY19" fmla="*/ 4387 h 10034"/>
                <a:gd name="connsiteX20" fmla="*/ 9027 w 10018"/>
                <a:gd name="connsiteY20" fmla="*/ 4600 h 10034"/>
                <a:gd name="connsiteX21" fmla="*/ 8922 w 10018"/>
                <a:gd name="connsiteY21" fmla="*/ 4429 h 10034"/>
                <a:gd name="connsiteX22" fmla="*/ 8682 w 10018"/>
                <a:gd name="connsiteY22" fmla="*/ 2608 h 10034"/>
                <a:gd name="connsiteX23" fmla="*/ 7694 w 10018"/>
                <a:gd name="connsiteY23" fmla="*/ 929 h 10034"/>
                <a:gd name="connsiteX24" fmla="*/ 5639 w 10018"/>
                <a:gd name="connsiteY24" fmla="*/ 1 h 10034"/>
                <a:gd name="connsiteX25" fmla="*/ 1974 w 10018"/>
                <a:gd name="connsiteY25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241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9049 w 10098"/>
                <a:gd name="connsiteY16" fmla="*/ 6661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30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8949 w 10098"/>
                <a:gd name="connsiteY16" fmla="*/ 6845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9149 w 10098"/>
                <a:gd name="connsiteY16" fmla="*/ 6799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9104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8171 w 10164"/>
                <a:gd name="connsiteY13" fmla="*/ 8272 h 10031"/>
                <a:gd name="connsiteX14" fmla="*/ 8581 w 10164"/>
                <a:gd name="connsiteY14" fmla="*/ 7128 h 10031"/>
                <a:gd name="connsiteX15" fmla="*/ 9099 w 10164"/>
                <a:gd name="connsiteY15" fmla="*/ 7121 h 10031"/>
                <a:gd name="connsiteX16" fmla="*/ 9856 w 10164"/>
                <a:gd name="connsiteY16" fmla="*/ 6028 h 10031"/>
                <a:gd name="connsiteX17" fmla="*/ 10150 w 10164"/>
                <a:gd name="connsiteY17" fmla="*/ 5287 h 10031"/>
                <a:gd name="connsiteX18" fmla="*/ 10097 w 10164"/>
                <a:gd name="connsiteY18" fmla="*/ 4777 h 10031"/>
                <a:gd name="connsiteX19" fmla="*/ 9925 w 10164"/>
                <a:gd name="connsiteY19" fmla="*/ 4387 h 10031"/>
                <a:gd name="connsiteX20" fmla="*/ 9347 w 10164"/>
                <a:gd name="connsiteY20" fmla="*/ 4364 h 10031"/>
                <a:gd name="connsiteX21" fmla="*/ 9027 w 10164"/>
                <a:gd name="connsiteY21" fmla="*/ 4600 h 10031"/>
                <a:gd name="connsiteX22" fmla="*/ 8922 w 10164"/>
                <a:gd name="connsiteY22" fmla="*/ 4429 h 10031"/>
                <a:gd name="connsiteX23" fmla="*/ 8682 w 10164"/>
                <a:gd name="connsiteY23" fmla="*/ 2608 h 10031"/>
                <a:gd name="connsiteX24" fmla="*/ 7694 w 10164"/>
                <a:gd name="connsiteY24" fmla="*/ 929 h 10031"/>
                <a:gd name="connsiteX25" fmla="*/ 5639 w 10164"/>
                <a:gd name="connsiteY25" fmla="*/ 1 h 10031"/>
                <a:gd name="connsiteX26" fmla="*/ 1974 w 10164"/>
                <a:gd name="connsiteY26" fmla="*/ 813 h 10031"/>
                <a:gd name="connsiteX0" fmla="*/ 2161 w 10351"/>
                <a:gd name="connsiteY0" fmla="*/ 813 h 10031"/>
                <a:gd name="connsiteX1" fmla="*/ 1278 w 10351"/>
                <a:gd name="connsiteY1" fmla="*/ 4657 h 10031"/>
                <a:gd name="connsiteX2" fmla="*/ 0 w 10351"/>
                <a:gd name="connsiteY2" fmla="*/ 5292 h 10031"/>
                <a:gd name="connsiteX3" fmla="*/ 675 w 10351"/>
                <a:gd name="connsiteY3" fmla="*/ 6272 h 10031"/>
                <a:gd name="connsiteX4" fmla="*/ 1397 w 10351"/>
                <a:gd name="connsiteY4" fmla="*/ 6898 h 10031"/>
                <a:gd name="connsiteX5" fmla="*/ 1675 w 10351"/>
                <a:gd name="connsiteY5" fmla="*/ 7264 h 10031"/>
                <a:gd name="connsiteX6" fmla="*/ 1960 w 10351"/>
                <a:gd name="connsiteY6" fmla="*/ 7423 h 10031"/>
                <a:gd name="connsiteX7" fmla="*/ 2468 w 10351"/>
                <a:gd name="connsiteY7" fmla="*/ 8512 h 10031"/>
                <a:gd name="connsiteX8" fmla="*/ 3251 w 10351"/>
                <a:gd name="connsiteY8" fmla="*/ 9103 h 10031"/>
                <a:gd name="connsiteX9" fmla="*/ 4021 w 10351"/>
                <a:gd name="connsiteY9" fmla="*/ 9712 h 10031"/>
                <a:gd name="connsiteX10" fmla="*/ 4774 w 10351"/>
                <a:gd name="connsiteY10" fmla="*/ 10000 h 10031"/>
                <a:gd name="connsiteX11" fmla="*/ 6132 w 10351"/>
                <a:gd name="connsiteY11" fmla="*/ 9973 h 10031"/>
                <a:gd name="connsiteX12" fmla="*/ 6791 w 10351"/>
                <a:gd name="connsiteY12" fmla="*/ 9545 h 10031"/>
                <a:gd name="connsiteX13" fmla="*/ 8358 w 10351"/>
                <a:gd name="connsiteY13" fmla="*/ 8272 h 10031"/>
                <a:gd name="connsiteX14" fmla="*/ 8768 w 10351"/>
                <a:gd name="connsiteY14" fmla="*/ 7128 h 10031"/>
                <a:gd name="connsiteX15" fmla="*/ 9286 w 10351"/>
                <a:gd name="connsiteY15" fmla="*/ 7121 h 10031"/>
                <a:gd name="connsiteX16" fmla="*/ 10043 w 10351"/>
                <a:gd name="connsiteY16" fmla="*/ 6028 h 10031"/>
                <a:gd name="connsiteX17" fmla="*/ 10337 w 10351"/>
                <a:gd name="connsiteY17" fmla="*/ 5287 h 10031"/>
                <a:gd name="connsiteX18" fmla="*/ 10284 w 10351"/>
                <a:gd name="connsiteY18" fmla="*/ 4777 h 10031"/>
                <a:gd name="connsiteX19" fmla="*/ 10112 w 10351"/>
                <a:gd name="connsiteY19" fmla="*/ 4387 h 10031"/>
                <a:gd name="connsiteX20" fmla="*/ 9534 w 10351"/>
                <a:gd name="connsiteY20" fmla="*/ 4364 h 10031"/>
                <a:gd name="connsiteX21" fmla="*/ 9214 w 10351"/>
                <a:gd name="connsiteY21" fmla="*/ 4600 h 10031"/>
                <a:gd name="connsiteX22" fmla="*/ 9109 w 10351"/>
                <a:gd name="connsiteY22" fmla="*/ 4429 h 10031"/>
                <a:gd name="connsiteX23" fmla="*/ 8869 w 10351"/>
                <a:gd name="connsiteY23" fmla="*/ 2608 h 10031"/>
                <a:gd name="connsiteX24" fmla="*/ 7881 w 10351"/>
                <a:gd name="connsiteY24" fmla="*/ 929 h 10031"/>
                <a:gd name="connsiteX25" fmla="*/ 5826 w 10351"/>
                <a:gd name="connsiteY25" fmla="*/ 1 h 10031"/>
                <a:gd name="connsiteX26" fmla="*/ 2161 w 10351"/>
                <a:gd name="connsiteY26" fmla="*/ 813 h 10031"/>
                <a:gd name="connsiteX0" fmla="*/ 2161 w 10472"/>
                <a:gd name="connsiteY0" fmla="*/ 813 h 10031"/>
                <a:gd name="connsiteX1" fmla="*/ 1278 w 10472"/>
                <a:gd name="connsiteY1" fmla="*/ 4657 h 10031"/>
                <a:gd name="connsiteX2" fmla="*/ 0 w 10472"/>
                <a:gd name="connsiteY2" fmla="*/ 5292 h 10031"/>
                <a:gd name="connsiteX3" fmla="*/ 675 w 10472"/>
                <a:gd name="connsiteY3" fmla="*/ 6272 h 10031"/>
                <a:gd name="connsiteX4" fmla="*/ 1397 w 10472"/>
                <a:gd name="connsiteY4" fmla="*/ 6898 h 10031"/>
                <a:gd name="connsiteX5" fmla="*/ 1675 w 10472"/>
                <a:gd name="connsiteY5" fmla="*/ 7264 h 10031"/>
                <a:gd name="connsiteX6" fmla="*/ 1960 w 10472"/>
                <a:gd name="connsiteY6" fmla="*/ 7423 h 10031"/>
                <a:gd name="connsiteX7" fmla="*/ 2468 w 10472"/>
                <a:gd name="connsiteY7" fmla="*/ 8512 h 10031"/>
                <a:gd name="connsiteX8" fmla="*/ 3251 w 10472"/>
                <a:gd name="connsiteY8" fmla="*/ 9103 h 10031"/>
                <a:gd name="connsiteX9" fmla="*/ 4021 w 10472"/>
                <a:gd name="connsiteY9" fmla="*/ 9712 h 10031"/>
                <a:gd name="connsiteX10" fmla="*/ 4774 w 10472"/>
                <a:gd name="connsiteY10" fmla="*/ 10000 h 10031"/>
                <a:gd name="connsiteX11" fmla="*/ 6132 w 10472"/>
                <a:gd name="connsiteY11" fmla="*/ 9973 h 10031"/>
                <a:gd name="connsiteX12" fmla="*/ 6791 w 10472"/>
                <a:gd name="connsiteY12" fmla="*/ 9545 h 10031"/>
                <a:gd name="connsiteX13" fmla="*/ 8358 w 10472"/>
                <a:gd name="connsiteY13" fmla="*/ 8272 h 10031"/>
                <a:gd name="connsiteX14" fmla="*/ 8768 w 10472"/>
                <a:gd name="connsiteY14" fmla="*/ 7128 h 10031"/>
                <a:gd name="connsiteX15" fmla="*/ 9286 w 10472"/>
                <a:gd name="connsiteY15" fmla="*/ 7121 h 10031"/>
                <a:gd name="connsiteX16" fmla="*/ 10043 w 10472"/>
                <a:gd name="connsiteY16" fmla="*/ 6028 h 10031"/>
                <a:gd name="connsiteX17" fmla="*/ 10337 w 10472"/>
                <a:gd name="connsiteY17" fmla="*/ 5287 h 10031"/>
                <a:gd name="connsiteX18" fmla="*/ 10471 w 10472"/>
                <a:gd name="connsiteY18" fmla="*/ 4834 h 10031"/>
                <a:gd name="connsiteX19" fmla="*/ 10112 w 10472"/>
                <a:gd name="connsiteY19" fmla="*/ 4387 h 10031"/>
                <a:gd name="connsiteX20" fmla="*/ 9534 w 10472"/>
                <a:gd name="connsiteY20" fmla="*/ 4364 h 10031"/>
                <a:gd name="connsiteX21" fmla="*/ 9214 w 10472"/>
                <a:gd name="connsiteY21" fmla="*/ 4600 h 10031"/>
                <a:gd name="connsiteX22" fmla="*/ 9109 w 10472"/>
                <a:gd name="connsiteY22" fmla="*/ 4429 h 10031"/>
                <a:gd name="connsiteX23" fmla="*/ 8869 w 10472"/>
                <a:gd name="connsiteY23" fmla="*/ 2608 h 10031"/>
                <a:gd name="connsiteX24" fmla="*/ 7881 w 10472"/>
                <a:gd name="connsiteY24" fmla="*/ 929 h 10031"/>
                <a:gd name="connsiteX25" fmla="*/ 5826 w 10472"/>
                <a:gd name="connsiteY25" fmla="*/ 1 h 10031"/>
                <a:gd name="connsiteX26" fmla="*/ 2161 w 10472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043 w 10595"/>
                <a:gd name="connsiteY16" fmla="*/ 6028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230 w 10595"/>
                <a:gd name="connsiteY16" fmla="*/ 6200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501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652"/>
                <a:gd name="connsiteY0" fmla="*/ 813 h 10031"/>
                <a:gd name="connsiteX1" fmla="*/ 1278 w 10652"/>
                <a:gd name="connsiteY1" fmla="*/ 4657 h 10031"/>
                <a:gd name="connsiteX2" fmla="*/ 0 w 10652"/>
                <a:gd name="connsiteY2" fmla="*/ 5292 h 10031"/>
                <a:gd name="connsiteX3" fmla="*/ 675 w 10652"/>
                <a:gd name="connsiteY3" fmla="*/ 6501 h 10031"/>
                <a:gd name="connsiteX4" fmla="*/ 1675 w 10652"/>
                <a:gd name="connsiteY4" fmla="*/ 7264 h 10031"/>
                <a:gd name="connsiteX5" fmla="*/ 1960 w 10652"/>
                <a:gd name="connsiteY5" fmla="*/ 7423 h 10031"/>
                <a:gd name="connsiteX6" fmla="*/ 2468 w 10652"/>
                <a:gd name="connsiteY6" fmla="*/ 8512 h 10031"/>
                <a:gd name="connsiteX7" fmla="*/ 3251 w 10652"/>
                <a:gd name="connsiteY7" fmla="*/ 9103 h 10031"/>
                <a:gd name="connsiteX8" fmla="*/ 4021 w 10652"/>
                <a:gd name="connsiteY8" fmla="*/ 9712 h 10031"/>
                <a:gd name="connsiteX9" fmla="*/ 4774 w 10652"/>
                <a:gd name="connsiteY9" fmla="*/ 10000 h 10031"/>
                <a:gd name="connsiteX10" fmla="*/ 6132 w 10652"/>
                <a:gd name="connsiteY10" fmla="*/ 9973 h 10031"/>
                <a:gd name="connsiteX11" fmla="*/ 6791 w 10652"/>
                <a:gd name="connsiteY11" fmla="*/ 9545 h 10031"/>
                <a:gd name="connsiteX12" fmla="*/ 8358 w 10652"/>
                <a:gd name="connsiteY12" fmla="*/ 8272 h 10031"/>
                <a:gd name="connsiteX13" fmla="*/ 8768 w 10652"/>
                <a:gd name="connsiteY13" fmla="*/ 7128 h 10031"/>
                <a:gd name="connsiteX14" fmla="*/ 9286 w 10652"/>
                <a:gd name="connsiteY14" fmla="*/ 7121 h 10031"/>
                <a:gd name="connsiteX15" fmla="*/ 10586 w 10652"/>
                <a:gd name="connsiteY15" fmla="*/ 5459 h 10031"/>
                <a:gd name="connsiteX16" fmla="*/ 10471 w 10652"/>
                <a:gd name="connsiteY16" fmla="*/ 4834 h 10031"/>
                <a:gd name="connsiteX17" fmla="*/ 10112 w 10652"/>
                <a:gd name="connsiteY17" fmla="*/ 4387 h 10031"/>
                <a:gd name="connsiteX18" fmla="*/ 9534 w 10652"/>
                <a:gd name="connsiteY18" fmla="*/ 4364 h 10031"/>
                <a:gd name="connsiteX19" fmla="*/ 9214 w 10652"/>
                <a:gd name="connsiteY19" fmla="*/ 4600 h 10031"/>
                <a:gd name="connsiteX20" fmla="*/ 9109 w 10652"/>
                <a:gd name="connsiteY20" fmla="*/ 4429 h 10031"/>
                <a:gd name="connsiteX21" fmla="*/ 8869 w 10652"/>
                <a:gd name="connsiteY21" fmla="*/ 2608 h 10031"/>
                <a:gd name="connsiteX22" fmla="*/ 7881 w 10652"/>
                <a:gd name="connsiteY22" fmla="*/ 929 h 10031"/>
                <a:gd name="connsiteX23" fmla="*/ 5826 w 10652"/>
                <a:gd name="connsiteY23" fmla="*/ 1 h 10031"/>
                <a:gd name="connsiteX24" fmla="*/ 2161 w 10652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2468 w 10514"/>
                <a:gd name="connsiteY6" fmla="*/ 8512 h 10031"/>
                <a:gd name="connsiteX7" fmla="*/ 3251 w 10514"/>
                <a:gd name="connsiteY7" fmla="*/ 9103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768 w 10514"/>
                <a:gd name="connsiteY13" fmla="*/ 7128 h 10031"/>
                <a:gd name="connsiteX14" fmla="*/ 9286 w 10514"/>
                <a:gd name="connsiteY14" fmla="*/ 7121 h 10031"/>
                <a:gd name="connsiteX15" fmla="*/ 10399 w 10514"/>
                <a:gd name="connsiteY15" fmla="*/ 5860 h 10031"/>
                <a:gd name="connsiteX16" fmla="*/ 10471 w 10514"/>
                <a:gd name="connsiteY16" fmla="*/ 4834 h 10031"/>
                <a:gd name="connsiteX17" fmla="*/ 10112 w 10514"/>
                <a:gd name="connsiteY17" fmla="*/ 4387 h 10031"/>
                <a:gd name="connsiteX18" fmla="*/ 9534 w 10514"/>
                <a:gd name="connsiteY18" fmla="*/ 4364 h 10031"/>
                <a:gd name="connsiteX19" fmla="*/ 9214 w 10514"/>
                <a:gd name="connsiteY19" fmla="*/ 4600 h 10031"/>
                <a:gd name="connsiteX20" fmla="*/ 9109 w 10514"/>
                <a:gd name="connsiteY20" fmla="*/ 4429 h 10031"/>
                <a:gd name="connsiteX21" fmla="*/ 8869 w 10514"/>
                <a:gd name="connsiteY21" fmla="*/ 2608 h 10031"/>
                <a:gd name="connsiteX22" fmla="*/ 7881 w 10514"/>
                <a:gd name="connsiteY22" fmla="*/ 929 h 10031"/>
                <a:gd name="connsiteX23" fmla="*/ 5826 w 10514"/>
                <a:gd name="connsiteY23" fmla="*/ 1 h 10031"/>
                <a:gd name="connsiteX24" fmla="*/ 2161 w 10514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7352 w 10514"/>
                <a:gd name="connsiteY11" fmla="*/ 9086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514" h="10031">
                  <a:moveTo>
                    <a:pt x="2161" y="813"/>
                  </a:moveTo>
                  <a:cubicBezTo>
                    <a:pt x="1349" y="1501"/>
                    <a:pt x="1469" y="4049"/>
                    <a:pt x="1278" y="4657"/>
                  </a:cubicBezTo>
                  <a:cubicBezTo>
                    <a:pt x="-50" y="4309"/>
                    <a:pt x="101" y="5022"/>
                    <a:pt x="0" y="5292"/>
                  </a:cubicBezTo>
                  <a:cubicBezTo>
                    <a:pt x="272" y="6055"/>
                    <a:pt x="338" y="5972"/>
                    <a:pt x="675" y="6501"/>
                  </a:cubicBezTo>
                  <a:cubicBezTo>
                    <a:pt x="954" y="6830"/>
                    <a:pt x="1336" y="7282"/>
                    <a:pt x="1550" y="7436"/>
                  </a:cubicBezTo>
                  <a:cubicBezTo>
                    <a:pt x="1764" y="7590"/>
                    <a:pt x="1890" y="7316"/>
                    <a:pt x="1960" y="7423"/>
                  </a:cubicBezTo>
                  <a:cubicBezTo>
                    <a:pt x="2030" y="7530"/>
                    <a:pt x="1700" y="6464"/>
                    <a:pt x="1785" y="6645"/>
                  </a:cubicBezTo>
                  <a:cubicBezTo>
                    <a:pt x="1870" y="6827"/>
                    <a:pt x="2095" y="8001"/>
                    <a:pt x="2468" y="8512"/>
                  </a:cubicBezTo>
                  <a:cubicBezTo>
                    <a:pt x="2841" y="9023"/>
                    <a:pt x="3637" y="9464"/>
                    <a:pt x="4021" y="9712"/>
                  </a:cubicBezTo>
                  <a:cubicBezTo>
                    <a:pt x="4405" y="9960"/>
                    <a:pt x="4422" y="9957"/>
                    <a:pt x="4774" y="10000"/>
                  </a:cubicBezTo>
                  <a:cubicBezTo>
                    <a:pt x="5126" y="10043"/>
                    <a:pt x="5796" y="10049"/>
                    <a:pt x="6132" y="9973"/>
                  </a:cubicBezTo>
                  <a:cubicBezTo>
                    <a:pt x="6468" y="9897"/>
                    <a:pt x="6981" y="9369"/>
                    <a:pt x="7352" y="9086"/>
                  </a:cubicBezTo>
                  <a:cubicBezTo>
                    <a:pt x="7723" y="8803"/>
                    <a:pt x="8070" y="8574"/>
                    <a:pt x="8358" y="8272"/>
                  </a:cubicBezTo>
                  <a:cubicBezTo>
                    <a:pt x="8646" y="7970"/>
                    <a:pt x="8827" y="6664"/>
                    <a:pt x="8895" y="6473"/>
                  </a:cubicBezTo>
                  <a:cubicBezTo>
                    <a:pt x="8963" y="6282"/>
                    <a:pt x="8703" y="7020"/>
                    <a:pt x="8768" y="7128"/>
                  </a:cubicBezTo>
                  <a:cubicBezTo>
                    <a:pt x="8833" y="7236"/>
                    <a:pt x="8857" y="7288"/>
                    <a:pt x="9286" y="7121"/>
                  </a:cubicBezTo>
                  <a:cubicBezTo>
                    <a:pt x="9589" y="6843"/>
                    <a:pt x="10202" y="6241"/>
                    <a:pt x="10399" y="5860"/>
                  </a:cubicBezTo>
                  <a:cubicBezTo>
                    <a:pt x="10596" y="5479"/>
                    <a:pt x="10483" y="4976"/>
                    <a:pt x="10471" y="4834"/>
                  </a:cubicBezTo>
                  <a:cubicBezTo>
                    <a:pt x="10459" y="4692"/>
                    <a:pt x="10212" y="4456"/>
                    <a:pt x="10112" y="4387"/>
                  </a:cubicBezTo>
                  <a:cubicBezTo>
                    <a:pt x="10012" y="4318"/>
                    <a:pt x="9684" y="4329"/>
                    <a:pt x="9534" y="4364"/>
                  </a:cubicBezTo>
                  <a:cubicBezTo>
                    <a:pt x="9384" y="4399"/>
                    <a:pt x="9310" y="4612"/>
                    <a:pt x="9214" y="4600"/>
                  </a:cubicBezTo>
                  <a:cubicBezTo>
                    <a:pt x="9137" y="4595"/>
                    <a:pt x="9208" y="4310"/>
                    <a:pt x="9109" y="4429"/>
                  </a:cubicBezTo>
                  <a:cubicBezTo>
                    <a:pt x="9052" y="4098"/>
                    <a:pt x="9073" y="3192"/>
                    <a:pt x="8869" y="2608"/>
                  </a:cubicBezTo>
                  <a:cubicBezTo>
                    <a:pt x="8703" y="1901"/>
                    <a:pt x="8378" y="1299"/>
                    <a:pt x="7881" y="929"/>
                  </a:cubicBezTo>
                  <a:cubicBezTo>
                    <a:pt x="7389" y="560"/>
                    <a:pt x="6741" y="62"/>
                    <a:pt x="5826" y="1"/>
                  </a:cubicBezTo>
                  <a:cubicBezTo>
                    <a:pt x="4388" y="-33"/>
                    <a:pt x="2802" y="389"/>
                    <a:pt x="2161" y="813"/>
                  </a:cubicBezTo>
                  <a:close/>
                </a:path>
              </a:pathLst>
            </a:custGeom>
            <a:solidFill>
              <a:srgbClr val="F9B6A1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83" name="Freeform 40"/>
            <p:cNvSpPr>
              <a:spLocks/>
            </p:cNvSpPr>
            <p:nvPr/>
          </p:nvSpPr>
          <p:spPr bwMode="auto">
            <a:xfrm>
              <a:off x="-2136814" y="1886849"/>
              <a:ext cx="481013" cy="154245"/>
            </a:xfrm>
            <a:custGeom>
              <a:avLst/>
              <a:gdLst>
                <a:gd name="T0" fmla="*/ 244 w 244"/>
                <a:gd name="T1" fmla="*/ 104 h 158"/>
                <a:gd name="T2" fmla="*/ 244 w 244"/>
                <a:gd name="T3" fmla="*/ 104 h 158"/>
                <a:gd name="T4" fmla="*/ 0 w 244"/>
                <a:gd name="T5" fmla="*/ 158 h 158"/>
                <a:gd name="connsiteX0" fmla="*/ 10000 w 12202"/>
                <a:gd name="connsiteY0" fmla="*/ 1388 h 4806"/>
                <a:gd name="connsiteX1" fmla="*/ 12202 w 12202"/>
                <a:gd name="connsiteY1" fmla="*/ 3516 h 4806"/>
                <a:gd name="connsiteX2" fmla="*/ 0 w 12202"/>
                <a:gd name="connsiteY2" fmla="*/ 4806 h 4806"/>
                <a:gd name="connsiteX0" fmla="*/ 10000 w 10000"/>
                <a:gd name="connsiteY0" fmla="*/ 7315 h 9999"/>
                <a:gd name="connsiteX1" fmla="*/ 0 w 10000"/>
                <a:gd name="connsiteY1" fmla="*/ 9999 h 9999"/>
                <a:gd name="connsiteX0" fmla="*/ 10000 w 10000"/>
                <a:gd name="connsiteY0" fmla="*/ 9621 h 12305"/>
                <a:gd name="connsiteX1" fmla="*/ 6654 w 10000"/>
                <a:gd name="connsiteY1" fmla="*/ 246 h 12305"/>
                <a:gd name="connsiteX2" fmla="*/ 0 w 10000"/>
                <a:gd name="connsiteY2" fmla="*/ 12305 h 12305"/>
                <a:gd name="connsiteX0" fmla="*/ 10000 w 14141"/>
                <a:gd name="connsiteY0" fmla="*/ 10968 h 13652"/>
                <a:gd name="connsiteX1" fmla="*/ 14098 w 14141"/>
                <a:gd name="connsiteY1" fmla="*/ 761 h 13652"/>
                <a:gd name="connsiteX2" fmla="*/ 6654 w 14141"/>
                <a:gd name="connsiteY2" fmla="*/ 1593 h 13652"/>
                <a:gd name="connsiteX3" fmla="*/ 0 w 14141"/>
                <a:gd name="connsiteY3" fmla="*/ 13652 h 13652"/>
                <a:gd name="connsiteX0" fmla="*/ 10000 w 14141"/>
                <a:gd name="connsiteY0" fmla="*/ 28132 h 30816"/>
                <a:gd name="connsiteX1" fmla="*/ 14098 w 14141"/>
                <a:gd name="connsiteY1" fmla="*/ 17925 h 30816"/>
                <a:gd name="connsiteX2" fmla="*/ 6654 w 14141"/>
                <a:gd name="connsiteY2" fmla="*/ 18757 h 30816"/>
                <a:gd name="connsiteX3" fmla="*/ 0 w 14141"/>
                <a:gd name="connsiteY3" fmla="*/ 30816 h 30816"/>
                <a:gd name="connsiteX0" fmla="*/ 10000 w 14141"/>
                <a:gd name="connsiteY0" fmla="*/ 10797 h 13481"/>
                <a:gd name="connsiteX1" fmla="*/ 14098 w 14141"/>
                <a:gd name="connsiteY1" fmla="*/ 590 h 13481"/>
                <a:gd name="connsiteX2" fmla="*/ 6654 w 14141"/>
                <a:gd name="connsiteY2" fmla="*/ 1422 h 13481"/>
                <a:gd name="connsiteX3" fmla="*/ 0 w 14141"/>
                <a:gd name="connsiteY3" fmla="*/ 13481 h 13481"/>
                <a:gd name="connsiteX0" fmla="*/ 10000 w 14141"/>
                <a:gd name="connsiteY0" fmla="*/ 11328 h 14012"/>
                <a:gd name="connsiteX1" fmla="*/ 14098 w 14141"/>
                <a:gd name="connsiteY1" fmla="*/ 1121 h 14012"/>
                <a:gd name="connsiteX2" fmla="*/ 6654 w 14141"/>
                <a:gd name="connsiteY2" fmla="*/ 1953 h 14012"/>
                <a:gd name="connsiteX3" fmla="*/ 0 w 14141"/>
                <a:gd name="connsiteY3" fmla="*/ 14012 h 14012"/>
                <a:gd name="connsiteX0" fmla="*/ 10000 w 10000"/>
                <a:gd name="connsiteY0" fmla="*/ 11328 h 14012"/>
                <a:gd name="connsiteX1" fmla="*/ 6654 w 10000"/>
                <a:gd name="connsiteY1" fmla="*/ 1953 h 14012"/>
                <a:gd name="connsiteX2" fmla="*/ 0 w 10000"/>
                <a:gd name="connsiteY2" fmla="*/ 14012 h 14012"/>
                <a:gd name="connsiteX0" fmla="*/ 10000 w 12109"/>
                <a:gd name="connsiteY0" fmla="*/ 8494 h 11178"/>
                <a:gd name="connsiteX1" fmla="*/ 10940 w 12109"/>
                <a:gd name="connsiteY1" fmla="*/ 5249 h 11178"/>
                <a:gd name="connsiteX2" fmla="*/ 0 w 12109"/>
                <a:gd name="connsiteY2" fmla="*/ 11178 h 11178"/>
                <a:gd name="connsiteX0" fmla="*/ 10000 w 11415"/>
                <a:gd name="connsiteY0" fmla="*/ 9900 h 12584"/>
                <a:gd name="connsiteX1" fmla="*/ 10940 w 11415"/>
                <a:gd name="connsiteY1" fmla="*/ 6655 h 12584"/>
                <a:gd name="connsiteX2" fmla="*/ 0 w 11415"/>
                <a:gd name="connsiteY2" fmla="*/ 12584 h 12584"/>
                <a:gd name="connsiteX0" fmla="*/ 10940 w 10940"/>
                <a:gd name="connsiteY0" fmla="*/ 6655 h 12584"/>
                <a:gd name="connsiteX1" fmla="*/ 0 w 10940"/>
                <a:gd name="connsiteY1" fmla="*/ 12584 h 12584"/>
                <a:gd name="connsiteX0" fmla="*/ 10263 w 10263"/>
                <a:gd name="connsiteY0" fmla="*/ 8196 h 11521"/>
                <a:gd name="connsiteX1" fmla="*/ 0 w 10263"/>
                <a:gd name="connsiteY1" fmla="*/ 11521 h 11521"/>
                <a:gd name="connsiteX0" fmla="*/ 10263 w 10263"/>
                <a:gd name="connsiteY0" fmla="*/ 9583 h 12908"/>
                <a:gd name="connsiteX1" fmla="*/ 9044 w 10263"/>
                <a:gd name="connsiteY1" fmla="*/ 2027 h 12908"/>
                <a:gd name="connsiteX2" fmla="*/ 0 w 10263"/>
                <a:gd name="connsiteY2" fmla="*/ 12908 h 12908"/>
                <a:gd name="connsiteX0" fmla="*/ 10263 w 10263"/>
                <a:gd name="connsiteY0" fmla="*/ 9134 h 12459"/>
                <a:gd name="connsiteX1" fmla="*/ 9044 w 10263"/>
                <a:gd name="connsiteY1" fmla="*/ 1578 h 12459"/>
                <a:gd name="connsiteX2" fmla="*/ 4367 w 10263"/>
                <a:gd name="connsiteY2" fmla="*/ 962 h 12459"/>
                <a:gd name="connsiteX3" fmla="*/ 0 w 10263"/>
                <a:gd name="connsiteY3" fmla="*/ 12459 h 12459"/>
                <a:gd name="connsiteX0" fmla="*/ 10263 w 10263"/>
                <a:gd name="connsiteY0" fmla="*/ 8827 h 12152"/>
                <a:gd name="connsiteX1" fmla="*/ 7658 w 10263"/>
                <a:gd name="connsiteY1" fmla="*/ 2591 h 12152"/>
                <a:gd name="connsiteX2" fmla="*/ 4367 w 10263"/>
                <a:gd name="connsiteY2" fmla="*/ 655 h 12152"/>
                <a:gd name="connsiteX3" fmla="*/ 0 w 10263"/>
                <a:gd name="connsiteY3" fmla="*/ 12152 h 12152"/>
                <a:gd name="connsiteX0" fmla="*/ 10956 w 10956"/>
                <a:gd name="connsiteY0" fmla="*/ 8827 h 12152"/>
                <a:gd name="connsiteX1" fmla="*/ 8351 w 10956"/>
                <a:gd name="connsiteY1" fmla="*/ 2591 h 12152"/>
                <a:gd name="connsiteX2" fmla="*/ 5060 w 10956"/>
                <a:gd name="connsiteY2" fmla="*/ 655 h 12152"/>
                <a:gd name="connsiteX3" fmla="*/ 0 w 10956"/>
                <a:gd name="connsiteY3" fmla="*/ 12152 h 12152"/>
                <a:gd name="connsiteX0" fmla="*/ 10956 w 10956"/>
                <a:gd name="connsiteY0" fmla="*/ 7412 h 10737"/>
                <a:gd name="connsiteX1" fmla="*/ 8351 w 10956"/>
                <a:gd name="connsiteY1" fmla="*/ 1176 h 10737"/>
                <a:gd name="connsiteX2" fmla="*/ 3846 w 10956"/>
                <a:gd name="connsiteY2" fmla="*/ 1216 h 10737"/>
                <a:gd name="connsiteX3" fmla="*/ 0 w 10956"/>
                <a:gd name="connsiteY3" fmla="*/ 10737 h 10737"/>
                <a:gd name="connsiteX0" fmla="*/ 10956 w 10956"/>
                <a:gd name="connsiteY0" fmla="*/ 8730 h 12055"/>
                <a:gd name="connsiteX1" fmla="*/ 8524 w 10956"/>
                <a:gd name="connsiteY1" fmla="*/ 515 h 12055"/>
                <a:gd name="connsiteX2" fmla="*/ 3846 w 10956"/>
                <a:gd name="connsiteY2" fmla="*/ 2534 h 12055"/>
                <a:gd name="connsiteX3" fmla="*/ 0 w 10956"/>
                <a:gd name="connsiteY3" fmla="*/ 12055 h 12055"/>
                <a:gd name="connsiteX0" fmla="*/ 10956 w 10956"/>
                <a:gd name="connsiteY0" fmla="*/ 9392 h 12717"/>
                <a:gd name="connsiteX1" fmla="*/ 8524 w 10956"/>
                <a:gd name="connsiteY1" fmla="*/ 1177 h 12717"/>
                <a:gd name="connsiteX2" fmla="*/ 4713 w 10956"/>
                <a:gd name="connsiteY2" fmla="*/ 1212 h 12717"/>
                <a:gd name="connsiteX3" fmla="*/ 0 w 10956"/>
                <a:gd name="connsiteY3" fmla="*/ 12717 h 12717"/>
                <a:gd name="connsiteX0" fmla="*/ 10956 w 10956"/>
                <a:gd name="connsiteY0" fmla="*/ 9063 h 12388"/>
                <a:gd name="connsiteX1" fmla="*/ 8524 w 10956"/>
                <a:gd name="connsiteY1" fmla="*/ 848 h 12388"/>
                <a:gd name="connsiteX2" fmla="*/ 4336 w 10956"/>
                <a:gd name="connsiteY2" fmla="*/ 1599 h 12388"/>
                <a:gd name="connsiteX3" fmla="*/ 0 w 10956"/>
                <a:gd name="connsiteY3" fmla="*/ 12388 h 12388"/>
                <a:gd name="connsiteX0" fmla="*/ 11408 w 11408"/>
                <a:gd name="connsiteY0" fmla="*/ 9063 h 12388"/>
                <a:gd name="connsiteX1" fmla="*/ 8524 w 11408"/>
                <a:gd name="connsiteY1" fmla="*/ 848 h 12388"/>
                <a:gd name="connsiteX2" fmla="*/ 4336 w 11408"/>
                <a:gd name="connsiteY2" fmla="*/ 1599 h 12388"/>
                <a:gd name="connsiteX3" fmla="*/ 0 w 11408"/>
                <a:gd name="connsiteY3" fmla="*/ 12388 h 12388"/>
                <a:gd name="connsiteX0" fmla="*/ 11408 w 11408"/>
                <a:gd name="connsiteY0" fmla="*/ 10702 h 14027"/>
                <a:gd name="connsiteX1" fmla="*/ 8524 w 11408"/>
                <a:gd name="connsiteY1" fmla="*/ 2487 h 14027"/>
                <a:gd name="connsiteX2" fmla="*/ 4110 w 11408"/>
                <a:gd name="connsiteY2" fmla="*/ 675 h 14027"/>
                <a:gd name="connsiteX3" fmla="*/ 0 w 11408"/>
                <a:gd name="connsiteY3" fmla="*/ 14027 h 14027"/>
                <a:gd name="connsiteX0" fmla="*/ 11408 w 11408"/>
                <a:gd name="connsiteY0" fmla="*/ 11179 h 14504"/>
                <a:gd name="connsiteX1" fmla="*/ 9202 w 11408"/>
                <a:gd name="connsiteY1" fmla="*/ 1255 h 14504"/>
                <a:gd name="connsiteX2" fmla="*/ 4110 w 11408"/>
                <a:gd name="connsiteY2" fmla="*/ 1152 h 14504"/>
                <a:gd name="connsiteX3" fmla="*/ 0 w 11408"/>
                <a:gd name="connsiteY3" fmla="*/ 14504 h 1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8" h="14504">
                  <a:moveTo>
                    <a:pt x="11408" y="11179"/>
                  </a:moveTo>
                  <a:cubicBezTo>
                    <a:pt x="11032" y="10252"/>
                    <a:pt x="9672" y="2414"/>
                    <a:pt x="9202" y="1255"/>
                  </a:cubicBezTo>
                  <a:cubicBezTo>
                    <a:pt x="8277" y="-107"/>
                    <a:pt x="5617" y="-662"/>
                    <a:pt x="4110" y="1152"/>
                  </a:cubicBezTo>
                  <a:cubicBezTo>
                    <a:pt x="2603" y="2966"/>
                    <a:pt x="785" y="12588"/>
                    <a:pt x="0" y="14504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4" name="Freeform 41"/>
            <p:cNvSpPr>
              <a:spLocks/>
            </p:cNvSpPr>
            <p:nvPr/>
          </p:nvSpPr>
          <p:spPr bwMode="auto">
            <a:xfrm>
              <a:off x="-1516101" y="1863456"/>
              <a:ext cx="484188" cy="151895"/>
            </a:xfrm>
            <a:custGeom>
              <a:avLst/>
              <a:gdLst>
                <a:gd name="T0" fmla="*/ 0 w 249"/>
                <a:gd name="T1" fmla="*/ 116 h 187"/>
                <a:gd name="T2" fmla="*/ 0 w 249"/>
                <a:gd name="T3" fmla="*/ 116 h 187"/>
                <a:gd name="T4" fmla="*/ 249 w 249"/>
                <a:gd name="T5" fmla="*/ 187 h 187"/>
                <a:gd name="connsiteX0" fmla="*/ 1900 w 11900"/>
                <a:gd name="connsiteY0" fmla="*/ 1117 h 4914"/>
                <a:gd name="connsiteX1" fmla="*/ 0 w 11900"/>
                <a:gd name="connsiteY1" fmla="*/ 3273 h 4914"/>
                <a:gd name="connsiteX2" fmla="*/ 11900 w 11900"/>
                <a:gd name="connsiteY2" fmla="*/ 4914 h 4914"/>
                <a:gd name="connsiteX0" fmla="*/ 0 w 10000"/>
                <a:gd name="connsiteY0" fmla="*/ 6661 h 10000"/>
                <a:gd name="connsiteX1" fmla="*/ 10000 w 10000"/>
                <a:gd name="connsiteY1" fmla="*/ 10000 h 10000"/>
                <a:gd name="connsiteX0" fmla="*/ 0 w 10000"/>
                <a:gd name="connsiteY0" fmla="*/ 7837 h 11176"/>
                <a:gd name="connsiteX1" fmla="*/ 7816 w 10000"/>
                <a:gd name="connsiteY1" fmla="*/ 1125 h 11176"/>
                <a:gd name="connsiteX2" fmla="*/ 10000 w 10000"/>
                <a:gd name="connsiteY2" fmla="*/ 11176 h 11176"/>
                <a:gd name="connsiteX0" fmla="*/ 0 w 10000"/>
                <a:gd name="connsiteY0" fmla="*/ 7879 h 11218"/>
                <a:gd name="connsiteX1" fmla="*/ 3150 w 10000"/>
                <a:gd name="connsiteY1" fmla="*/ 583 h 11218"/>
                <a:gd name="connsiteX2" fmla="*/ 7816 w 10000"/>
                <a:gd name="connsiteY2" fmla="*/ 1167 h 11218"/>
                <a:gd name="connsiteX3" fmla="*/ 10000 w 10000"/>
                <a:gd name="connsiteY3" fmla="*/ 11218 h 11218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7774 h 11113"/>
                <a:gd name="connsiteX1" fmla="*/ 3150 w 10000"/>
                <a:gd name="connsiteY1" fmla="*/ 478 h 11113"/>
                <a:gd name="connsiteX2" fmla="*/ 7525 w 10000"/>
                <a:gd name="connsiteY2" fmla="*/ 1072 h 11113"/>
                <a:gd name="connsiteX3" fmla="*/ 10000 w 10000"/>
                <a:gd name="connsiteY3" fmla="*/ 11113 h 11113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8565 h 11904"/>
                <a:gd name="connsiteX1" fmla="*/ 5337 w 10000"/>
                <a:gd name="connsiteY1" fmla="*/ 25 h 11904"/>
                <a:gd name="connsiteX2" fmla="*/ 10000 w 10000"/>
                <a:gd name="connsiteY2" fmla="*/ 11904 h 11904"/>
                <a:gd name="connsiteX0" fmla="*/ 0 w 10000"/>
                <a:gd name="connsiteY0" fmla="*/ 7323 h 10662"/>
                <a:gd name="connsiteX1" fmla="*/ 3879 w 10000"/>
                <a:gd name="connsiteY1" fmla="*/ 30 h 10662"/>
                <a:gd name="connsiteX2" fmla="*/ 10000 w 10000"/>
                <a:gd name="connsiteY2" fmla="*/ 10662 h 10662"/>
                <a:gd name="connsiteX0" fmla="*/ 0 w 10000"/>
                <a:gd name="connsiteY0" fmla="*/ 8194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000"/>
                <a:gd name="connsiteY0" fmla="*/ 11320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292"/>
                <a:gd name="connsiteY0" fmla="*/ 11320 h 11320"/>
                <a:gd name="connsiteX1" fmla="*/ 3879 w 10292"/>
                <a:gd name="connsiteY1" fmla="*/ 901 h 11320"/>
                <a:gd name="connsiteX2" fmla="*/ 7087 w 10292"/>
                <a:gd name="connsiteY2" fmla="*/ 873 h 11320"/>
                <a:gd name="connsiteX3" fmla="*/ 10292 w 10292"/>
                <a:gd name="connsiteY3" fmla="*/ 9657 h 11320"/>
                <a:gd name="connsiteX0" fmla="*/ 0 w 9658"/>
                <a:gd name="connsiteY0" fmla="*/ 11320 h 11320"/>
                <a:gd name="connsiteX1" fmla="*/ 3245 w 9658"/>
                <a:gd name="connsiteY1" fmla="*/ 901 h 11320"/>
                <a:gd name="connsiteX2" fmla="*/ 6453 w 9658"/>
                <a:gd name="connsiteY2" fmla="*/ 873 h 11320"/>
                <a:gd name="connsiteX3" fmla="*/ 9658 w 9658"/>
                <a:gd name="connsiteY3" fmla="*/ 9657 h 11320"/>
                <a:gd name="connsiteX0" fmla="*/ 0 w 10000"/>
                <a:gd name="connsiteY0" fmla="*/ 9399 h 9399"/>
                <a:gd name="connsiteX1" fmla="*/ 3360 w 10000"/>
                <a:gd name="connsiteY1" fmla="*/ 195 h 9399"/>
                <a:gd name="connsiteX2" fmla="*/ 7175 w 10000"/>
                <a:gd name="connsiteY2" fmla="*/ 1377 h 9399"/>
                <a:gd name="connsiteX3" fmla="*/ 10000 w 10000"/>
                <a:gd name="connsiteY3" fmla="*/ 7930 h 9399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9672 h 9672"/>
                <a:gd name="connsiteX1" fmla="*/ 4016 w 10000"/>
                <a:gd name="connsiteY1" fmla="*/ 392 h 9672"/>
                <a:gd name="connsiteX2" fmla="*/ 7175 w 10000"/>
                <a:gd name="connsiteY2" fmla="*/ 1137 h 9672"/>
                <a:gd name="connsiteX3" fmla="*/ 10000 w 10000"/>
                <a:gd name="connsiteY3" fmla="*/ 8109 h 9672"/>
                <a:gd name="connsiteX0" fmla="*/ 0 w 10000"/>
                <a:gd name="connsiteY0" fmla="*/ 10781 h 10781"/>
                <a:gd name="connsiteX1" fmla="*/ 4409 w 10000"/>
                <a:gd name="connsiteY1" fmla="*/ 119 h 10781"/>
                <a:gd name="connsiteX2" fmla="*/ 7175 w 10000"/>
                <a:gd name="connsiteY2" fmla="*/ 1957 h 10781"/>
                <a:gd name="connsiteX3" fmla="*/ 10000 w 10000"/>
                <a:gd name="connsiteY3" fmla="*/ 9165 h 10781"/>
                <a:gd name="connsiteX0" fmla="*/ 0 w 10000"/>
                <a:gd name="connsiteY0" fmla="*/ 13091 h 13091"/>
                <a:gd name="connsiteX1" fmla="*/ 3622 w 10000"/>
                <a:gd name="connsiteY1" fmla="*/ 33 h 13091"/>
                <a:gd name="connsiteX2" fmla="*/ 7175 w 10000"/>
                <a:gd name="connsiteY2" fmla="*/ 4267 h 13091"/>
                <a:gd name="connsiteX3" fmla="*/ 10000 w 10000"/>
                <a:gd name="connsiteY3" fmla="*/ 11475 h 13091"/>
                <a:gd name="connsiteX0" fmla="*/ 0 w 10000"/>
                <a:gd name="connsiteY0" fmla="*/ 13102 h 13102"/>
                <a:gd name="connsiteX1" fmla="*/ 3622 w 10000"/>
                <a:gd name="connsiteY1" fmla="*/ 44 h 13102"/>
                <a:gd name="connsiteX2" fmla="*/ 7765 w 10000"/>
                <a:gd name="connsiteY2" fmla="*/ 3479 h 13102"/>
                <a:gd name="connsiteX3" fmla="*/ 10000 w 10000"/>
                <a:gd name="connsiteY3" fmla="*/ 11486 h 13102"/>
                <a:gd name="connsiteX0" fmla="*/ 0 w 10000"/>
                <a:gd name="connsiteY0" fmla="*/ 13351 h 13351"/>
                <a:gd name="connsiteX1" fmla="*/ 3622 w 10000"/>
                <a:gd name="connsiteY1" fmla="*/ 293 h 13351"/>
                <a:gd name="connsiteX2" fmla="*/ 7568 w 10000"/>
                <a:gd name="connsiteY2" fmla="*/ 1332 h 13351"/>
                <a:gd name="connsiteX3" fmla="*/ 10000 w 10000"/>
                <a:gd name="connsiteY3" fmla="*/ 11735 h 1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3351">
                  <a:moveTo>
                    <a:pt x="0" y="13351"/>
                  </a:moveTo>
                  <a:cubicBezTo>
                    <a:pt x="1063" y="5979"/>
                    <a:pt x="1896" y="-246"/>
                    <a:pt x="3622" y="293"/>
                  </a:cubicBezTo>
                  <a:cubicBezTo>
                    <a:pt x="4769" y="-86"/>
                    <a:pt x="6511" y="-390"/>
                    <a:pt x="7568" y="1332"/>
                  </a:cubicBezTo>
                  <a:cubicBezTo>
                    <a:pt x="8624" y="3054"/>
                    <a:pt x="9422" y="10815"/>
                    <a:pt x="10000" y="11735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5" name="Freeform 42"/>
            <p:cNvSpPr>
              <a:spLocks/>
            </p:cNvSpPr>
            <p:nvPr/>
          </p:nvSpPr>
          <p:spPr bwMode="auto">
            <a:xfrm>
              <a:off x="-2454886" y="987721"/>
              <a:ext cx="1740474" cy="1299552"/>
            </a:xfrm>
            <a:custGeom>
              <a:avLst/>
              <a:gdLst>
                <a:gd name="T0" fmla="*/ 883 w 1223"/>
                <a:gd name="T1" fmla="*/ 277 h 968"/>
                <a:gd name="T2" fmla="*/ 883 w 1223"/>
                <a:gd name="T3" fmla="*/ 277 h 968"/>
                <a:gd name="T4" fmla="*/ 743 w 1223"/>
                <a:gd name="T5" fmla="*/ 333 h 968"/>
                <a:gd name="T6" fmla="*/ 472 w 1223"/>
                <a:gd name="T7" fmla="*/ 271 h 968"/>
                <a:gd name="T8" fmla="*/ 183 w 1223"/>
                <a:gd name="T9" fmla="*/ 440 h 968"/>
                <a:gd name="T10" fmla="*/ 150 w 1223"/>
                <a:gd name="T11" fmla="*/ 587 h 968"/>
                <a:gd name="T12" fmla="*/ 175 w 1223"/>
                <a:gd name="T13" fmla="*/ 774 h 968"/>
                <a:gd name="T14" fmla="*/ 128 w 1223"/>
                <a:gd name="T15" fmla="*/ 968 h 968"/>
                <a:gd name="T16" fmla="*/ 21 w 1223"/>
                <a:gd name="T17" fmla="*/ 629 h 968"/>
                <a:gd name="T18" fmla="*/ 103 w 1223"/>
                <a:gd name="T19" fmla="*/ 276 h 968"/>
                <a:gd name="T20" fmla="*/ 392 w 1223"/>
                <a:gd name="T21" fmla="*/ 45 h 968"/>
                <a:gd name="T22" fmla="*/ 690 w 1223"/>
                <a:gd name="T23" fmla="*/ 27 h 968"/>
                <a:gd name="T24" fmla="*/ 885 w 1223"/>
                <a:gd name="T25" fmla="*/ 98 h 968"/>
                <a:gd name="T26" fmla="*/ 950 w 1223"/>
                <a:gd name="T27" fmla="*/ 145 h 968"/>
                <a:gd name="T28" fmla="*/ 1090 w 1223"/>
                <a:gd name="T29" fmla="*/ 218 h 968"/>
                <a:gd name="T30" fmla="*/ 1161 w 1223"/>
                <a:gd name="T31" fmla="*/ 333 h 968"/>
                <a:gd name="T32" fmla="*/ 1199 w 1223"/>
                <a:gd name="T33" fmla="*/ 505 h 968"/>
                <a:gd name="T34" fmla="*/ 1181 w 1223"/>
                <a:gd name="T35" fmla="*/ 787 h 968"/>
                <a:gd name="T36" fmla="*/ 1119 w 1223"/>
                <a:gd name="T37" fmla="*/ 781 h 968"/>
                <a:gd name="T38" fmla="*/ 1043 w 1223"/>
                <a:gd name="T39" fmla="*/ 596 h 968"/>
                <a:gd name="T40" fmla="*/ 1016 w 1223"/>
                <a:gd name="T41" fmla="*/ 505 h 968"/>
                <a:gd name="T42" fmla="*/ 883 w 1223"/>
                <a:gd name="T43" fmla="*/ 277 h 968"/>
                <a:gd name="connsiteX0" fmla="*/ 7101 w 9714"/>
                <a:gd name="connsiteY0" fmla="*/ 2743 h 9881"/>
                <a:gd name="connsiteX1" fmla="*/ 7101 w 9714"/>
                <a:gd name="connsiteY1" fmla="*/ 2743 h 9881"/>
                <a:gd name="connsiteX2" fmla="*/ 5901 w 9714"/>
                <a:gd name="connsiteY2" fmla="*/ 2695 h 9881"/>
                <a:gd name="connsiteX3" fmla="*/ 3740 w 9714"/>
                <a:gd name="connsiteY3" fmla="*/ 2681 h 9881"/>
                <a:gd name="connsiteX4" fmla="*/ 1377 w 9714"/>
                <a:gd name="connsiteY4" fmla="*/ 4426 h 9881"/>
                <a:gd name="connsiteX5" fmla="*/ 1107 w 9714"/>
                <a:gd name="connsiteY5" fmla="*/ 5945 h 9881"/>
                <a:gd name="connsiteX6" fmla="*/ 1312 w 9714"/>
                <a:gd name="connsiteY6" fmla="*/ 7877 h 9881"/>
                <a:gd name="connsiteX7" fmla="*/ 928 w 9714"/>
                <a:gd name="connsiteY7" fmla="*/ 9881 h 9881"/>
                <a:gd name="connsiteX8" fmla="*/ 53 w 9714"/>
                <a:gd name="connsiteY8" fmla="*/ 6379 h 9881"/>
                <a:gd name="connsiteX9" fmla="*/ 723 w 9714"/>
                <a:gd name="connsiteY9" fmla="*/ 2732 h 9881"/>
                <a:gd name="connsiteX10" fmla="*/ 3086 w 9714"/>
                <a:gd name="connsiteY10" fmla="*/ 346 h 9881"/>
                <a:gd name="connsiteX11" fmla="*/ 5523 w 9714"/>
                <a:gd name="connsiteY11" fmla="*/ 160 h 9881"/>
                <a:gd name="connsiteX12" fmla="*/ 7117 w 9714"/>
                <a:gd name="connsiteY12" fmla="*/ 893 h 9881"/>
                <a:gd name="connsiteX13" fmla="*/ 7649 w 9714"/>
                <a:gd name="connsiteY13" fmla="*/ 1379 h 9881"/>
                <a:gd name="connsiteX14" fmla="*/ 8794 w 9714"/>
                <a:gd name="connsiteY14" fmla="*/ 2133 h 9881"/>
                <a:gd name="connsiteX15" fmla="*/ 9374 w 9714"/>
                <a:gd name="connsiteY15" fmla="*/ 3321 h 9881"/>
                <a:gd name="connsiteX16" fmla="*/ 9685 w 9714"/>
                <a:gd name="connsiteY16" fmla="*/ 5098 h 9881"/>
                <a:gd name="connsiteX17" fmla="*/ 9538 w 9714"/>
                <a:gd name="connsiteY17" fmla="*/ 8011 h 9881"/>
                <a:gd name="connsiteX18" fmla="*/ 9031 w 9714"/>
                <a:gd name="connsiteY18" fmla="*/ 7949 h 9881"/>
                <a:gd name="connsiteX19" fmla="*/ 8409 w 9714"/>
                <a:gd name="connsiteY19" fmla="*/ 6038 h 9881"/>
                <a:gd name="connsiteX20" fmla="*/ 8188 w 9714"/>
                <a:gd name="connsiteY20" fmla="*/ 5098 h 9881"/>
                <a:gd name="connsiteX21" fmla="*/ 7101 w 9714"/>
                <a:gd name="connsiteY21" fmla="*/ 2743 h 9881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1418 w 10000"/>
                <a:gd name="connsiteY4" fmla="*/ 4479 h 10000"/>
                <a:gd name="connsiteX5" fmla="*/ 1140 w 10000"/>
                <a:gd name="connsiteY5" fmla="*/ 6017 h 10000"/>
                <a:gd name="connsiteX6" fmla="*/ 1351 w 10000"/>
                <a:gd name="connsiteY6" fmla="*/ 7972 h 10000"/>
                <a:gd name="connsiteX7" fmla="*/ 955 w 10000"/>
                <a:gd name="connsiteY7" fmla="*/ 10000 h 10000"/>
                <a:gd name="connsiteX8" fmla="*/ 55 w 10000"/>
                <a:gd name="connsiteY8" fmla="*/ 6456 h 10000"/>
                <a:gd name="connsiteX9" fmla="*/ 744 w 10000"/>
                <a:gd name="connsiteY9" fmla="*/ 2765 h 10000"/>
                <a:gd name="connsiteX10" fmla="*/ 3177 w 10000"/>
                <a:gd name="connsiteY10" fmla="*/ 350 h 10000"/>
                <a:gd name="connsiteX11" fmla="*/ 5686 w 10000"/>
                <a:gd name="connsiteY11" fmla="*/ 162 h 10000"/>
                <a:gd name="connsiteX12" fmla="*/ 7327 w 10000"/>
                <a:gd name="connsiteY12" fmla="*/ 904 h 10000"/>
                <a:gd name="connsiteX13" fmla="*/ 7874 w 10000"/>
                <a:gd name="connsiteY13" fmla="*/ 1396 h 10000"/>
                <a:gd name="connsiteX14" fmla="*/ 9053 w 10000"/>
                <a:gd name="connsiteY14" fmla="*/ 2159 h 10000"/>
                <a:gd name="connsiteX15" fmla="*/ 9650 w 10000"/>
                <a:gd name="connsiteY15" fmla="*/ 3361 h 10000"/>
                <a:gd name="connsiteX16" fmla="*/ 9970 w 10000"/>
                <a:gd name="connsiteY16" fmla="*/ 5159 h 10000"/>
                <a:gd name="connsiteX17" fmla="*/ 9819 w 10000"/>
                <a:gd name="connsiteY17" fmla="*/ 8107 h 10000"/>
                <a:gd name="connsiteX18" fmla="*/ 9297 w 10000"/>
                <a:gd name="connsiteY18" fmla="*/ 8045 h 10000"/>
                <a:gd name="connsiteX19" fmla="*/ 8657 w 10000"/>
                <a:gd name="connsiteY19" fmla="*/ 6111 h 10000"/>
                <a:gd name="connsiteX20" fmla="*/ 8429 w 10000"/>
                <a:gd name="connsiteY20" fmla="*/ 5159 h 10000"/>
                <a:gd name="connsiteX21" fmla="*/ 7310 w 10000"/>
                <a:gd name="connsiteY21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3680 w 10000"/>
                <a:gd name="connsiteY4" fmla="*/ 2643 h 10000"/>
                <a:gd name="connsiteX5" fmla="*/ 2469 w 10000"/>
                <a:gd name="connsiteY5" fmla="*/ 3013 h 10000"/>
                <a:gd name="connsiteX6" fmla="*/ 1418 w 10000"/>
                <a:gd name="connsiteY6" fmla="*/ 4479 h 10000"/>
                <a:gd name="connsiteX7" fmla="*/ 1140 w 10000"/>
                <a:gd name="connsiteY7" fmla="*/ 6017 h 10000"/>
                <a:gd name="connsiteX8" fmla="*/ 1351 w 10000"/>
                <a:gd name="connsiteY8" fmla="*/ 7972 h 10000"/>
                <a:gd name="connsiteX9" fmla="*/ 955 w 10000"/>
                <a:gd name="connsiteY9" fmla="*/ 10000 h 10000"/>
                <a:gd name="connsiteX10" fmla="*/ 55 w 10000"/>
                <a:gd name="connsiteY10" fmla="*/ 6456 h 10000"/>
                <a:gd name="connsiteX11" fmla="*/ 744 w 10000"/>
                <a:gd name="connsiteY11" fmla="*/ 2765 h 10000"/>
                <a:gd name="connsiteX12" fmla="*/ 3177 w 10000"/>
                <a:gd name="connsiteY12" fmla="*/ 350 h 10000"/>
                <a:gd name="connsiteX13" fmla="*/ 5686 w 10000"/>
                <a:gd name="connsiteY13" fmla="*/ 162 h 10000"/>
                <a:gd name="connsiteX14" fmla="*/ 7327 w 10000"/>
                <a:gd name="connsiteY14" fmla="*/ 904 h 10000"/>
                <a:gd name="connsiteX15" fmla="*/ 7874 w 10000"/>
                <a:gd name="connsiteY15" fmla="*/ 1396 h 10000"/>
                <a:gd name="connsiteX16" fmla="*/ 9053 w 10000"/>
                <a:gd name="connsiteY16" fmla="*/ 2159 h 10000"/>
                <a:gd name="connsiteX17" fmla="*/ 9650 w 10000"/>
                <a:gd name="connsiteY17" fmla="*/ 3361 h 10000"/>
                <a:gd name="connsiteX18" fmla="*/ 9970 w 10000"/>
                <a:gd name="connsiteY18" fmla="*/ 5159 h 10000"/>
                <a:gd name="connsiteX19" fmla="*/ 9819 w 10000"/>
                <a:gd name="connsiteY19" fmla="*/ 8107 h 10000"/>
                <a:gd name="connsiteX20" fmla="*/ 9297 w 10000"/>
                <a:gd name="connsiteY20" fmla="*/ 8045 h 10000"/>
                <a:gd name="connsiteX21" fmla="*/ 8657 w 10000"/>
                <a:gd name="connsiteY21" fmla="*/ 6111 h 10000"/>
                <a:gd name="connsiteX22" fmla="*/ 8429 w 10000"/>
                <a:gd name="connsiteY22" fmla="*/ 515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8146 w 10000"/>
                <a:gd name="connsiteY22" fmla="*/ 434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6077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140 w 10000"/>
                <a:gd name="connsiteY6" fmla="*/ 6017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9297 w 10000"/>
                <a:gd name="connsiteY21" fmla="*/ 8045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312 w 10000"/>
                <a:gd name="connsiteY20" fmla="*/ 9136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992 w 10000"/>
                <a:gd name="connsiteY22" fmla="*/ 782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721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55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6259 w 10000"/>
                <a:gd name="connsiteY22" fmla="*/ 7949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482 w 10000"/>
                <a:gd name="connsiteY22" fmla="*/ 6490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9182 w 10000"/>
                <a:gd name="connsiteY22" fmla="*/ 7785 h 10075"/>
                <a:gd name="connsiteX23" fmla="*/ 8656 w 10000"/>
                <a:gd name="connsiteY23" fmla="*/ 6706 h 10075"/>
                <a:gd name="connsiteX24" fmla="*/ 8241 w 10000"/>
                <a:gd name="connsiteY24" fmla="*/ 5612 h 10075"/>
                <a:gd name="connsiteX25" fmla="*/ 7874 w 10000"/>
                <a:gd name="connsiteY25" fmla="*/ 3299 h 10075"/>
                <a:gd name="connsiteX26" fmla="*/ 7310 w 10000"/>
                <a:gd name="connsiteY26" fmla="*/ 2776 h 10075"/>
                <a:gd name="connsiteX0" fmla="*/ 7260 w 9950"/>
                <a:gd name="connsiteY0" fmla="*/ 2776 h 10006"/>
                <a:gd name="connsiteX1" fmla="*/ 7260 w 9950"/>
                <a:gd name="connsiteY1" fmla="*/ 2776 h 10006"/>
                <a:gd name="connsiteX2" fmla="*/ 5968 w 9950"/>
                <a:gd name="connsiteY2" fmla="*/ 2235 h 10006"/>
                <a:gd name="connsiteX3" fmla="*/ 3895 w 9950"/>
                <a:gd name="connsiteY3" fmla="*/ 2309 h 10006"/>
                <a:gd name="connsiteX4" fmla="*/ 2419 w 9950"/>
                <a:gd name="connsiteY4" fmla="*/ 3013 h 10006"/>
                <a:gd name="connsiteX5" fmla="*/ 1368 w 9950"/>
                <a:gd name="connsiteY5" fmla="*/ 4479 h 10006"/>
                <a:gd name="connsiteX6" fmla="*/ 1570 w 9950"/>
                <a:gd name="connsiteY6" fmla="*/ 5855 h 10006"/>
                <a:gd name="connsiteX7" fmla="*/ 1301 w 9950"/>
                <a:gd name="connsiteY7" fmla="*/ 7972 h 10006"/>
                <a:gd name="connsiteX8" fmla="*/ 979 w 9950"/>
                <a:gd name="connsiteY8" fmla="*/ 8808 h 10006"/>
                <a:gd name="connsiteX9" fmla="*/ 905 w 9950"/>
                <a:gd name="connsiteY9" fmla="*/ 10000 h 10006"/>
                <a:gd name="connsiteX10" fmla="*/ 413 w 9950"/>
                <a:gd name="connsiteY10" fmla="*/ 8271 h 10006"/>
                <a:gd name="connsiteX11" fmla="*/ 5 w 9950"/>
                <a:gd name="connsiteY11" fmla="*/ 6456 h 10006"/>
                <a:gd name="connsiteX12" fmla="*/ 694 w 9950"/>
                <a:gd name="connsiteY12" fmla="*/ 2765 h 10006"/>
                <a:gd name="connsiteX13" fmla="*/ 3127 w 9950"/>
                <a:gd name="connsiteY13" fmla="*/ 350 h 10006"/>
                <a:gd name="connsiteX14" fmla="*/ 5636 w 9950"/>
                <a:gd name="connsiteY14" fmla="*/ 162 h 10006"/>
                <a:gd name="connsiteX15" fmla="*/ 7277 w 9950"/>
                <a:gd name="connsiteY15" fmla="*/ 904 h 10006"/>
                <a:gd name="connsiteX16" fmla="*/ 8129 w 9950"/>
                <a:gd name="connsiteY16" fmla="*/ 1396 h 10006"/>
                <a:gd name="connsiteX17" fmla="*/ 8741 w 9950"/>
                <a:gd name="connsiteY17" fmla="*/ 2591 h 10006"/>
                <a:gd name="connsiteX18" fmla="*/ 9600 w 9950"/>
                <a:gd name="connsiteY18" fmla="*/ 4063 h 10006"/>
                <a:gd name="connsiteX19" fmla="*/ 9920 w 9950"/>
                <a:gd name="connsiteY19" fmla="*/ 6077 h 10006"/>
                <a:gd name="connsiteX20" fmla="*/ 9769 w 9950"/>
                <a:gd name="connsiteY20" fmla="*/ 8107 h 10006"/>
                <a:gd name="connsiteX21" fmla="*/ 9568 w 9950"/>
                <a:gd name="connsiteY21" fmla="*/ 8379 h 10006"/>
                <a:gd name="connsiteX22" fmla="*/ 9262 w 9950"/>
                <a:gd name="connsiteY22" fmla="*/ 9136 h 10006"/>
                <a:gd name="connsiteX23" fmla="*/ 9132 w 9950"/>
                <a:gd name="connsiteY23" fmla="*/ 7785 h 10006"/>
                <a:gd name="connsiteX24" fmla="*/ 8606 w 9950"/>
                <a:gd name="connsiteY24" fmla="*/ 6706 h 10006"/>
                <a:gd name="connsiteX25" fmla="*/ 8191 w 9950"/>
                <a:gd name="connsiteY25" fmla="*/ 5612 h 10006"/>
                <a:gd name="connsiteX26" fmla="*/ 7824 w 9950"/>
                <a:gd name="connsiteY26" fmla="*/ 3299 h 10006"/>
                <a:gd name="connsiteX27" fmla="*/ 7260 w 9950"/>
                <a:gd name="connsiteY27" fmla="*/ 2776 h 10006"/>
                <a:gd name="connsiteX0" fmla="*/ 7296 w 10164"/>
                <a:gd name="connsiteY0" fmla="*/ 2774 h 10000"/>
                <a:gd name="connsiteX1" fmla="*/ 7296 w 10164"/>
                <a:gd name="connsiteY1" fmla="*/ 2774 h 10000"/>
                <a:gd name="connsiteX2" fmla="*/ 5998 w 10164"/>
                <a:gd name="connsiteY2" fmla="*/ 2234 h 10000"/>
                <a:gd name="connsiteX3" fmla="*/ 3915 w 10164"/>
                <a:gd name="connsiteY3" fmla="*/ 2308 h 10000"/>
                <a:gd name="connsiteX4" fmla="*/ 2431 w 10164"/>
                <a:gd name="connsiteY4" fmla="*/ 3011 h 10000"/>
                <a:gd name="connsiteX5" fmla="*/ 1375 w 10164"/>
                <a:gd name="connsiteY5" fmla="*/ 4476 h 10000"/>
                <a:gd name="connsiteX6" fmla="*/ 1578 w 10164"/>
                <a:gd name="connsiteY6" fmla="*/ 5851 h 10000"/>
                <a:gd name="connsiteX7" fmla="*/ 1308 w 10164"/>
                <a:gd name="connsiteY7" fmla="*/ 7967 h 10000"/>
                <a:gd name="connsiteX8" fmla="*/ 984 w 10164"/>
                <a:gd name="connsiteY8" fmla="*/ 8803 h 10000"/>
                <a:gd name="connsiteX9" fmla="*/ 910 w 10164"/>
                <a:gd name="connsiteY9" fmla="*/ 9994 h 10000"/>
                <a:gd name="connsiteX10" fmla="*/ 415 w 10164"/>
                <a:gd name="connsiteY10" fmla="*/ 8266 h 10000"/>
                <a:gd name="connsiteX11" fmla="*/ 5 w 10164"/>
                <a:gd name="connsiteY11" fmla="*/ 6452 h 10000"/>
                <a:gd name="connsiteX12" fmla="*/ 697 w 10164"/>
                <a:gd name="connsiteY12" fmla="*/ 2763 h 10000"/>
                <a:gd name="connsiteX13" fmla="*/ 3143 w 10164"/>
                <a:gd name="connsiteY13" fmla="*/ 350 h 10000"/>
                <a:gd name="connsiteX14" fmla="*/ 5664 w 10164"/>
                <a:gd name="connsiteY14" fmla="*/ 162 h 10000"/>
                <a:gd name="connsiteX15" fmla="*/ 7314 w 10164"/>
                <a:gd name="connsiteY15" fmla="*/ 903 h 10000"/>
                <a:gd name="connsiteX16" fmla="*/ 8170 w 10164"/>
                <a:gd name="connsiteY16" fmla="*/ 1395 h 10000"/>
                <a:gd name="connsiteX17" fmla="*/ 8785 w 10164"/>
                <a:gd name="connsiteY17" fmla="*/ 2589 h 10000"/>
                <a:gd name="connsiteX18" fmla="*/ 9648 w 10164"/>
                <a:gd name="connsiteY18" fmla="*/ 4061 h 10000"/>
                <a:gd name="connsiteX19" fmla="*/ 9970 w 10164"/>
                <a:gd name="connsiteY19" fmla="*/ 6073 h 10000"/>
                <a:gd name="connsiteX20" fmla="*/ 10037 w 10164"/>
                <a:gd name="connsiteY20" fmla="*/ 8156 h 10000"/>
                <a:gd name="connsiteX21" fmla="*/ 9616 w 10164"/>
                <a:gd name="connsiteY21" fmla="*/ 8374 h 10000"/>
                <a:gd name="connsiteX22" fmla="*/ 9309 w 10164"/>
                <a:gd name="connsiteY22" fmla="*/ 9131 h 10000"/>
                <a:gd name="connsiteX23" fmla="*/ 9178 w 10164"/>
                <a:gd name="connsiteY23" fmla="*/ 7780 h 10000"/>
                <a:gd name="connsiteX24" fmla="*/ 8649 w 10164"/>
                <a:gd name="connsiteY24" fmla="*/ 6702 h 10000"/>
                <a:gd name="connsiteX25" fmla="*/ 8232 w 10164"/>
                <a:gd name="connsiteY25" fmla="*/ 5609 h 10000"/>
                <a:gd name="connsiteX26" fmla="*/ 7863 w 10164"/>
                <a:gd name="connsiteY26" fmla="*/ 3297 h 10000"/>
                <a:gd name="connsiteX27" fmla="*/ 7296 w 1016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145 w 10204"/>
                <a:gd name="connsiteY19" fmla="*/ 6181 h 10000"/>
                <a:gd name="connsiteX20" fmla="*/ 10037 w 10204"/>
                <a:gd name="connsiteY20" fmla="*/ 8156 h 10000"/>
                <a:gd name="connsiteX21" fmla="*/ 9616 w 10204"/>
                <a:gd name="connsiteY21" fmla="*/ 8374 h 10000"/>
                <a:gd name="connsiteX22" fmla="*/ 9309 w 10204"/>
                <a:gd name="connsiteY22" fmla="*/ 9131 h 10000"/>
                <a:gd name="connsiteX23" fmla="*/ 9178 w 10204"/>
                <a:gd name="connsiteY23" fmla="*/ 7780 h 10000"/>
                <a:gd name="connsiteX24" fmla="*/ 8649 w 10204"/>
                <a:gd name="connsiteY24" fmla="*/ 6702 h 10000"/>
                <a:gd name="connsiteX25" fmla="*/ 8232 w 10204"/>
                <a:gd name="connsiteY25" fmla="*/ 5609 h 10000"/>
                <a:gd name="connsiteX26" fmla="*/ 7863 w 10204"/>
                <a:gd name="connsiteY26" fmla="*/ 3297 h 10000"/>
                <a:gd name="connsiteX27" fmla="*/ 7296 w 1020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070 w 10204"/>
                <a:gd name="connsiteY19" fmla="*/ 4994 h 10000"/>
                <a:gd name="connsiteX20" fmla="*/ 10145 w 10204"/>
                <a:gd name="connsiteY20" fmla="*/ 6181 h 10000"/>
                <a:gd name="connsiteX21" fmla="*/ 10037 w 10204"/>
                <a:gd name="connsiteY21" fmla="*/ 8156 h 10000"/>
                <a:gd name="connsiteX22" fmla="*/ 9616 w 10204"/>
                <a:gd name="connsiteY22" fmla="*/ 8374 h 10000"/>
                <a:gd name="connsiteX23" fmla="*/ 9309 w 10204"/>
                <a:gd name="connsiteY23" fmla="*/ 9131 h 10000"/>
                <a:gd name="connsiteX24" fmla="*/ 9178 w 10204"/>
                <a:gd name="connsiteY24" fmla="*/ 7780 h 10000"/>
                <a:gd name="connsiteX25" fmla="*/ 8649 w 10204"/>
                <a:gd name="connsiteY25" fmla="*/ 6702 h 10000"/>
                <a:gd name="connsiteX26" fmla="*/ 8232 w 10204"/>
                <a:gd name="connsiteY26" fmla="*/ 5609 h 10000"/>
                <a:gd name="connsiteX27" fmla="*/ 7863 w 10204"/>
                <a:gd name="connsiteY27" fmla="*/ 3297 h 10000"/>
                <a:gd name="connsiteX28" fmla="*/ 7296 w 10204"/>
                <a:gd name="connsiteY28" fmla="*/ 2774 h 10000"/>
                <a:gd name="connsiteX0" fmla="*/ 7296 w 11034"/>
                <a:gd name="connsiteY0" fmla="*/ 2774 h 10000"/>
                <a:gd name="connsiteX1" fmla="*/ 7296 w 11034"/>
                <a:gd name="connsiteY1" fmla="*/ 2774 h 10000"/>
                <a:gd name="connsiteX2" fmla="*/ 5998 w 11034"/>
                <a:gd name="connsiteY2" fmla="*/ 2234 h 10000"/>
                <a:gd name="connsiteX3" fmla="*/ 3915 w 11034"/>
                <a:gd name="connsiteY3" fmla="*/ 2308 h 10000"/>
                <a:gd name="connsiteX4" fmla="*/ 2431 w 11034"/>
                <a:gd name="connsiteY4" fmla="*/ 3011 h 10000"/>
                <a:gd name="connsiteX5" fmla="*/ 1375 w 11034"/>
                <a:gd name="connsiteY5" fmla="*/ 4476 h 10000"/>
                <a:gd name="connsiteX6" fmla="*/ 1578 w 11034"/>
                <a:gd name="connsiteY6" fmla="*/ 5851 h 10000"/>
                <a:gd name="connsiteX7" fmla="*/ 1308 w 11034"/>
                <a:gd name="connsiteY7" fmla="*/ 7967 h 10000"/>
                <a:gd name="connsiteX8" fmla="*/ 984 w 11034"/>
                <a:gd name="connsiteY8" fmla="*/ 8803 h 10000"/>
                <a:gd name="connsiteX9" fmla="*/ 910 w 11034"/>
                <a:gd name="connsiteY9" fmla="*/ 9994 h 10000"/>
                <a:gd name="connsiteX10" fmla="*/ 415 w 11034"/>
                <a:gd name="connsiteY10" fmla="*/ 8266 h 10000"/>
                <a:gd name="connsiteX11" fmla="*/ 5 w 11034"/>
                <a:gd name="connsiteY11" fmla="*/ 6452 h 10000"/>
                <a:gd name="connsiteX12" fmla="*/ 697 w 11034"/>
                <a:gd name="connsiteY12" fmla="*/ 2763 h 10000"/>
                <a:gd name="connsiteX13" fmla="*/ 3143 w 11034"/>
                <a:gd name="connsiteY13" fmla="*/ 350 h 10000"/>
                <a:gd name="connsiteX14" fmla="*/ 5664 w 11034"/>
                <a:gd name="connsiteY14" fmla="*/ 162 h 10000"/>
                <a:gd name="connsiteX15" fmla="*/ 7314 w 11034"/>
                <a:gd name="connsiteY15" fmla="*/ 903 h 10000"/>
                <a:gd name="connsiteX16" fmla="*/ 8170 w 11034"/>
                <a:gd name="connsiteY16" fmla="*/ 1395 h 10000"/>
                <a:gd name="connsiteX17" fmla="*/ 8785 w 11034"/>
                <a:gd name="connsiteY17" fmla="*/ 2589 h 10000"/>
                <a:gd name="connsiteX18" fmla="*/ 9648 w 11034"/>
                <a:gd name="connsiteY18" fmla="*/ 4061 h 10000"/>
                <a:gd name="connsiteX19" fmla="*/ 10070 w 11034"/>
                <a:gd name="connsiteY19" fmla="*/ 4994 h 10000"/>
                <a:gd name="connsiteX20" fmla="*/ 10145 w 11034"/>
                <a:gd name="connsiteY20" fmla="*/ 6181 h 10000"/>
                <a:gd name="connsiteX21" fmla="*/ 11034 w 11034"/>
                <a:gd name="connsiteY21" fmla="*/ 6237 h 10000"/>
                <a:gd name="connsiteX22" fmla="*/ 10037 w 11034"/>
                <a:gd name="connsiteY22" fmla="*/ 8156 h 10000"/>
                <a:gd name="connsiteX23" fmla="*/ 9616 w 11034"/>
                <a:gd name="connsiteY23" fmla="*/ 8374 h 10000"/>
                <a:gd name="connsiteX24" fmla="*/ 9309 w 11034"/>
                <a:gd name="connsiteY24" fmla="*/ 9131 h 10000"/>
                <a:gd name="connsiteX25" fmla="*/ 9178 w 11034"/>
                <a:gd name="connsiteY25" fmla="*/ 7780 h 10000"/>
                <a:gd name="connsiteX26" fmla="*/ 8649 w 11034"/>
                <a:gd name="connsiteY26" fmla="*/ 6702 h 10000"/>
                <a:gd name="connsiteX27" fmla="*/ 8232 w 11034"/>
                <a:gd name="connsiteY27" fmla="*/ 5609 h 10000"/>
                <a:gd name="connsiteX28" fmla="*/ 7863 w 11034"/>
                <a:gd name="connsiteY28" fmla="*/ 3297 h 10000"/>
                <a:gd name="connsiteX29" fmla="*/ 7296 w 11034"/>
                <a:gd name="connsiteY29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406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9616 w 10147"/>
                <a:gd name="connsiteY21" fmla="*/ 8374 h 10000"/>
                <a:gd name="connsiteX22" fmla="*/ 9309 w 10147"/>
                <a:gd name="connsiteY22" fmla="*/ 9131 h 10000"/>
                <a:gd name="connsiteX23" fmla="*/ 9178 w 10147"/>
                <a:gd name="connsiteY23" fmla="*/ 7780 h 10000"/>
                <a:gd name="connsiteX24" fmla="*/ 8649 w 10147"/>
                <a:gd name="connsiteY24" fmla="*/ 6702 h 10000"/>
                <a:gd name="connsiteX25" fmla="*/ 8232 w 10147"/>
                <a:gd name="connsiteY25" fmla="*/ 5609 h 10000"/>
                <a:gd name="connsiteX26" fmla="*/ 7863 w 10147"/>
                <a:gd name="connsiteY26" fmla="*/ 3297 h 10000"/>
                <a:gd name="connsiteX27" fmla="*/ 7296 w 10147"/>
                <a:gd name="connsiteY27" fmla="*/ 2774 h 10000"/>
                <a:gd name="connsiteX0" fmla="*/ 7296 w 10179"/>
                <a:gd name="connsiteY0" fmla="*/ 2774 h 10000"/>
                <a:gd name="connsiteX1" fmla="*/ 7296 w 10179"/>
                <a:gd name="connsiteY1" fmla="*/ 2774 h 10000"/>
                <a:gd name="connsiteX2" fmla="*/ 5998 w 10179"/>
                <a:gd name="connsiteY2" fmla="*/ 2234 h 10000"/>
                <a:gd name="connsiteX3" fmla="*/ 3915 w 10179"/>
                <a:gd name="connsiteY3" fmla="*/ 2308 h 10000"/>
                <a:gd name="connsiteX4" fmla="*/ 2431 w 10179"/>
                <a:gd name="connsiteY4" fmla="*/ 3011 h 10000"/>
                <a:gd name="connsiteX5" fmla="*/ 1375 w 10179"/>
                <a:gd name="connsiteY5" fmla="*/ 4476 h 10000"/>
                <a:gd name="connsiteX6" fmla="*/ 1578 w 10179"/>
                <a:gd name="connsiteY6" fmla="*/ 5851 h 10000"/>
                <a:gd name="connsiteX7" fmla="*/ 1308 w 10179"/>
                <a:gd name="connsiteY7" fmla="*/ 7967 h 10000"/>
                <a:gd name="connsiteX8" fmla="*/ 984 w 10179"/>
                <a:gd name="connsiteY8" fmla="*/ 8803 h 10000"/>
                <a:gd name="connsiteX9" fmla="*/ 910 w 10179"/>
                <a:gd name="connsiteY9" fmla="*/ 9994 h 10000"/>
                <a:gd name="connsiteX10" fmla="*/ 415 w 10179"/>
                <a:gd name="connsiteY10" fmla="*/ 8266 h 10000"/>
                <a:gd name="connsiteX11" fmla="*/ 5 w 10179"/>
                <a:gd name="connsiteY11" fmla="*/ 6452 h 10000"/>
                <a:gd name="connsiteX12" fmla="*/ 697 w 10179"/>
                <a:gd name="connsiteY12" fmla="*/ 2763 h 10000"/>
                <a:gd name="connsiteX13" fmla="*/ 3143 w 10179"/>
                <a:gd name="connsiteY13" fmla="*/ 350 h 10000"/>
                <a:gd name="connsiteX14" fmla="*/ 5664 w 10179"/>
                <a:gd name="connsiteY14" fmla="*/ 162 h 10000"/>
                <a:gd name="connsiteX15" fmla="*/ 7314 w 10179"/>
                <a:gd name="connsiteY15" fmla="*/ 903 h 10000"/>
                <a:gd name="connsiteX16" fmla="*/ 8170 w 10179"/>
                <a:gd name="connsiteY16" fmla="*/ 1395 h 10000"/>
                <a:gd name="connsiteX17" fmla="*/ 8785 w 10179"/>
                <a:gd name="connsiteY17" fmla="*/ 2589 h 10000"/>
                <a:gd name="connsiteX18" fmla="*/ 9648 w 10179"/>
                <a:gd name="connsiteY18" fmla="*/ 3791 h 10000"/>
                <a:gd name="connsiteX19" fmla="*/ 10070 w 10179"/>
                <a:gd name="connsiteY19" fmla="*/ 4994 h 10000"/>
                <a:gd name="connsiteX20" fmla="*/ 10145 w 10179"/>
                <a:gd name="connsiteY20" fmla="*/ 6181 h 10000"/>
                <a:gd name="connsiteX21" fmla="*/ 10143 w 10179"/>
                <a:gd name="connsiteY21" fmla="*/ 6946 h 10000"/>
                <a:gd name="connsiteX22" fmla="*/ 9616 w 10179"/>
                <a:gd name="connsiteY22" fmla="*/ 8374 h 10000"/>
                <a:gd name="connsiteX23" fmla="*/ 9309 w 10179"/>
                <a:gd name="connsiteY23" fmla="*/ 9131 h 10000"/>
                <a:gd name="connsiteX24" fmla="*/ 9178 w 10179"/>
                <a:gd name="connsiteY24" fmla="*/ 7780 h 10000"/>
                <a:gd name="connsiteX25" fmla="*/ 8649 w 10179"/>
                <a:gd name="connsiteY25" fmla="*/ 6702 h 10000"/>
                <a:gd name="connsiteX26" fmla="*/ 8232 w 10179"/>
                <a:gd name="connsiteY26" fmla="*/ 5609 h 10000"/>
                <a:gd name="connsiteX27" fmla="*/ 7863 w 10179"/>
                <a:gd name="connsiteY27" fmla="*/ 3297 h 10000"/>
                <a:gd name="connsiteX28" fmla="*/ 7296 w 10179"/>
                <a:gd name="connsiteY28" fmla="*/ 2774 h 10000"/>
                <a:gd name="connsiteX0" fmla="*/ 7300 w 10183"/>
                <a:gd name="connsiteY0" fmla="*/ 2796 h 10022"/>
                <a:gd name="connsiteX1" fmla="*/ 7300 w 10183"/>
                <a:gd name="connsiteY1" fmla="*/ 2796 h 10022"/>
                <a:gd name="connsiteX2" fmla="*/ 6002 w 10183"/>
                <a:gd name="connsiteY2" fmla="*/ 2256 h 10022"/>
                <a:gd name="connsiteX3" fmla="*/ 3919 w 10183"/>
                <a:gd name="connsiteY3" fmla="*/ 2330 h 10022"/>
                <a:gd name="connsiteX4" fmla="*/ 2435 w 10183"/>
                <a:gd name="connsiteY4" fmla="*/ 3033 h 10022"/>
                <a:gd name="connsiteX5" fmla="*/ 1379 w 10183"/>
                <a:gd name="connsiteY5" fmla="*/ 4498 h 10022"/>
                <a:gd name="connsiteX6" fmla="*/ 1582 w 10183"/>
                <a:gd name="connsiteY6" fmla="*/ 5873 h 10022"/>
                <a:gd name="connsiteX7" fmla="*/ 1312 w 10183"/>
                <a:gd name="connsiteY7" fmla="*/ 7989 h 10022"/>
                <a:gd name="connsiteX8" fmla="*/ 988 w 10183"/>
                <a:gd name="connsiteY8" fmla="*/ 8825 h 10022"/>
                <a:gd name="connsiteX9" fmla="*/ 914 w 10183"/>
                <a:gd name="connsiteY9" fmla="*/ 10016 h 10022"/>
                <a:gd name="connsiteX10" fmla="*/ 419 w 10183"/>
                <a:gd name="connsiteY10" fmla="*/ 8288 h 10022"/>
                <a:gd name="connsiteX11" fmla="*/ 9 w 10183"/>
                <a:gd name="connsiteY11" fmla="*/ 6474 h 10022"/>
                <a:gd name="connsiteX12" fmla="*/ 473 w 10183"/>
                <a:gd name="connsiteY12" fmla="*/ 2855 h 10022"/>
                <a:gd name="connsiteX13" fmla="*/ 3147 w 10183"/>
                <a:gd name="connsiteY13" fmla="*/ 372 h 10022"/>
                <a:gd name="connsiteX14" fmla="*/ 5668 w 10183"/>
                <a:gd name="connsiteY14" fmla="*/ 184 h 10022"/>
                <a:gd name="connsiteX15" fmla="*/ 7318 w 10183"/>
                <a:gd name="connsiteY15" fmla="*/ 925 h 10022"/>
                <a:gd name="connsiteX16" fmla="*/ 8174 w 10183"/>
                <a:gd name="connsiteY16" fmla="*/ 1417 h 10022"/>
                <a:gd name="connsiteX17" fmla="*/ 8789 w 10183"/>
                <a:gd name="connsiteY17" fmla="*/ 2611 h 10022"/>
                <a:gd name="connsiteX18" fmla="*/ 9652 w 10183"/>
                <a:gd name="connsiteY18" fmla="*/ 3813 h 10022"/>
                <a:gd name="connsiteX19" fmla="*/ 10074 w 10183"/>
                <a:gd name="connsiteY19" fmla="*/ 5016 h 10022"/>
                <a:gd name="connsiteX20" fmla="*/ 10149 w 10183"/>
                <a:gd name="connsiteY20" fmla="*/ 6203 h 10022"/>
                <a:gd name="connsiteX21" fmla="*/ 10147 w 10183"/>
                <a:gd name="connsiteY21" fmla="*/ 6968 h 10022"/>
                <a:gd name="connsiteX22" fmla="*/ 9620 w 10183"/>
                <a:gd name="connsiteY22" fmla="*/ 8396 h 10022"/>
                <a:gd name="connsiteX23" fmla="*/ 9313 w 10183"/>
                <a:gd name="connsiteY23" fmla="*/ 9153 h 10022"/>
                <a:gd name="connsiteX24" fmla="*/ 9182 w 10183"/>
                <a:gd name="connsiteY24" fmla="*/ 7802 h 10022"/>
                <a:gd name="connsiteX25" fmla="*/ 8653 w 10183"/>
                <a:gd name="connsiteY25" fmla="*/ 6724 h 10022"/>
                <a:gd name="connsiteX26" fmla="*/ 8236 w 10183"/>
                <a:gd name="connsiteY26" fmla="*/ 5631 h 10022"/>
                <a:gd name="connsiteX27" fmla="*/ 7867 w 10183"/>
                <a:gd name="connsiteY27" fmla="*/ 3319 h 10022"/>
                <a:gd name="connsiteX28" fmla="*/ 7300 w 10183"/>
                <a:gd name="connsiteY28" fmla="*/ 2796 h 10022"/>
                <a:gd name="connsiteX0" fmla="*/ 7295 w 10178"/>
                <a:gd name="connsiteY0" fmla="*/ 2790 h 10016"/>
                <a:gd name="connsiteX1" fmla="*/ 7295 w 10178"/>
                <a:gd name="connsiteY1" fmla="*/ 2790 h 10016"/>
                <a:gd name="connsiteX2" fmla="*/ 5997 w 10178"/>
                <a:gd name="connsiteY2" fmla="*/ 2250 h 10016"/>
                <a:gd name="connsiteX3" fmla="*/ 3914 w 10178"/>
                <a:gd name="connsiteY3" fmla="*/ 2324 h 10016"/>
                <a:gd name="connsiteX4" fmla="*/ 2430 w 10178"/>
                <a:gd name="connsiteY4" fmla="*/ 3027 h 10016"/>
                <a:gd name="connsiteX5" fmla="*/ 1374 w 10178"/>
                <a:gd name="connsiteY5" fmla="*/ 4492 h 10016"/>
                <a:gd name="connsiteX6" fmla="*/ 1577 w 10178"/>
                <a:gd name="connsiteY6" fmla="*/ 5867 h 10016"/>
                <a:gd name="connsiteX7" fmla="*/ 1307 w 10178"/>
                <a:gd name="connsiteY7" fmla="*/ 7983 h 10016"/>
                <a:gd name="connsiteX8" fmla="*/ 983 w 10178"/>
                <a:gd name="connsiteY8" fmla="*/ 8819 h 10016"/>
                <a:gd name="connsiteX9" fmla="*/ 909 w 10178"/>
                <a:gd name="connsiteY9" fmla="*/ 10010 h 10016"/>
                <a:gd name="connsiteX10" fmla="*/ 414 w 10178"/>
                <a:gd name="connsiteY10" fmla="*/ 8282 h 10016"/>
                <a:gd name="connsiteX11" fmla="*/ 4 w 10178"/>
                <a:gd name="connsiteY11" fmla="*/ 6468 h 10016"/>
                <a:gd name="connsiteX12" fmla="*/ 639 w 10178"/>
                <a:gd name="connsiteY12" fmla="*/ 2708 h 10016"/>
                <a:gd name="connsiteX13" fmla="*/ 3142 w 10178"/>
                <a:gd name="connsiteY13" fmla="*/ 366 h 10016"/>
                <a:gd name="connsiteX14" fmla="*/ 5663 w 10178"/>
                <a:gd name="connsiteY14" fmla="*/ 178 h 10016"/>
                <a:gd name="connsiteX15" fmla="*/ 7313 w 10178"/>
                <a:gd name="connsiteY15" fmla="*/ 919 h 10016"/>
                <a:gd name="connsiteX16" fmla="*/ 8169 w 10178"/>
                <a:gd name="connsiteY16" fmla="*/ 1411 h 10016"/>
                <a:gd name="connsiteX17" fmla="*/ 8784 w 10178"/>
                <a:gd name="connsiteY17" fmla="*/ 2605 h 10016"/>
                <a:gd name="connsiteX18" fmla="*/ 9647 w 10178"/>
                <a:gd name="connsiteY18" fmla="*/ 3807 h 10016"/>
                <a:gd name="connsiteX19" fmla="*/ 10069 w 10178"/>
                <a:gd name="connsiteY19" fmla="*/ 5010 h 10016"/>
                <a:gd name="connsiteX20" fmla="*/ 10144 w 10178"/>
                <a:gd name="connsiteY20" fmla="*/ 6197 h 10016"/>
                <a:gd name="connsiteX21" fmla="*/ 10142 w 10178"/>
                <a:gd name="connsiteY21" fmla="*/ 6962 h 10016"/>
                <a:gd name="connsiteX22" fmla="*/ 9615 w 10178"/>
                <a:gd name="connsiteY22" fmla="*/ 8390 h 10016"/>
                <a:gd name="connsiteX23" fmla="*/ 9308 w 10178"/>
                <a:gd name="connsiteY23" fmla="*/ 9147 h 10016"/>
                <a:gd name="connsiteX24" fmla="*/ 9177 w 10178"/>
                <a:gd name="connsiteY24" fmla="*/ 7796 h 10016"/>
                <a:gd name="connsiteX25" fmla="*/ 8648 w 10178"/>
                <a:gd name="connsiteY25" fmla="*/ 6718 h 10016"/>
                <a:gd name="connsiteX26" fmla="*/ 8231 w 10178"/>
                <a:gd name="connsiteY26" fmla="*/ 5625 h 10016"/>
                <a:gd name="connsiteX27" fmla="*/ 7862 w 10178"/>
                <a:gd name="connsiteY27" fmla="*/ 3313 h 10016"/>
                <a:gd name="connsiteX28" fmla="*/ 7295 w 10178"/>
                <a:gd name="connsiteY28" fmla="*/ 2790 h 10016"/>
                <a:gd name="connsiteX0" fmla="*/ 7295 w 10175"/>
                <a:gd name="connsiteY0" fmla="*/ 2790 h 10016"/>
                <a:gd name="connsiteX1" fmla="*/ 7295 w 10175"/>
                <a:gd name="connsiteY1" fmla="*/ 2790 h 10016"/>
                <a:gd name="connsiteX2" fmla="*/ 5997 w 10175"/>
                <a:gd name="connsiteY2" fmla="*/ 2250 h 10016"/>
                <a:gd name="connsiteX3" fmla="*/ 3914 w 10175"/>
                <a:gd name="connsiteY3" fmla="*/ 2324 h 10016"/>
                <a:gd name="connsiteX4" fmla="*/ 2430 w 10175"/>
                <a:gd name="connsiteY4" fmla="*/ 3027 h 10016"/>
                <a:gd name="connsiteX5" fmla="*/ 1374 w 10175"/>
                <a:gd name="connsiteY5" fmla="*/ 4492 h 10016"/>
                <a:gd name="connsiteX6" fmla="*/ 1577 w 10175"/>
                <a:gd name="connsiteY6" fmla="*/ 5867 h 10016"/>
                <a:gd name="connsiteX7" fmla="*/ 1307 w 10175"/>
                <a:gd name="connsiteY7" fmla="*/ 7983 h 10016"/>
                <a:gd name="connsiteX8" fmla="*/ 983 w 10175"/>
                <a:gd name="connsiteY8" fmla="*/ 8819 h 10016"/>
                <a:gd name="connsiteX9" fmla="*/ 909 w 10175"/>
                <a:gd name="connsiteY9" fmla="*/ 10010 h 10016"/>
                <a:gd name="connsiteX10" fmla="*/ 414 w 10175"/>
                <a:gd name="connsiteY10" fmla="*/ 8282 h 10016"/>
                <a:gd name="connsiteX11" fmla="*/ 4 w 10175"/>
                <a:gd name="connsiteY11" fmla="*/ 6468 h 10016"/>
                <a:gd name="connsiteX12" fmla="*/ 639 w 10175"/>
                <a:gd name="connsiteY12" fmla="*/ 2708 h 10016"/>
                <a:gd name="connsiteX13" fmla="*/ 3142 w 10175"/>
                <a:gd name="connsiteY13" fmla="*/ 366 h 10016"/>
                <a:gd name="connsiteX14" fmla="*/ 5663 w 10175"/>
                <a:gd name="connsiteY14" fmla="*/ 178 h 10016"/>
                <a:gd name="connsiteX15" fmla="*/ 7313 w 10175"/>
                <a:gd name="connsiteY15" fmla="*/ 919 h 10016"/>
                <a:gd name="connsiteX16" fmla="*/ 8169 w 10175"/>
                <a:gd name="connsiteY16" fmla="*/ 1411 h 10016"/>
                <a:gd name="connsiteX17" fmla="*/ 8784 w 10175"/>
                <a:gd name="connsiteY17" fmla="*/ 2605 h 10016"/>
                <a:gd name="connsiteX18" fmla="*/ 9647 w 10175"/>
                <a:gd name="connsiteY18" fmla="*/ 3807 h 10016"/>
                <a:gd name="connsiteX19" fmla="*/ 10069 w 10175"/>
                <a:gd name="connsiteY19" fmla="*/ 5010 h 10016"/>
                <a:gd name="connsiteX20" fmla="*/ 10142 w 10175"/>
                <a:gd name="connsiteY20" fmla="*/ 6962 h 10016"/>
                <a:gd name="connsiteX21" fmla="*/ 9615 w 10175"/>
                <a:gd name="connsiteY21" fmla="*/ 8390 h 10016"/>
                <a:gd name="connsiteX22" fmla="*/ 9308 w 10175"/>
                <a:gd name="connsiteY22" fmla="*/ 9147 h 10016"/>
                <a:gd name="connsiteX23" fmla="*/ 9177 w 10175"/>
                <a:gd name="connsiteY23" fmla="*/ 7796 h 10016"/>
                <a:gd name="connsiteX24" fmla="*/ 8648 w 10175"/>
                <a:gd name="connsiteY24" fmla="*/ 6718 h 10016"/>
                <a:gd name="connsiteX25" fmla="*/ 8231 w 10175"/>
                <a:gd name="connsiteY25" fmla="*/ 5625 h 10016"/>
                <a:gd name="connsiteX26" fmla="*/ 7862 w 10175"/>
                <a:gd name="connsiteY26" fmla="*/ 3313 h 10016"/>
                <a:gd name="connsiteX27" fmla="*/ 7295 w 10175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77 w 10084"/>
                <a:gd name="connsiteY6" fmla="*/ 5867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463 w 10084"/>
                <a:gd name="connsiteY7" fmla="*/ 6078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2841 w 10084"/>
                <a:gd name="connsiteY6" fmla="*/ 5555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358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7 w 10086"/>
                <a:gd name="connsiteY0" fmla="*/ 2800 h 10026"/>
                <a:gd name="connsiteX1" fmla="*/ 7297 w 10086"/>
                <a:gd name="connsiteY1" fmla="*/ 2800 h 10026"/>
                <a:gd name="connsiteX2" fmla="*/ 5999 w 10086"/>
                <a:gd name="connsiteY2" fmla="*/ 2260 h 10026"/>
                <a:gd name="connsiteX3" fmla="*/ 3916 w 10086"/>
                <a:gd name="connsiteY3" fmla="*/ 2334 h 10026"/>
                <a:gd name="connsiteX4" fmla="*/ 2432 w 10086"/>
                <a:gd name="connsiteY4" fmla="*/ 3037 h 10026"/>
                <a:gd name="connsiteX5" fmla="*/ 1376 w 10086"/>
                <a:gd name="connsiteY5" fmla="*/ 4502 h 10026"/>
                <a:gd name="connsiteX6" fmla="*/ 1636 w 10086"/>
                <a:gd name="connsiteY6" fmla="*/ 6651 h 10026"/>
                <a:gd name="connsiteX7" fmla="*/ 1081 w 10086"/>
                <a:gd name="connsiteY7" fmla="*/ 7923 h 10026"/>
                <a:gd name="connsiteX8" fmla="*/ 985 w 10086"/>
                <a:gd name="connsiteY8" fmla="*/ 8829 h 10026"/>
                <a:gd name="connsiteX9" fmla="*/ 911 w 10086"/>
                <a:gd name="connsiteY9" fmla="*/ 10020 h 10026"/>
                <a:gd name="connsiteX10" fmla="*/ 416 w 10086"/>
                <a:gd name="connsiteY10" fmla="*/ 8292 h 10026"/>
                <a:gd name="connsiteX11" fmla="*/ 6 w 10086"/>
                <a:gd name="connsiteY11" fmla="*/ 6478 h 10026"/>
                <a:gd name="connsiteX12" fmla="*/ 755 w 10086"/>
                <a:gd name="connsiteY12" fmla="*/ 2929 h 10026"/>
                <a:gd name="connsiteX13" fmla="*/ 3144 w 10086"/>
                <a:gd name="connsiteY13" fmla="*/ 376 h 10026"/>
                <a:gd name="connsiteX14" fmla="*/ 5665 w 10086"/>
                <a:gd name="connsiteY14" fmla="*/ 188 h 10026"/>
                <a:gd name="connsiteX15" fmla="*/ 7315 w 10086"/>
                <a:gd name="connsiteY15" fmla="*/ 929 h 10026"/>
                <a:gd name="connsiteX16" fmla="*/ 8171 w 10086"/>
                <a:gd name="connsiteY16" fmla="*/ 1421 h 10026"/>
                <a:gd name="connsiteX17" fmla="*/ 8786 w 10086"/>
                <a:gd name="connsiteY17" fmla="*/ 2615 h 10026"/>
                <a:gd name="connsiteX18" fmla="*/ 9649 w 10086"/>
                <a:gd name="connsiteY18" fmla="*/ 3817 h 10026"/>
                <a:gd name="connsiteX19" fmla="*/ 10071 w 10086"/>
                <a:gd name="connsiteY19" fmla="*/ 5020 h 10026"/>
                <a:gd name="connsiteX20" fmla="*/ 9802 w 10086"/>
                <a:gd name="connsiteY20" fmla="*/ 7886 h 10026"/>
                <a:gd name="connsiteX21" fmla="*/ 9617 w 10086"/>
                <a:gd name="connsiteY21" fmla="*/ 8400 h 10026"/>
                <a:gd name="connsiteX22" fmla="*/ 9310 w 10086"/>
                <a:gd name="connsiteY22" fmla="*/ 9368 h 10026"/>
                <a:gd name="connsiteX23" fmla="*/ 9179 w 10086"/>
                <a:gd name="connsiteY23" fmla="*/ 7806 h 10026"/>
                <a:gd name="connsiteX24" fmla="*/ 8650 w 10086"/>
                <a:gd name="connsiteY24" fmla="*/ 6728 h 10026"/>
                <a:gd name="connsiteX25" fmla="*/ 8233 w 10086"/>
                <a:gd name="connsiteY25" fmla="*/ 5635 h 10026"/>
                <a:gd name="connsiteX26" fmla="*/ 7864 w 10086"/>
                <a:gd name="connsiteY26" fmla="*/ 3323 h 10026"/>
                <a:gd name="connsiteX27" fmla="*/ 7297 w 10086"/>
                <a:gd name="connsiteY27" fmla="*/ 2800 h 10026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665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8035 w 10086"/>
                <a:gd name="connsiteY26" fmla="*/ 3265 h 10038"/>
                <a:gd name="connsiteX27" fmla="*/ 7297 w 10086"/>
                <a:gd name="connsiteY27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40 h 10066"/>
                <a:gd name="connsiteX1" fmla="*/ 7292 w 10081"/>
                <a:gd name="connsiteY1" fmla="*/ 2840 h 10066"/>
                <a:gd name="connsiteX2" fmla="*/ 6051 w 10081"/>
                <a:gd name="connsiteY2" fmla="*/ 2019 h 10066"/>
                <a:gd name="connsiteX3" fmla="*/ 3911 w 10081"/>
                <a:gd name="connsiteY3" fmla="*/ 2093 h 10066"/>
                <a:gd name="connsiteX4" fmla="*/ 2598 w 10081"/>
                <a:gd name="connsiteY4" fmla="*/ 2725 h 10066"/>
                <a:gd name="connsiteX5" fmla="*/ 1371 w 10081"/>
                <a:gd name="connsiteY5" fmla="*/ 4542 h 10066"/>
                <a:gd name="connsiteX6" fmla="*/ 1631 w 10081"/>
                <a:gd name="connsiteY6" fmla="*/ 6691 h 10066"/>
                <a:gd name="connsiteX7" fmla="*/ 1076 w 10081"/>
                <a:gd name="connsiteY7" fmla="*/ 7963 h 10066"/>
                <a:gd name="connsiteX8" fmla="*/ 980 w 10081"/>
                <a:gd name="connsiteY8" fmla="*/ 8869 h 10066"/>
                <a:gd name="connsiteX9" fmla="*/ 906 w 10081"/>
                <a:gd name="connsiteY9" fmla="*/ 10060 h 10066"/>
                <a:gd name="connsiteX10" fmla="*/ 411 w 10081"/>
                <a:gd name="connsiteY10" fmla="*/ 8332 h 10066"/>
                <a:gd name="connsiteX11" fmla="*/ 1 w 10081"/>
                <a:gd name="connsiteY11" fmla="*/ 6518 h 10066"/>
                <a:gd name="connsiteX12" fmla="*/ 500 w 10081"/>
                <a:gd name="connsiteY12" fmla="*/ 3354 h 10066"/>
                <a:gd name="connsiteX13" fmla="*/ 3310 w 10081"/>
                <a:gd name="connsiteY13" fmla="*/ 275 h 10066"/>
                <a:gd name="connsiteX14" fmla="*/ 5888 w 10081"/>
                <a:gd name="connsiteY14" fmla="*/ 228 h 10066"/>
                <a:gd name="connsiteX15" fmla="*/ 7310 w 10081"/>
                <a:gd name="connsiteY15" fmla="*/ 969 h 10066"/>
                <a:gd name="connsiteX16" fmla="*/ 8166 w 10081"/>
                <a:gd name="connsiteY16" fmla="*/ 1461 h 10066"/>
                <a:gd name="connsiteX17" fmla="*/ 8781 w 10081"/>
                <a:gd name="connsiteY17" fmla="*/ 2655 h 10066"/>
                <a:gd name="connsiteX18" fmla="*/ 9644 w 10081"/>
                <a:gd name="connsiteY18" fmla="*/ 3857 h 10066"/>
                <a:gd name="connsiteX19" fmla="*/ 10066 w 10081"/>
                <a:gd name="connsiteY19" fmla="*/ 5060 h 10066"/>
                <a:gd name="connsiteX20" fmla="*/ 9797 w 10081"/>
                <a:gd name="connsiteY20" fmla="*/ 7926 h 10066"/>
                <a:gd name="connsiteX21" fmla="*/ 9612 w 10081"/>
                <a:gd name="connsiteY21" fmla="*/ 8440 h 10066"/>
                <a:gd name="connsiteX22" fmla="*/ 9305 w 10081"/>
                <a:gd name="connsiteY22" fmla="*/ 9408 h 10066"/>
                <a:gd name="connsiteX23" fmla="*/ 9174 w 10081"/>
                <a:gd name="connsiteY23" fmla="*/ 7846 h 10066"/>
                <a:gd name="connsiteX24" fmla="*/ 8645 w 10081"/>
                <a:gd name="connsiteY24" fmla="*/ 6768 h 10066"/>
                <a:gd name="connsiteX25" fmla="*/ 8228 w 10081"/>
                <a:gd name="connsiteY25" fmla="*/ 5675 h 10066"/>
                <a:gd name="connsiteX26" fmla="*/ 8030 w 10081"/>
                <a:gd name="connsiteY26" fmla="*/ 3293 h 10066"/>
                <a:gd name="connsiteX27" fmla="*/ 7292 w 10081"/>
                <a:gd name="connsiteY27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5060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4568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6308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7504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110"/>
                <a:gd name="connsiteY0" fmla="*/ 2840 h 10066"/>
                <a:gd name="connsiteX1" fmla="*/ 7292 w 10110"/>
                <a:gd name="connsiteY1" fmla="*/ 2840 h 10066"/>
                <a:gd name="connsiteX2" fmla="*/ 6051 w 10110"/>
                <a:gd name="connsiteY2" fmla="*/ 2019 h 10066"/>
                <a:gd name="connsiteX3" fmla="*/ 3911 w 10110"/>
                <a:gd name="connsiteY3" fmla="*/ 2093 h 10066"/>
                <a:gd name="connsiteX4" fmla="*/ 2598 w 10110"/>
                <a:gd name="connsiteY4" fmla="*/ 2725 h 10066"/>
                <a:gd name="connsiteX5" fmla="*/ 1371 w 10110"/>
                <a:gd name="connsiteY5" fmla="*/ 4542 h 10066"/>
                <a:gd name="connsiteX6" fmla="*/ 1631 w 10110"/>
                <a:gd name="connsiteY6" fmla="*/ 6691 h 10066"/>
                <a:gd name="connsiteX7" fmla="*/ 1076 w 10110"/>
                <a:gd name="connsiteY7" fmla="*/ 7963 h 10066"/>
                <a:gd name="connsiteX8" fmla="*/ 980 w 10110"/>
                <a:gd name="connsiteY8" fmla="*/ 8869 h 10066"/>
                <a:gd name="connsiteX9" fmla="*/ 906 w 10110"/>
                <a:gd name="connsiteY9" fmla="*/ 10060 h 10066"/>
                <a:gd name="connsiteX10" fmla="*/ 411 w 10110"/>
                <a:gd name="connsiteY10" fmla="*/ 8332 h 10066"/>
                <a:gd name="connsiteX11" fmla="*/ 1 w 10110"/>
                <a:gd name="connsiteY11" fmla="*/ 6518 h 10066"/>
                <a:gd name="connsiteX12" fmla="*/ 500 w 10110"/>
                <a:gd name="connsiteY12" fmla="*/ 3354 h 10066"/>
                <a:gd name="connsiteX13" fmla="*/ 3310 w 10110"/>
                <a:gd name="connsiteY13" fmla="*/ 275 h 10066"/>
                <a:gd name="connsiteX14" fmla="*/ 5888 w 10110"/>
                <a:gd name="connsiteY14" fmla="*/ 228 h 10066"/>
                <a:gd name="connsiteX15" fmla="*/ 7310 w 10110"/>
                <a:gd name="connsiteY15" fmla="*/ 969 h 10066"/>
                <a:gd name="connsiteX16" fmla="*/ 8166 w 10110"/>
                <a:gd name="connsiteY16" fmla="*/ 1461 h 10066"/>
                <a:gd name="connsiteX17" fmla="*/ 8781 w 10110"/>
                <a:gd name="connsiteY17" fmla="*/ 2655 h 10066"/>
                <a:gd name="connsiteX18" fmla="*/ 10066 w 10110"/>
                <a:gd name="connsiteY18" fmla="*/ 4568 h 10066"/>
                <a:gd name="connsiteX19" fmla="*/ 9797 w 10110"/>
                <a:gd name="connsiteY19" fmla="*/ 7926 h 10066"/>
                <a:gd name="connsiteX20" fmla="*/ 9612 w 10110"/>
                <a:gd name="connsiteY20" fmla="*/ 8440 h 10066"/>
                <a:gd name="connsiteX21" fmla="*/ 9305 w 10110"/>
                <a:gd name="connsiteY21" fmla="*/ 9408 h 10066"/>
                <a:gd name="connsiteX22" fmla="*/ 9174 w 10110"/>
                <a:gd name="connsiteY22" fmla="*/ 7846 h 10066"/>
                <a:gd name="connsiteX23" fmla="*/ 8645 w 10110"/>
                <a:gd name="connsiteY23" fmla="*/ 6768 h 10066"/>
                <a:gd name="connsiteX24" fmla="*/ 8228 w 10110"/>
                <a:gd name="connsiteY24" fmla="*/ 5675 h 10066"/>
                <a:gd name="connsiteX25" fmla="*/ 8030 w 10110"/>
                <a:gd name="connsiteY25" fmla="*/ 3293 h 10066"/>
                <a:gd name="connsiteX26" fmla="*/ 7292 w 10110"/>
                <a:gd name="connsiteY26" fmla="*/ 2840 h 10066"/>
                <a:gd name="connsiteX0" fmla="*/ 7292 w 10279"/>
                <a:gd name="connsiteY0" fmla="*/ 2840 h 10066"/>
                <a:gd name="connsiteX1" fmla="*/ 7292 w 10279"/>
                <a:gd name="connsiteY1" fmla="*/ 2840 h 10066"/>
                <a:gd name="connsiteX2" fmla="*/ 6051 w 10279"/>
                <a:gd name="connsiteY2" fmla="*/ 2019 h 10066"/>
                <a:gd name="connsiteX3" fmla="*/ 3911 w 10279"/>
                <a:gd name="connsiteY3" fmla="*/ 2093 h 10066"/>
                <a:gd name="connsiteX4" fmla="*/ 2598 w 10279"/>
                <a:gd name="connsiteY4" fmla="*/ 2725 h 10066"/>
                <a:gd name="connsiteX5" fmla="*/ 1371 w 10279"/>
                <a:gd name="connsiteY5" fmla="*/ 4542 h 10066"/>
                <a:gd name="connsiteX6" fmla="*/ 1631 w 10279"/>
                <a:gd name="connsiteY6" fmla="*/ 6691 h 10066"/>
                <a:gd name="connsiteX7" fmla="*/ 1076 w 10279"/>
                <a:gd name="connsiteY7" fmla="*/ 7963 h 10066"/>
                <a:gd name="connsiteX8" fmla="*/ 980 w 10279"/>
                <a:gd name="connsiteY8" fmla="*/ 8869 h 10066"/>
                <a:gd name="connsiteX9" fmla="*/ 906 w 10279"/>
                <a:gd name="connsiteY9" fmla="*/ 10060 h 10066"/>
                <a:gd name="connsiteX10" fmla="*/ 411 w 10279"/>
                <a:gd name="connsiteY10" fmla="*/ 8332 h 10066"/>
                <a:gd name="connsiteX11" fmla="*/ 1 w 10279"/>
                <a:gd name="connsiteY11" fmla="*/ 6518 h 10066"/>
                <a:gd name="connsiteX12" fmla="*/ 500 w 10279"/>
                <a:gd name="connsiteY12" fmla="*/ 3354 h 10066"/>
                <a:gd name="connsiteX13" fmla="*/ 3310 w 10279"/>
                <a:gd name="connsiteY13" fmla="*/ 275 h 10066"/>
                <a:gd name="connsiteX14" fmla="*/ 5888 w 10279"/>
                <a:gd name="connsiteY14" fmla="*/ 228 h 10066"/>
                <a:gd name="connsiteX15" fmla="*/ 7310 w 10279"/>
                <a:gd name="connsiteY15" fmla="*/ 969 h 10066"/>
                <a:gd name="connsiteX16" fmla="*/ 8166 w 10279"/>
                <a:gd name="connsiteY16" fmla="*/ 1461 h 10066"/>
                <a:gd name="connsiteX17" fmla="*/ 8781 w 10279"/>
                <a:gd name="connsiteY17" fmla="*/ 2655 h 10066"/>
                <a:gd name="connsiteX18" fmla="*/ 10066 w 10279"/>
                <a:gd name="connsiteY18" fmla="*/ 4568 h 10066"/>
                <a:gd name="connsiteX19" fmla="*/ 10253 w 10279"/>
                <a:gd name="connsiteY19" fmla="*/ 7996 h 10066"/>
                <a:gd name="connsiteX20" fmla="*/ 9612 w 10279"/>
                <a:gd name="connsiteY20" fmla="*/ 8440 h 10066"/>
                <a:gd name="connsiteX21" fmla="*/ 9305 w 10279"/>
                <a:gd name="connsiteY21" fmla="*/ 9408 h 10066"/>
                <a:gd name="connsiteX22" fmla="*/ 9174 w 10279"/>
                <a:gd name="connsiteY22" fmla="*/ 7846 h 10066"/>
                <a:gd name="connsiteX23" fmla="*/ 8645 w 10279"/>
                <a:gd name="connsiteY23" fmla="*/ 6768 h 10066"/>
                <a:gd name="connsiteX24" fmla="*/ 8228 w 10279"/>
                <a:gd name="connsiteY24" fmla="*/ 5675 h 10066"/>
                <a:gd name="connsiteX25" fmla="*/ 8030 w 10279"/>
                <a:gd name="connsiteY25" fmla="*/ 3293 h 10066"/>
                <a:gd name="connsiteX26" fmla="*/ 7292 w 10279"/>
                <a:gd name="connsiteY26" fmla="*/ 2840 h 10066"/>
                <a:gd name="connsiteX0" fmla="*/ 7292 w 10256"/>
                <a:gd name="connsiteY0" fmla="*/ 2840 h 10066"/>
                <a:gd name="connsiteX1" fmla="*/ 7292 w 10256"/>
                <a:gd name="connsiteY1" fmla="*/ 2840 h 10066"/>
                <a:gd name="connsiteX2" fmla="*/ 6051 w 10256"/>
                <a:gd name="connsiteY2" fmla="*/ 2019 h 10066"/>
                <a:gd name="connsiteX3" fmla="*/ 3911 w 10256"/>
                <a:gd name="connsiteY3" fmla="*/ 2093 h 10066"/>
                <a:gd name="connsiteX4" fmla="*/ 2598 w 10256"/>
                <a:gd name="connsiteY4" fmla="*/ 2725 h 10066"/>
                <a:gd name="connsiteX5" fmla="*/ 1371 w 10256"/>
                <a:gd name="connsiteY5" fmla="*/ 4542 h 10066"/>
                <a:gd name="connsiteX6" fmla="*/ 1631 w 10256"/>
                <a:gd name="connsiteY6" fmla="*/ 6691 h 10066"/>
                <a:gd name="connsiteX7" fmla="*/ 1076 w 10256"/>
                <a:gd name="connsiteY7" fmla="*/ 7963 h 10066"/>
                <a:gd name="connsiteX8" fmla="*/ 980 w 10256"/>
                <a:gd name="connsiteY8" fmla="*/ 8869 h 10066"/>
                <a:gd name="connsiteX9" fmla="*/ 906 w 10256"/>
                <a:gd name="connsiteY9" fmla="*/ 10060 h 10066"/>
                <a:gd name="connsiteX10" fmla="*/ 411 w 10256"/>
                <a:gd name="connsiteY10" fmla="*/ 8332 h 10066"/>
                <a:gd name="connsiteX11" fmla="*/ 1 w 10256"/>
                <a:gd name="connsiteY11" fmla="*/ 6518 h 10066"/>
                <a:gd name="connsiteX12" fmla="*/ 500 w 10256"/>
                <a:gd name="connsiteY12" fmla="*/ 3354 h 10066"/>
                <a:gd name="connsiteX13" fmla="*/ 3310 w 10256"/>
                <a:gd name="connsiteY13" fmla="*/ 275 h 10066"/>
                <a:gd name="connsiteX14" fmla="*/ 5888 w 10256"/>
                <a:gd name="connsiteY14" fmla="*/ 228 h 10066"/>
                <a:gd name="connsiteX15" fmla="*/ 7310 w 10256"/>
                <a:gd name="connsiteY15" fmla="*/ 969 h 10066"/>
                <a:gd name="connsiteX16" fmla="*/ 8166 w 10256"/>
                <a:gd name="connsiteY16" fmla="*/ 1461 h 10066"/>
                <a:gd name="connsiteX17" fmla="*/ 8781 w 10256"/>
                <a:gd name="connsiteY17" fmla="*/ 2655 h 10066"/>
                <a:gd name="connsiteX18" fmla="*/ 10066 w 10256"/>
                <a:gd name="connsiteY18" fmla="*/ 4568 h 10066"/>
                <a:gd name="connsiteX19" fmla="*/ 10253 w 10256"/>
                <a:gd name="connsiteY19" fmla="*/ 7996 h 10066"/>
                <a:gd name="connsiteX20" fmla="*/ 9910 w 10256"/>
                <a:gd name="connsiteY20" fmla="*/ 8137 h 10066"/>
                <a:gd name="connsiteX21" fmla="*/ 9612 w 10256"/>
                <a:gd name="connsiteY21" fmla="*/ 8440 h 10066"/>
                <a:gd name="connsiteX22" fmla="*/ 9305 w 10256"/>
                <a:gd name="connsiteY22" fmla="*/ 9408 h 10066"/>
                <a:gd name="connsiteX23" fmla="*/ 9174 w 10256"/>
                <a:gd name="connsiteY23" fmla="*/ 7846 h 10066"/>
                <a:gd name="connsiteX24" fmla="*/ 8645 w 10256"/>
                <a:gd name="connsiteY24" fmla="*/ 6768 h 10066"/>
                <a:gd name="connsiteX25" fmla="*/ 8228 w 10256"/>
                <a:gd name="connsiteY25" fmla="*/ 5675 h 10066"/>
                <a:gd name="connsiteX26" fmla="*/ 8030 w 10256"/>
                <a:gd name="connsiteY26" fmla="*/ 3293 h 10066"/>
                <a:gd name="connsiteX27" fmla="*/ 7292 w 10256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0368"/>
                <a:gd name="connsiteY0" fmla="*/ 2840 h 10066"/>
                <a:gd name="connsiteX1" fmla="*/ 7292 w 10368"/>
                <a:gd name="connsiteY1" fmla="*/ 2840 h 10066"/>
                <a:gd name="connsiteX2" fmla="*/ 6051 w 10368"/>
                <a:gd name="connsiteY2" fmla="*/ 2019 h 10066"/>
                <a:gd name="connsiteX3" fmla="*/ 3911 w 10368"/>
                <a:gd name="connsiteY3" fmla="*/ 2093 h 10066"/>
                <a:gd name="connsiteX4" fmla="*/ 2598 w 10368"/>
                <a:gd name="connsiteY4" fmla="*/ 2725 h 10066"/>
                <a:gd name="connsiteX5" fmla="*/ 1371 w 10368"/>
                <a:gd name="connsiteY5" fmla="*/ 4542 h 10066"/>
                <a:gd name="connsiteX6" fmla="*/ 1631 w 10368"/>
                <a:gd name="connsiteY6" fmla="*/ 6691 h 10066"/>
                <a:gd name="connsiteX7" fmla="*/ 1076 w 10368"/>
                <a:gd name="connsiteY7" fmla="*/ 7963 h 10066"/>
                <a:gd name="connsiteX8" fmla="*/ 980 w 10368"/>
                <a:gd name="connsiteY8" fmla="*/ 8869 h 10066"/>
                <a:gd name="connsiteX9" fmla="*/ 906 w 10368"/>
                <a:gd name="connsiteY9" fmla="*/ 10060 h 10066"/>
                <a:gd name="connsiteX10" fmla="*/ 411 w 10368"/>
                <a:gd name="connsiteY10" fmla="*/ 8332 h 10066"/>
                <a:gd name="connsiteX11" fmla="*/ 1 w 10368"/>
                <a:gd name="connsiteY11" fmla="*/ 6518 h 10066"/>
                <a:gd name="connsiteX12" fmla="*/ 500 w 10368"/>
                <a:gd name="connsiteY12" fmla="*/ 3354 h 10066"/>
                <a:gd name="connsiteX13" fmla="*/ 3310 w 10368"/>
                <a:gd name="connsiteY13" fmla="*/ 275 h 10066"/>
                <a:gd name="connsiteX14" fmla="*/ 5888 w 10368"/>
                <a:gd name="connsiteY14" fmla="*/ 228 h 10066"/>
                <a:gd name="connsiteX15" fmla="*/ 7310 w 10368"/>
                <a:gd name="connsiteY15" fmla="*/ 969 h 10066"/>
                <a:gd name="connsiteX16" fmla="*/ 8166 w 10368"/>
                <a:gd name="connsiteY16" fmla="*/ 1461 h 10066"/>
                <a:gd name="connsiteX17" fmla="*/ 8781 w 10368"/>
                <a:gd name="connsiteY17" fmla="*/ 2655 h 10066"/>
                <a:gd name="connsiteX18" fmla="*/ 10066 w 10368"/>
                <a:gd name="connsiteY18" fmla="*/ 4568 h 10066"/>
                <a:gd name="connsiteX19" fmla="*/ 10367 w 10368"/>
                <a:gd name="connsiteY19" fmla="*/ 8207 h 10066"/>
                <a:gd name="connsiteX20" fmla="*/ 9910 w 10368"/>
                <a:gd name="connsiteY20" fmla="*/ 8137 h 10066"/>
                <a:gd name="connsiteX21" fmla="*/ 9612 w 10368"/>
                <a:gd name="connsiteY21" fmla="*/ 8440 h 10066"/>
                <a:gd name="connsiteX22" fmla="*/ 9305 w 10368"/>
                <a:gd name="connsiteY22" fmla="*/ 9408 h 10066"/>
                <a:gd name="connsiteX23" fmla="*/ 9174 w 10368"/>
                <a:gd name="connsiteY23" fmla="*/ 7846 h 10066"/>
                <a:gd name="connsiteX24" fmla="*/ 8645 w 10368"/>
                <a:gd name="connsiteY24" fmla="*/ 6768 h 10066"/>
                <a:gd name="connsiteX25" fmla="*/ 8228 w 10368"/>
                <a:gd name="connsiteY25" fmla="*/ 5675 h 10066"/>
                <a:gd name="connsiteX26" fmla="*/ 8030 w 10368"/>
                <a:gd name="connsiteY26" fmla="*/ 3293 h 10066"/>
                <a:gd name="connsiteX27" fmla="*/ 7292 w 1036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9910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448"/>
                <a:gd name="connsiteY0" fmla="*/ 2840 h 10066"/>
                <a:gd name="connsiteX1" fmla="*/ 7292 w 10448"/>
                <a:gd name="connsiteY1" fmla="*/ 2840 h 10066"/>
                <a:gd name="connsiteX2" fmla="*/ 6051 w 10448"/>
                <a:gd name="connsiteY2" fmla="*/ 2019 h 10066"/>
                <a:gd name="connsiteX3" fmla="*/ 3911 w 10448"/>
                <a:gd name="connsiteY3" fmla="*/ 2093 h 10066"/>
                <a:gd name="connsiteX4" fmla="*/ 2598 w 10448"/>
                <a:gd name="connsiteY4" fmla="*/ 2725 h 10066"/>
                <a:gd name="connsiteX5" fmla="*/ 1371 w 10448"/>
                <a:gd name="connsiteY5" fmla="*/ 4542 h 10066"/>
                <a:gd name="connsiteX6" fmla="*/ 1631 w 10448"/>
                <a:gd name="connsiteY6" fmla="*/ 6691 h 10066"/>
                <a:gd name="connsiteX7" fmla="*/ 1076 w 10448"/>
                <a:gd name="connsiteY7" fmla="*/ 7963 h 10066"/>
                <a:gd name="connsiteX8" fmla="*/ 980 w 10448"/>
                <a:gd name="connsiteY8" fmla="*/ 8869 h 10066"/>
                <a:gd name="connsiteX9" fmla="*/ 906 w 10448"/>
                <a:gd name="connsiteY9" fmla="*/ 10060 h 10066"/>
                <a:gd name="connsiteX10" fmla="*/ 411 w 10448"/>
                <a:gd name="connsiteY10" fmla="*/ 8332 h 10066"/>
                <a:gd name="connsiteX11" fmla="*/ 1 w 10448"/>
                <a:gd name="connsiteY11" fmla="*/ 6518 h 10066"/>
                <a:gd name="connsiteX12" fmla="*/ 500 w 10448"/>
                <a:gd name="connsiteY12" fmla="*/ 3354 h 10066"/>
                <a:gd name="connsiteX13" fmla="*/ 3310 w 10448"/>
                <a:gd name="connsiteY13" fmla="*/ 275 h 10066"/>
                <a:gd name="connsiteX14" fmla="*/ 5888 w 10448"/>
                <a:gd name="connsiteY14" fmla="*/ 228 h 10066"/>
                <a:gd name="connsiteX15" fmla="*/ 7310 w 10448"/>
                <a:gd name="connsiteY15" fmla="*/ 969 h 10066"/>
                <a:gd name="connsiteX16" fmla="*/ 8166 w 10448"/>
                <a:gd name="connsiteY16" fmla="*/ 1461 h 10066"/>
                <a:gd name="connsiteX17" fmla="*/ 8781 w 10448"/>
                <a:gd name="connsiteY17" fmla="*/ 2655 h 10066"/>
                <a:gd name="connsiteX18" fmla="*/ 10066 w 10448"/>
                <a:gd name="connsiteY18" fmla="*/ 4568 h 10066"/>
                <a:gd name="connsiteX19" fmla="*/ 10082 w 10448"/>
                <a:gd name="connsiteY19" fmla="*/ 8137 h 10066"/>
                <a:gd name="connsiteX20" fmla="*/ 10137 w 10448"/>
                <a:gd name="connsiteY20" fmla="*/ 8137 h 10066"/>
                <a:gd name="connsiteX21" fmla="*/ 9612 w 10448"/>
                <a:gd name="connsiteY21" fmla="*/ 8440 h 10066"/>
                <a:gd name="connsiteX22" fmla="*/ 9305 w 10448"/>
                <a:gd name="connsiteY22" fmla="*/ 9408 h 10066"/>
                <a:gd name="connsiteX23" fmla="*/ 9174 w 10448"/>
                <a:gd name="connsiteY23" fmla="*/ 7846 h 10066"/>
                <a:gd name="connsiteX24" fmla="*/ 8645 w 10448"/>
                <a:gd name="connsiteY24" fmla="*/ 6768 h 10066"/>
                <a:gd name="connsiteX25" fmla="*/ 8228 w 10448"/>
                <a:gd name="connsiteY25" fmla="*/ 5675 h 10066"/>
                <a:gd name="connsiteX26" fmla="*/ 8030 w 10448"/>
                <a:gd name="connsiteY26" fmla="*/ 3293 h 10066"/>
                <a:gd name="connsiteX27" fmla="*/ 7292 w 1044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12 w 10149"/>
                <a:gd name="connsiteY17" fmla="*/ 1697 h 10066"/>
                <a:gd name="connsiteX18" fmla="*/ 8999 w 10149"/>
                <a:gd name="connsiteY18" fmla="*/ 2007 h 10066"/>
                <a:gd name="connsiteX19" fmla="*/ 10066 w 10149"/>
                <a:gd name="connsiteY19" fmla="*/ 4568 h 10066"/>
                <a:gd name="connsiteX20" fmla="*/ 10082 w 10149"/>
                <a:gd name="connsiteY20" fmla="*/ 8137 h 10066"/>
                <a:gd name="connsiteX21" fmla="*/ 10137 w 10149"/>
                <a:gd name="connsiteY21" fmla="*/ 8137 h 10066"/>
                <a:gd name="connsiteX22" fmla="*/ 9612 w 10149"/>
                <a:gd name="connsiteY22" fmla="*/ 8440 h 10066"/>
                <a:gd name="connsiteX23" fmla="*/ 9305 w 10149"/>
                <a:gd name="connsiteY23" fmla="*/ 9408 h 10066"/>
                <a:gd name="connsiteX24" fmla="*/ 9174 w 10149"/>
                <a:gd name="connsiteY24" fmla="*/ 7846 h 10066"/>
                <a:gd name="connsiteX25" fmla="*/ 8645 w 10149"/>
                <a:gd name="connsiteY25" fmla="*/ 6768 h 10066"/>
                <a:gd name="connsiteX26" fmla="*/ 8228 w 10149"/>
                <a:gd name="connsiteY26" fmla="*/ 5675 h 10066"/>
                <a:gd name="connsiteX27" fmla="*/ 8030 w 10149"/>
                <a:gd name="connsiteY27" fmla="*/ 3293 h 10066"/>
                <a:gd name="connsiteX28" fmla="*/ 7292 w 10149"/>
                <a:gd name="connsiteY28" fmla="*/ 2840 h 10066"/>
                <a:gd name="connsiteX0" fmla="*/ 7292 w 10149"/>
                <a:gd name="connsiteY0" fmla="*/ 2840 h 10064"/>
                <a:gd name="connsiteX1" fmla="*/ 7292 w 10149"/>
                <a:gd name="connsiteY1" fmla="*/ 2840 h 10064"/>
                <a:gd name="connsiteX2" fmla="*/ 6051 w 10149"/>
                <a:gd name="connsiteY2" fmla="*/ 2019 h 10064"/>
                <a:gd name="connsiteX3" fmla="*/ 3911 w 10149"/>
                <a:gd name="connsiteY3" fmla="*/ 2093 h 10064"/>
                <a:gd name="connsiteX4" fmla="*/ 2598 w 10149"/>
                <a:gd name="connsiteY4" fmla="*/ 2725 h 10064"/>
                <a:gd name="connsiteX5" fmla="*/ 1371 w 10149"/>
                <a:gd name="connsiteY5" fmla="*/ 4542 h 10064"/>
                <a:gd name="connsiteX6" fmla="*/ 1631 w 10149"/>
                <a:gd name="connsiteY6" fmla="*/ 6691 h 10064"/>
                <a:gd name="connsiteX7" fmla="*/ 1076 w 10149"/>
                <a:gd name="connsiteY7" fmla="*/ 7963 h 10064"/>
                <a:gd name="connsiteX8" fmla="*/ 980 w 10149"/>
                <a:gd name="connsiteY8" fmla="*/ 8869 h 10064"/>
                <a:gd name="connsiteX9" fmla="*/ 906 w 10149"/>
                <a:gd name="connsiteY9" fmla="*/ 10060 h 10064"/>
                <a:gd name="connsiteX10" fmla="*/ 455 w 10149"/>
                <a:gd name="connsiteY10" fmla="*/ 8386 h 10064"/>
                <a:gd name="connsiteX11" fmla="*/ 1 w 10149"/>
                <a:gd name="connsiteY11" fmla="*/ 6518 h 10064"/>
                <a:gd name="connsiteX12" fmla="*/ 500 w 10149"/>
                <a:gd name="connsiteY12" fmla="*/ 3354 h 10064"/>
                <a:gd name="connsiteX13" fmla="*/ 3310 w 10149"/>
                <a:gd name="connsiteY13" fmla="*/ 275 h 10064"/>
                <a:gd name="connsiteX14" fmla="*/ 5888 w 10149"/>
                <a:gd name="connsiteY14" fmla="*/ 228 h 10064"/>
                <a:gd name="connsiteX15" fmla="*/ 7310 w 10149"/>
                <a:gd name="connsiteY15" fmla="*/ 969 h 10064"/>
                <a:gd name="connsiteX16" fmla="*/ 8166 w 10149"/>
                <a:gd name="connsiteY16" fmla="*/ 1461 h 10064"/>
                <a:gd name="connsiteX17" fmla="*/ 8712 w 10149"/>
                <a:gd name="connsiteY17" fmla="*/ 1697 h 10064"/>
                <a:gd name="connsiteX18" fmla="*/ 8999 w 10149"/>
                <a:gd name="connsiteY18" fmla="*/ 2007 h 10064"/>
                <a:gd name="connsiteX19" fmla="*/ 10066 w 10149"/>
                <a:gd name="connsiteY19" fmla="*/ 4568 h 10064"/>
                <a:gd name="connsiteX20" fmla="*/ 10082 w 10149"/>
                <a:gd name="connsiteY20" fmla="*/ 8137 h 10064"/>
                <a:gd name="connsiteX21" fmla="*/ 10137 w 10149"/>
                <a:gd name="connsiteY21" fmla="*/ 8137 h 10064"/>
                <a:gd name="connsiteX22" fmla="*/ 9612 w 10149"/>
                <a:gd name="connsiteY22" fmla="*/ 8440 h 10064"/>
                <a:gd name="connsiteX23" fmla="*/ 9305 w 10149"/>
                <a:gd name="connsiteY23" fmla="*/ 9408 h 10064"/>
                <a:gd name="connsiteX24" fmla="*/ 9174 w 10149"/>
                <a:gd name="connsiteY24" fmla="*/ 7846 h 10064"/>
                <a:gd name="connsiteX25" fmla="*/ 8645 w 10149"/>
                <a:gd name="connsiteY25" fmla="*/ 6768 h 10064"/>
                <a:gd name="connsiteX26" fmla="*/ 8228 w 10149"/>
                <a:gd name="connsiteY26" fmla="*/ 5675 h 10064"/>
                <a:gd name="connsiteX27" fmla="*/ 8030 w 10149"/>
                <a:gd name="connsiteY27" fmla="*/ 3293 h 10064"/>
                <a:gd name="connsiteX28" fmla="*/ 7292 w 10149"/>
                <a:gd name="connsiteY28" fmla="*/ 2840 h 10064"/>
                <a:gd name="connsiteX0" fmla="*/ 7294 w 10151"/>
                <a:gd name="connsiteY0" fmla="*/ 2840 h 10064"/>
                <a:gd name="connsiteX1" fmla="*/ 7294 w 10151"/>
                <a:gd name="connsiteY1" fmla="*/ 2840 h 10064"/>
                <a:gd name="connsiteX2" fmla="*/ 6053 w 10151"/>
                <a:gd name="connsiteY2" fmla="*/ 2019 h 10064"/>
                <a:gd name="connsiteX3" fmla="*/ 3913 w 10151"/>
                <a:gd name="connsiteY3" fmla="*/ 2093 h 10064"/>
                <a:gd name="connsiteX4" fmla="*/ 2600 w 10151"/>
                <a:gd name="connsiteY4" fmla="*/ 2725 h 10064"/>
                <a:gd name="connsiteX5" fmla="*/ 1373 w 10151"/>
                <a:gd name="connsiteY5" fmla="*/ 4542 h 10064"/>
                <a:gd name="connsiteX6" fmla="*/ 1633 w 10151"/>
                <a:gd name="connsiteY6" fmla="*/ 6691 h 10064"/>
                <a:gd name="connsiteX7" fmla="*/ 1078 w 10151"/>
                <a:gd name="connsiteY7" fmla="*/ 7963 h 10064"/>
                <a:gd name="connsiteX8" fmla="*/ 982 w 10151"/>
                <a:gd name="connsiteY8" fmla="*/ 8869 h 10064"/>
                <a:gd name="connsiteX9" fmla="*/ 908 w 10151"/>
                <a:gd name="connsiteY9" fmla="*/ 10060 h 10064"/>
                <a:gd name="connsiteX10" fmla="*/ 457 w 10151"/>
                <a:gd name="connsiteY10" fmla="*/ 8386 h 10064"/>
                <a:gd name="connsiteX11" fmla="*/ 299 w 10151"/>
                <a:gd name="connsiteY11" fmla="*/ 8342 h 10064"/>
                <a:gd name="connsiteX12" fmla="*/ 3 w 10151"/>
                <a:gd name="connsiteY12" fmla="*/ 6518 h 10064"/>
                <a:gd name="connsiteX13" fmla="*/ 502 w 10151"/>
                <a:gd name="connsiteY13" fmla="*/ 3354 h 10064"/>
                <a:gd name="connsiteX14" fmla="*/ 3312 w 10151"/>
                <a:gd name="connsiteY14" fmla="*/ 275 h 10064"/>
                <a:gd name="connsiteX15" fmla="*/ 5890 w 10151"/>
                <a:gd name="connsiteY15" fmla="*/ 228 h 10064"/>
                <a:gd name="connsiteX16" fmla="*/ 7312 w 10151"/>
                <a:gd name="connsiteY16" fmla="*/ 969 h 10064"/>
                <a:gd name="connsiteX17" fmla="*/ 8168 w 10151"/>
                <a:gd name="connsiteY17" fmla="*/ 1461 h 10064"/>
                <a:gd name="connsiteX18" fmla="*/ 8714 w 10151"/>
                <a:gd name="connsiteY18" fmla="*/ 1697 h 10064"/>
                <a:gd name="connsiteX19" fmla="*/ 9001 w 10151"/>
                <a:gd name="connsiteY19" fmla="*/ 2007 h 10064"/>
                <a:gd name="connsiteX20" fmla="*/ 10068 w 10151"/>
                <a:gd name="connsiteY20" fmla="*/ 4568 h 10064"/>
                <a:gd name="connsiteX21" fmla="*/ 10084 w 10151"/>
                <a:gd name="connsiteY21" fmla="*/ 8137 h 10064"/>
                <a:gd name="connsiteX22" fmla="*/ 10139 w 10151"/>
                <a:gd name="connsiteY22" fmla="*/ 8137 h 10064"/>
                <a:gd name="connsiteX23" fmla="*/ 9614 w 10151"/>
                <a:gd name="connsiteY23" fmla="*/ 8440 h 10064"/>
                <a:gd name="connsiteX24" fmla="*/ 9307 w 10151"/>
                <a:gd name="connsiteY24" fmla="*/ 9408 h 10064"/>
                <a:gd name="connsiteX25" fmla="*/ 9176 w 10151"/>
                <a:gd name="connsiteY25" fmla="*/ 7846 h 10064"/>
                <a:gd name="connsiteX26" fmla="*/ 8647 w 10151"/>
                <a:gd name="connsiteY26" fmla="*/ 6768 h 10064"/>
                <a:gd name="connsiteX27" fmla="*/ 8230 w 10151"/>
                <a:gd name="connsiteY27" fmla="*/ 5675 h 10064"/>
                <a:gd name="connsiteX28" fmla="*/ 8032 w 10151"/>
                <a:gd name="connsiteY28" fmla="*/ 3293 h 10064"/>
                <a:gd name="connsiteX29" fmla="*/ 7294 w 10151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558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396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662 w 10166"/>
                <a:gd name="connsiteY26" fmla="*/ 6768 h 10061"/>
                <a:gd name="connsiteX27" fmla="*/ 8245 w 10166"/>
                <a:gd name="connsiteY27" fmla="*/ 5675 h 10061"/>
                <a:gd name="connsiteX28" fmla="*/ 8047 w 10166"/>
                <a:gd name="connsiteY28" fmla="*/ 3293 h 10061"/>
                <a:gd name="connsiteX29" fmla="*/ 7309 w 10166"/>
                <a:gd name="connsiteY29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245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96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937 w 10374"/>
                <a:gd name="connsiteY18" fmla="*/ 1697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397 w 10374"/>
                <a:gd name="connsiteY27" fmla="*/ 3030 h 10061"/>
                <a:gd name="connsiteX28" fmla="*/ 7517 w 10374"/>
                <a:gd name="connsiteY28" fmla="*/ 2840 h 1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374" h="10061">
                  <a:moveTo>
                    <a:pt x="7517" y="2840"/>
                  </a:moveTo>
                  <a:lnTo>
                    <a:pt x="7517" y="2840"/>
                  </a:lnTo>
                  <a:cubicBezTo>
                    <a:pt x="7517" y="2840"/>
                    <a:pt x="6754" y="2050"/>
                    <a:pt x="6276" y="2019"/>
                  </a:cubicBezTo>
                  <a:cubicBezTo>
                    <a:pt x="5798" y="1988"/>
                    <a:pt x="4740" y="2045"/>
                    <a:pt x="4136" y="2093"/>
                  </a:cubicBezTo>
                  <a:cubicBezTo>
                    <a:pt x="3532" y="2141"/>
                    <a:pt x="3246" y="2363"/>
                    <a:pt x="2823" y="2725"/>
                  </a:cubicBezTo>
                  <a:cubicBezTo>
                    <a:pt x="2400" y="3087"/>
                    <a:pt x="1779" y="3881"/>
                    <a:pt x="1596" y="4542"/>
                  </a:cubicBezTo>
                  <a:cubicBezTo>
                    <a:pt x="1413" y="5203"/>
                    <a:pt x="1774" y="6121"/>
                    <a:pt x="1725" y="6691"/>
                  </a:cubicBezTo>
                  <a:cubicBezTo>
                    <a:pt x="1355" y="7386"/>
                    <a:pt x="1588" y="7493"/>
                    <a:pt x="1301" y="7963"/>
                  </a:cubicBezTo>
                  <a:cubicBezTo>
                    <a:pt x="1282" y="8446"/>
                    <a:pt x="1271" y="8531"/>
                    <a:pt x="1205" y="8869"/>
                  </a:cubicBezTo>
                  <a:cubicBezTo>
                    <a:pt x="1139" y="9207"/>
                    <a:pt x="1218" y="10095"/>
                    <a:pt x="1131" y="10060"/>
                  </a:cubicBezTo>
                  <a:cubicBezTo>
                    <a:pt x="1044" y="10025"/>
                    <a:pt x="810" y="9086"/>
                    <a:pt x="680" y="8656"/>
                  </a:cubicBezTo>
                  <a:cubicBezTo>
                    <a:pt x="550" y="8226"/>
                    <a:pt x="424" y="8707"/>
                    <a:pt x="348" y="8396"/>
                  </a:cubicBezTo>
                  <a:cubicBezTo>
                    <a:pt x="272" y="8085"/>
                    <a:pt x="-55" y="6007"/>
                    <a:pt x="8" y="5167"/>
                  </a:cubicBezTo>
                  <a:cubicBezTo>
                    <a:pt x="71" y="4327"/>
                    <a:pt x="174" y="4394"/>
                    <a:pt x="725" y="3354"/>
                  </a:cubicBezTo>
                  <a:cubicBezTo>
                    <a:pt x="1276" y="2314"/>
                    <a:pt x="2637" y="796"/>
                    <a:pt x="3535" y="275"/>
                  </a:cubicBezTo>
                  <a:cubicBezTo>
                    <a:pt x="4433" y="-246"/>
                    <a:pt x="5446" y="112"/>
                    <a:pt x="6113" y="228"/>
                  </a:cubicBezTo>
                  <a:cubicBezTo>
                    <a:pt x="6780" y="344"/>
                    <a:pt x="6891" y="238"/>
                    <a:pt x="7535" y="969"/>
                  </a:cubicBezTo>
                  <a:cubicBezTo>
                    <a:pt x="7974" y="1461"/>
                    <a:pt x="7806" y="1045"/>
                    <a:pt x="8391" y="1461"/>
                  </a:cubicBezTo>
                  <a:cubicBezTo>
                    <a:pt x="8588" y="1591"/>
                    <a:pt x="8586" y="1518"/>
                    <a:pt x="8725" y="1609"/>
                  </a:cubicBezTo>
                  <a:cubicBezTo>
                    <a:pt x="8864" y="1700"/>
                    <a:pt x="8962" y="1538"/>
                    <a:pt x="9224" y="2007"/>
                  </a:cubicBezTo>
                  <a:cubicBezTo>
                    <a:pt x="9497" y="2309"/>
                    <a:pt x="10122" y="3690"/>
                    <a:pt x="10291" y="4568"/>
                  </a:cubicBezTo>
                  <a:cubicBezTo>
                    <a:pt x="10460" y="5447"/>
                    <a:pt x="10323" y="7495"/>
                    <a:pt x="10307" y="8137"/>
                  </a:cubicBezTo>
                  <a:cubicBezTo>
                    <a:pt x="9550" y="8076"/>
                    <a:pt x="10469" y="8063"/>
                    <a:pt x="10362" y="8137"/>
                  </a:cubicBezTo>
                  <a:cubicBezTo>
                    <a:pt x="9819" y="8157"/>
                    <a:pt x="9947" y="8275"/>
                    <a:pt x="9837" y="8440"/>
                  </a:cubicBezTo>
                  <a:cubicBezTo>
                    <a:pt x="9727" y="8605"/>
                    <a:pt x="9639" y="9506"/>
                    <a:pt x="9530" y="9408"/>
                  </a:cubicBezTo>
                  <a:cubicBezTo>
                    <a:pt x="9420" y="9309"/>
                    <a:pt x="9508" y="8251"/>
                    <a:pt x="9399" y="7846"/>
                  </a:cubicBezTo>
                  <a:cubicBezTo>
                    <a:pt x="9220" y="7224"/>
                    <a:pt x="8818" y="6434"/>
                    <a:pt x="8627" y="5675"/>
                  </a:cubicBezTo>
                  <a:cubicBezTo>
                    <a:pt x="8436" y="4916"/>
                    <a:pt x="8575" y="3287"/>
                    <a:pt x="8397" y="3030"/>
                  </a:cubicBezTo>
                  <a:cubicBezTo>
                    <a:pt x="8219" y="2774"/>
                    <a:pt x="7590" y="2963"/>
                    <a:pt x="7517" y="284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6" name="Freeform 44"/>
            <p:cNvSpPr>
              <a:spLocks/>
            </p:cNvSpPr>
            <p:nvPr/>
          </p:nvSpPr>
          <p:spPr bwMode="auto">
            <a:xfrm>
              <a:off x="-1781197" y="2370560"/>
              <a:ext cx="459161" cy="200545"/>
            </a:xfrm>
            <a:custGeom>
              <a:avLst/>
              <a:gdLst>
                <a:gd name="T0" fmla="*/ 31 w 170"/>
                <a:gd name="T1" fmla="*/ 0 h 87"/>
                <a:gd name="T2" fmla="*/ 31 w 170"/>
                <a:gd name="T3" fmla="*/ 0 h 87"/>
                <a:gd name="T4" fmla="*/ 14 w 170"/>
                <a:gd name="T5" fmla="*/ 50 h 87"/>
                <a:gd name="T6" fmla="*/ 58 w 170"/>
                <a:gd name="T7" fmla="*/ 48 h 87"/>
                <a:gd name="T8" fmla="*/ 100 w 170"/>
                <a:gd name="T9" fmla="*/ 72 h 87"/>
                <a:gd name="T10" fmla="*/ 121 w 170"/>
                <a:gd name="T11" fmla="*/ 41 h 87"/>
                <a:gd name="T12" fmla="*/ 162 w 170"/>
                <a:gd name="T13" fmla="*/ 12 h 87"/>
                <a:gd name="connsiteX0" fmla="*/ 1214 w 8971"/>
                <a:gd name="connsiteY0" fmla="*/ 0 h 9384"/>
                <a:gd name="connsiteX1" fmla="*/ 1214 w 8971"/>
                <a:gd name="connsiteY1" fmla="*/ 0 h 9384"/>
                <a:gd name="connsiteX2" fmla="*/ 214 w 8971"/>
                <a:gd name="connsiteY2" fmla="*/ 5747 h 9384"/>
                <a:gd name="connsiteX3" fmla="*/ 2802 w 8971"/>
                <a:gd name="connsiteY3" fmla="*/ 5517 h 9384"/>
                <a:gd name="connsiteX4" fmla="*/ 4884 w 8971"/>
                <a:gd name="connsiteY4" fmla="*/ 9278 h 9384"/>
                <a:gd name="connsiteX5" fmla="*/ 6508 w 8971"/>
                <a:gd name="connsiteY5" fmla="*/ 4713 h 9384"/>
                <a:gd name="connsiteX6" fmla="*/ 8919 w 8971"/>
                <a:gd name="connsiteY6" fmla="*/ 1379 h 9384"/>
                <a:gd name="connsiteX0" fmla="*/ 1353 w 9999"/>
                <a:gd name="connsiteY0" fmla="*/ 0 h 10000"/>
                <a:gd name="connsiteX1" fmla="*/ 1353 w 9999"/>
                <a:gd name="connsiteY1" fmla="*/ 0 h 10000"/>
                <a:gd name="connsiteX2" fmla="*/ 239 w 9999"/>
                <a:gd name="connsiteY2" fmla="*/ 6124 h 10000"/>
                <a:gd name="connsiteX3" fmla="*/ 3123 w 9999"/>
                <a:gd name="connsiteY3" fmla="*/ 5879 h 10000"/>
                <a:gd name="connsiteX4" fmla="*/ 5444 w 9999"/>
                <a:gd name="connsiteY4" fmla="*/ 9887 h 10000"/>
                <a:gd name="connsiteX5" fmla="*/ 7254 w 9999"/>
                <a:gd name="connsiteY5" fmla="*/ 5022 h 10000"/>
                <a:gd name="connsiteX6" fmla="*/ 9942 w 9999"/>
                <a:gd name="connsiteY6" fmla="*/ 1470 h 10000"/>
                <a:gd name="connsiteX0" fmla="*/ 1353 w 10000"/>
                <a:gd name="connsiteY0" fmla="*/ 0 h 9887"/>
                <a:gd name="connsiteX1" fmla="*/ 1353 w 10000"/>
                <a:gd name="connsiteY1" fmla="*/ 0 h 9887"/>
                <a:gd name="connsiteX2" fmla="*/ 239 w 10000"/>
                <a:gd name="connsiteY2" fmla="*/ 6124 h 9887"/>
                <a:gd name="connsiteX3" fmla="*/ 3123 w 10000"/>
                <a:gd name="connsiteY3" fmla="*/ 5879 h 9887"/>
                <a:gd name="connsiteX4" fmla="*/ 5445 w 10000"/>
                <a:gd name="connsiteY4" fmla="*/ 9887 h 9887"/>
                <a:gd name="connsiteX5" fmla="*/ 7255 w 10000"/>
                <a:gd name="connsiteY5" fmla="*/ 5022 h 9887"/>
                <a:gd name="connsiteX6" fmla="*/ 9943 w 10000"/>
                <a:gd name="connsiteY6" fmla="*/ 1470 h 9887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5288 w 10000"/>
                <a:gd name="connsiteY4" fmla="*/ 11908 h 11908"/>
                <a:gd name="connsiteX5" fmla="*/ 7255 w 10000"/>
                <a:gd name="connsiteY5" fmla="*/ 5079 h 11908"/>
                <a:gd name="connsiteX6" fmla="*/ 9943 w 10000"/>
                <a:gd name="connsiteY6" fmla="*/ 1487 h 11908"/>
                <a:gd name="connsiteX0" fmla="*/ 1353 w 10000"/>
                <a:gd name="connsiteY0" fmla="*/ 0 h 12015"/>
                <a:gd name="connsiteX1" fmla="*/ 1353 w 10000"/>
                <a:gd name="connsiteY1" fmla="*/ 0 h 12015"/>
                <a:gd name="connsiteX2" fmla="*/ 239 w 10000"/>
                <a:gd name="connsiteY2" fmla="*/ 6194 h 12015"/>
                <a:gd name="connsiteX3" fmla="*/ 3123 w 10000"/>
                <a:gd name="connsiteY3" fmla="*/ 5946 h 12015"/>
                <a:gd name="connsiteX4" fmla="*/ 4347 w 10000"/>
                <a:gd name="connsiteY4" fmla="*/ 9033 h 12015"/>
                <a:gd name="connsiteX5" fmla="*/ 5288 w 10000"/>
                <a:gd name="connsiteY5" fmla="*/ 11908 h 12015"/>
                <a:gd name="connsiteX6" fmla="*/ 7255 w 10000"/>
                <a:gd name="connsiteY6" fmla="*/ 5079 h 12015"/>
                <a:gd name="connsiteX7" fmla="*/ 9943 w 10000"/>
                <a:gd name="connsiteY7" fmla="*/ 1487 h 12015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2979 w 10000"/>
                <a:gd name="connsiteY3" fmla="*/ 7702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23"/>
                <a:gd name="connsiteY0" fmla="*/ 0 h 11908"/>
                <a:gd name="connsiteX1" fmla="*/ 1353 w 10023"/>
                <a:gd name="connsiteY1" fmla="*/ 0 h 11908"/>
                <a:gd name="connsiteX2" fmla="*/ 239 w 10023"/>
                <a:gd name="connsiteY2" fmla="*/ 6194 h 11908"/>
                <a:gd name="connsiteX3" fmla="*/ 2979 w 10023"/>
                <a:gd name="connsiteY3" fmla="*/ 7702 h 11908"/>
                <a:gd name="connsiteX4" fmla="*/ 4347 w 10023"/>
                <a:gd name="connsiteY4" fmla="*/ 9033 h 11908"/>
                <a:gd name="connsiteX5" fmla="*/ 5288 w 10023"/>
                <a:gd name="connsiteY5" fmla="*/ 11908 h 11908"/>
                <a:gd name="connsiteX6" fmla="*/ 6658 w 10023"/>
                <a:gd name="connsiteY6" fmla="*/ 7277 h 11908"/>
                <a:gd name="connsiteX7" fmla="*/ 8266 w 10023"/>
                <a:gd name="connsiteY7" fmla="*/ 6396 h 11908"/>
                <a:gd name="connsiteX8" fmla="*/ 9943 w 10023"/>
                <a:gd name="connsiteY8" fmla="*/ 1487 h 11908"/>
                <a:gd name="connsiteX0" fmla="*/ 1353 w 10107"/>
                <a:gd name="connsiteY0" fmla="*/ 0 h 11908"/>
                <a:gd name="connsiteX1" fmla="*/ 1353 w 10107"/>
                <a:gd name="connsiteY1" fmla="*/ 0 h 11908"/>
                <a:gd name="connsiteX2" fmla="*/ 239 w 10107"/>
                <a:gd name="connsiteY2" fmla="*/ 6194 h 11908"/>
                <a:gd name="connsiteX3" fmla="*/ 2979 w 10107"/>
                <a:gd name="connsiteY3" fmla="*/ 7702 h 11908"/>
                <a:gd name="connsiteX4" fmla="*/ 4347 w 10107"/>
                <a:gd name="connsiteY4" fmla="*/ 9033 h 11908"/>
                <a:gd name="connsiteX5" fmla="*/ 5288 w 10107"/>
                <a:gd name="connsiteY5" fmla="*/ 11908 h 11908"/>
                <a:gd name="connsiteX6" fmla="*/ 6658 w 10107"/>
                <a:gd name="connsiteY6" fmla="*/ 7277 h 11908"/>
                <a:gd name="connsiteX7" fmla="*/ 9566 w 10107"/>
                <a:gd name="connsiteY7" fmla="*/ 7713 h 11908"/>
                <a:gd name="connsiteX8" fmla="*/ 9943 w 10107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6658 w 10191"/>
                <a:gd name="connsiteY6" fmla="*/ 7277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7814 w 10191"/>
                <a:gd name="connsiteY6" fmla="*/ 8155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9"/>
                <a:gd name="connsiteX1" fmla="*/ 1353 w 10191"/>
                <a:gd name="connsiteY1" fmla="*/ 0 h 11909"/>
                <a:gd name="connsiteX2" fmla="*/ 239 w 10191"/>
                <a:gd name="connsiteY2" fmla="*/ 6194 h 11909"/>
                <a:gd name="connsiteX3" fmla="*/ 2979 w 10191"/>
                <a:gd name="connsiteY3" fmla="*/ 7702 h 11909"/>
                <a:gd name="connsiteX4" fmla="*/ 5288 w 10191"/>
                <a:gd name="connsiteY4" fmla="*/ 11908 h 11909"/>
                <a:gd name="connsiteX5" fmla="*/ 7814 w 10191"/>
                <a:gd name="connsiteY5" fmla="*/ 8155 h 11909"/>
                <a:gd name="connsiteX6" fmla="*/ 9999 w 10191"/>
                <a:gd name="connsiteY6" fmla="*/ 8152 h 11909"/>
                <a:gd name="connsiteX7" fmla="*/ 9943 w 10191"/>
                <a:gd name="connsiteY7" fmla="*/ 1487 h 11909"/>
                <a:gd name="connsiteX0" fmla="*/ 1353 w 10242"/>
                <a:gd name="connsiteY0" fmla="*/ 0 h 11909"/>
                <a:gd name="connsiteX1" fmla="*/ 1353 w 10242"/>
                <a:gd name="connsiteY1" fmla="*/ 0 h 11909"/>
                <a:gd name="connsiteX2" fmla="*/ 239 w 10242"/>
                <a:gd name="connsiteY2" fmla="*/ 6194 h 11909"/>
                <a:gd name="connsiteX3" fmla="*/ 2979 w 10242"/>
                <a:gd name="connsiteY3" fmla="*/ 7702 h 11909"/>
                <a:gd name="connsiteX4" fmla="*/ 5288 w 10242"/>
                <a:gd name="connsiteY4" fmla="*/ 11908 h 11909"/>
                <a:gd name="connsiteX5" fmla="*/ 7814 w 10242"/>
                <a:gd name="connsiteY5" fmla="*/ 8155 h 11909"/>
                <a:gd name="connsiteX6" fmla="*/ 10143 w 10242"/>
                <a:gd name="connsiteY6" fmla="*/ 7274 h 11909"/>
                <a:gd name="connsiteX7" fmla="*/ 9943 w 10242"/>
                <a:gd name="connsiteY7" fmla="*/ 1487 h 11909"/>
                <a:gd name="connsiteX0" fmla="*/ 1353 w 9943"/>
                <a:gd name="connsiteY0" fmla="*/ 0 h 11909"/>
                <a:gd name="connsiteX1" fmla="*/ 1353 w 9943"/>
                <a:gd name="connsiteY1" fmla="*/ 0 h 11909"/>
                <a:gd name="connsiteX2" fmla="*/ 239 w 9943"/>
                <a:gd name="connsiteY2" fmla="*/ 6194 h 11909"/>
                <a:gd name="connsiteX3" fmla="*/ 2979 w 9943"/>
                <a:gd name="connsiteY3" fmla="*/ 7702 h 11909"/>
                <a:gd name="connsiteX4" fmla="*/ 5288 w 9943"/>
                <a:gd name="connsiteY4" fmla="*/ 11908 h 11909"/>
                <a:gd name="connsiteX5" fmla="*/ 7814 w 9943"/>
                <a:gd name="connsiteY5" fmla="*/ 8155 h 11909"/>
                <a:gd name="connsiteX6" fmla="*/ 9943 w 9943"/>
                <a:gd name="connsiteY6" fmla="*/ 1487 h 11909"/>
                <a:gd name="connsiteX0" fmla="*/ 1361 w 10416"/>
                <a:gd name="connsiteY0" fmla="*/ 0 h 10000"/>
                <a:gd name="connsiteX1" fmla="*/ 1361 w 10416"/>
                <a:gd name="connsiteY1" fmla="*/ 0 h 10000"/>
                <a:gd name="connsiteX2" fmla="*/ 240 w 10416"/>
                <a:gd name="connsiteY2" fmla="*/ 5201 h 10000"/>
                <a:gd name="connsiteX3" fmla="*/ 2996 w 10416"/>
                <a:gd name="connsiteY3" fmla="*/ 6467 h 10000"/>
                <a:gd name="connsiteX4" fmla="*/ 5318 w 10416"/>
                <a:gd name="connsiteY4" fmla="*/ 9999 h 10000"/>
                <a:gd name="connsiteX5" fmla="*/ 7859 w 10416"/>
                <a:gd name="connsiteY5" fmla="*/ 6848 h 10000"/>
                <a:gd name="connsiteX6" fmla="*/ 10328 w 10416"/>
                <a:gd name="connsiteY6" fmla="*/ 7216 h 10000"/>
                <a:gd name="connsiteX7" fmla="*/ 10000 w 1041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6847 h 10000"/>
                <a:gd name="connsiteX7" fmla="*/ 10000 w 1082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5741 h 10000"/>
                <a:gd name="connsiteX7" fmla="*/ 10000 w 10826"/>
                <a:gd name="connsiteY7" fmla="*/ 1249 h 10000"/>
                <a:gd name="connsiteX0" fmla="*/ 1361 w 10821"/>
                <a:gd name="connsiteY0" fmla="*/ 0 h 10000"/>
                <a:gd name="connsiteX1" fmla="*/ 1361 w 10821"/>
                <a:gd name="connsiteY1" fmla="*/ 0 h 10000"/>
                <a:gd name="connsiteX2" fmla="*/ 240 w 10821"/>
                <a:gd name="connsiteY2" fmla="*/ 5201 h 10000"/>
                <a:gd name="connsiteX3" fmla="*/ 2996 w 10821"/>
                <a:gd name="connsiteY3" fmla="*/ 6467 h 10000"/>
                <a:gd name="connsiteX4" fmla="*/ 5318 w 10821"/>
                <a:gd name="connsiteY4" fmla="*/ 9999 h 10000"/>
                <a:gd name="connsiteX5" fmla="*/ 7859 w 10821"/>
                <a:gd name="connsiteY5" fmla="*/ 6848 h 10000"/>
                <a:gd name="connsiteX6" fmla="*/ 10764 w 10821"/>
                <a:gd name="connsiteY6" fmla="*/ 5741 h 10000"/>
                <a:gd name="connsiteX7" fmla="*/ 9855 w 10821"/>
                <a:gd name="connsiteY7" fmla="*/ 143 h 10000"/>
                <a:gd name="connsiteX0" fmla="*/ 1361 w 11670"/>
                <a:gd name="connsiteY0" fmla="*/ 0 h 10000"/>
                <a:gd name="connsiteX1" fmla="*/ 1361 w 11670"/>
                <a:gd name="connsiteY1" fmla="*/ 0 h 10000"/>
                <a:gd name="connsiteX2" fmla="*/ 240 w 11670"/>
                <a:gd name="connsiteY2" fmla="*/ 5201 h 10000"/>
                <a:gd name="connsiteX3" fmla="*/ 2996 w 11670"/>
                <a:gd name="connsiteY3" fmla="*/ 6467 h 10000"/>
                <a:gd name="connsiteX4" fmla="*/ 5318 w 11670"/>
                <a:gd name="connsiteY4" fmla="*/ 9999 h 10000"/>
                <a:gd name="connsiteX5" fmla="*/ 7859 w 11670"/>
                <a:gd name="connsiteY5" fmla="*/ 6848 h 10000"/>
                <a:gd name="connsiteX6" fmla="*/ 10764 w 11670"/>
                <a:gd name="connsiteY6" fmla="*/ 5741 h 10000"/>
                <a:gd name="connsiteX7" fmla="*/ 9855 w 11670"/>
                <a:gd name="connsiteY7" fmla="*/ 143 h 10000"/>
                <a:gd name="connsiteX0" fmla="*/ 1361 w 12617"/>
                <a:gd name="connsiteY0" fmla="*/ 0 h 10000"/>
                <a:gd name="connsiteX1" fmla="*/ 1361 w 12617"/>
                <a:gd name="connsiteY1" fmla="*/ 0 h 10000"/>
                <a:gd name="connsiteX2" fmla="*/ 240 w 12617"/>
                <a:gd name="connsiteY2" fmla="*/ 5201 h 10000"/>
                <a:gd name="connsiteX3" fmla="*/ 2996 w 12617"/>
                <a:gd name="connsiteY3" fmla="*/ 6467 h 10000"/>
                <a:gd name="connsiteX4" fmla="*/ 5318 w 12617"/>
                <a:gd name="connsiteY4" fmla="*/ 9999 h 10000"/>
                <a:gd name="connsiteX5" fmla="*/ 7859 w 12617"/>
                <a:gd name="connsiteY5" fmla="*/ 6848 h 10000"/>
                <a:gd name="connsiteX6" fmla="*/ 10764 w 12617"/>
                <a:gd name="connsiteY6" fmla="*/ 5741 h 10000"/>
                <a:gd name="connsiteX7" fmla="*/ 9855 w 12617"/>
                <a:gd name="connsiteY7" fmla="*/ 143 h 10000"/>
                <a:gd name="connsiteX0" fmla="*/ 1361 w 10863"/>
                <a:gd name="connsiteY0" fmla="*/ 0 h 10000"/>
                <a:gd name="connsiteX1" fmla="*/ 1361 w 10863"/>
                <a:gd name="connsiteY1" fmla="*/ 0 h 10000"/>
                <a:gd name="connsiteX2" fmla="*/ 240 w 10863"/>
                <a:gd name="connsiteY2" fmla="*/ 5201 h 10000"/>
                <a:gd name="connsiteX3" fmla="*/ 2996 w 10863"/>
                <a:gd name="connsiteY3" fmla="*/ 6467 h 10000"/>
                <a:gd name="connsiteX4" fmla="*/ 5318 w 10863"/>
                <a:gd name="connsiteY4" fmla="*/ 9999 h 10000"/>
                <a:gd name="connsiteX5" fmla="*/ 7859 w 10863"/>
                <a:gd name="connsiteY5" fmla="*/ 6848 h 10000"/>
                <a:gd name="connsiteX6" fmla="*/ 10764 w 10863"/>
                <a:gd name="connsiteY6" fmla="*/ 5741 h 10000"/>
                <a:gd name="connsiteX7" fmla="*/ 9855 w 10863"/>
                <a:gd name="connsiteY7" fmla="*/ 143 h 10000"/>
                <a:gd name="connsiteX0" fmla="*/ 604 w 10106"/>
                <a:gd name="connsiteY0" fmla="*/ 0 h 10000"/>
                <a:gd name="connsiteX1" fmla="*/ 604 w 10106"/>
                <a:gd name="connsiteY1" fmla="*/ 0 h 10000"/>
                <a:gd name="connsiteX2" fmla="*/ 355 w 10106"/>
                <a:gd name="connsiteY2" fmla="*/ 5201 h 10000"/>
                <a:gd name="connsiteX3" fmla="*/ 2239 w 10106"/>
                <a:gd name="connsiteY3" fmla="*/ 6467 h 10000"/>
                <a:gd name="connsiteX4" fmla="*/ 4561 w 10106"/>
                <a:gd name="connsiteY4" fmla="*/ 9999 h 10000"/>
                <a:gd name="connsiteX5" fmla="*/ 7102 w 10106"/>
                <a:gd name="connsiteY5" fmla="*/ 6848 h 10000"/>
                <a:gd name="connsiteX6" fmla="*/ 10007 w 10106"/>
                <a:gd name="connsiteY6" fmla="*/ 5741 h 10000"/>
                <a:gd name="connsiteX7" fmla="*/ 9098 w 10106"/>
                <a:gd name="connsiteY7" fmla="*/ 143 h 10000"/>
                <a:gd name="connsiteX0" fmla="*/ 604 w 9569"/>
                <a:gd name="connsiteY0" fmla="*/ 0 h 10000"/>
                <a:gd name="connsiteX1" fmla="*/ 604 w 9569"/>
                <a:gd name="connsiteY1" fmla="*/ 0 h 10000"/>
                <a:gd name="connsiteX2" fmla="*/ 355 w 9569"/>
                <a:gd name="connsiteY2" fmla="*/ 5201 h 10000"/>
                <a:gd name="connsiteX3" fmla="*/ 2239 w 9569"/>
                <a:gd name="connsiteY3" fmla="*/ 6467 h 10000"/>
                <a:gd name="connsiteX4" fmla="*/ 4561 w 9569"/>
                <a:gd name="connsiteY4" fmla="*/ 9999 h 10000"/>
                <a:gd name="connsiteX5" fmla="*/ 7102 w 9569"/>
                <a:gd name="connsiteY5" fmla="*/ 6848 h 10000"/>
                <a:gd name="connsiteX6" fmla="*/ 9426 w 9569"/>
                <a:gd name="connsiteY6" fmla="*/ 5372 h 10000"/>
                <a:gd name="connsiteX7" fmla="*/ 9098 w 9569"/>
                <a:gd name="connsiteY7" fmla="*/ 143 h 10000"/>
                <a:gd name="connsiteX0" fmla="*/ 631 w 9620"/>
                <a:gd name="connsiteY0" fmla="*/ 0 h 10000"/>
                <a:gd name="connsiteX1" fmla="*/ 631 w 9620"/>
                <a:gd name="connsiteY1" fmla="*/ 0 h 10000"/>
                <a:gd name="connsiteX2" fmla="*/ 371 w 9620"/>
                <a:gd name="connsiteY2" fmla="*/ 5201 h 10000"/>
                <a:gd name="connsiteX3" fmla="*/ 2340 w 9620"/>
                <a:gd name="connsiteY3" fmla="*/ 6467 h 10000"/>
                <a:gd name="connsiteX4" fmla="*/ 4766 w 9620"/>
                <a:gd name="connsiteY4" fmla="*/ 9999 h 10000"/>
                <a:gd name="connsiteX5" fmla="*/ 7422 w 9620"/>
                <a:gd name="connsiteY5" fmla="*/ 6848 h 10000"/>
                <a:gd name="connsiteX6" fmla="*/ 9396 w 9620"/>
                <a:gd name="connsiteY6" fmla="*/ 5372 h 10000"/>
                <a:gd name="connsiteX7" fmla="*/ 9508 w 9620"/>
                <a:gd name="connsiteY7" fmla="*/ 143 h 10000"/>
                <a:gd name="connsiteX0" fmla="*/ 656 w 9906"/>
                <a:gd name="connsiteY0" fmla="*/ 594 h 10594"/>
                <a:gd name="connsiteX1" fmla="*/ 656 w 9906"/>
                <a:gd name="connsiteY1" fmla="*/ 594 h 10594"/>
                <a:gd name="connsiteX2" fmla="*/ 386 w 9906"/>
                <a:gd name="connsiteY2" fmla="*/ 5795 h 10594"/>
                <a:gd name="connsiteX3" fmla="*/ 2432 w 9906"/>
                <a:gd name="connsiteY3" fmla="*/ 7061 h 10594"/>
                <a:gd name="connsiteX4" fmla="*/ 4954 w 9906"/>
                <a:gd name="connsiteY4" fmla="*/ 10593 h 10594"/>
                <a:gd name="connsiteX5" fmla="*/ 7715 w 9906"/>
                <a:gd name="connsiteY5" fmla="*/ 7442 h 10594"/>
                <a:gd name="connsiteX6" fmla="*/ 9767 w 9906"/>
                <a:gd name="connsiteY6" fmla="*/ 5966 h 10594"/>
                <a:gd name="connsiteX7" fmla="*/ 9253 w 9906"/>
                <a:gd name="connsiteY7" fmla="*/ 0 h 1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06" h="10594">
                  <a:moveTo>
                    <a:pt x="656" y="594"/>
                  </a:moveTo>
                  <a:lnTo>
                    <a:pt x="656" y="594"/>
                  </a:lnTo>
                  <a:cubicBezTo>
                    <a:pt x="656" y="594"/>
                    <a:pt x="-619" y="4027"/>
                    <a:pt x="386" y="5795"/>
                  </a:cubicBezTo>
                  <a:cubicBezTo>
                    <a:pt x="1316" y="7668"/>
                    <a:pt x="1670" y="6261"/>
                    <a:pt x="2432" y="7061"/>
                  </a:cubicBezTo>
                  <a:cubicBezTo>
                    <a:pt x="3193" y="7861"/>
                    <a:pt x="4075" y="10530"/>
                    <a:pt x="4954" y="10593"/>
                  </a:cubicBezTo>
                  <a:cubicBezTo>
                    <a:pt x="5836" y="10656"/>
                    <a:pt x="7045" y="8459"/>
                    <a:pt x="7715" y="7442"/>
                  </a:cubicBezTo>
                  <a:cubicBezTo>
                    <a:pt x="8386" y="6425"/>
                    <a:pt x="9378" y="6899"/>
                    <a:pt x="9767" y="5966"/>
                  </a:cubicBezTo>
                  <a:cubicBezTo>
                    <a:pt x="10312" y="4296"/>
                    <a:pt x="9075" y="442"/>
                    <a:pt x="925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7" name="Freeform 46"/>
            <p:cNvSpPr>
              <a:spLocks/>
            </p:cNvSpPr>
            <p:nvPr/>
          </p:nvSpPr>
          <p:spPr bwMode="auto">
            <a:xfrm rot="120000">
              <a:off x="-1842504" y="2706452"/>
              <a:ext cx="600363" cy="172627"/>
            </a:xfrm>
            <a:custGeom>
              <a:avLst/>
              <a:gdLst>
                <a:gd name="T0" fmla="*/ 55 w 319"/>
                <a:gd name="T1" fmla="*/ 9 h 187"/>
                <a:gd name="T2" fmla="*/ 55 w 319"/>
                <a:gd name="T3" fmla="*/ 9 h 187"/>
                <a:gd name="T4" fmla="*/ 291 w 319"/>
                <a:gd name="T5" fmla="*/ 0 h 187"/>
                <a:gd name="T6" fmla="*/ 312 w 319"/>
                <a:gd name="T7" fmla="*/ 86 h 187"/>
                <a:gd name="T8" fmla="*/ 149 w 319"/>
                <a:gd name="T9" fmla="*/ 176 h 187"/>
                <a:gd name="T10" fmla="*/ 55 w 319"/>
                <a:gd name="T11" fmla="*/ 9 h 187"/>
                <a:gd name="connsiteX0" fmla="*/ 404 w 8496"/>
                <a:gd name="connsiteY0" fmla="*/ 481 h 8084"/>
                <a:gd name="connsiteX1" fmla="*/ 404 w 8496"/>
                <a:gd name="connsiteY1" fmla="*/ 481 h 8084"/>
                <a:gd name="connsiteX2" fmla="*/ 7802 w 8496"/>
                <a:gd name="connsiteY2" fmla="*/ 0 h 8084"/>
                <a:gd name="connsiteX3" fmla="*/ 8461 w 8496"/>
                <a:gd name="connsiteY3" fmla="*/ 4599 h 8084"/>
                <a:gd name="connsiteX4" fmla="*/ 4830 w 8496"/>
                <a:gd name="connsiteY4" fmla="*/ 7975 h 8084"/>
                <a:gd name="connsiteX5" fmla="*/ 404 w 8496"/>
                <a:gd name="connsiteY5" fmla="*/ 481 h 8084"/>
                <a:gd name="connsiteX0" fmla="*/ 996 w 9524"/>
                <a:gd name="connsiteY0" fmla="*/ 3262 h 9943"/>
                <a:gd name="connsiteX1" fmla="*/ 0 w 9524"/>
                <a:gd name="connsiteY1" fmla="*/ 595 h 9943"/>
                <a:gd name="connsiteX2" fmla="*/ 8707 w 9524"/>
                <a:gd name="connsiteY2" fmla="*/ 0 h 9943"/>
                <a:gd name="connsiteX3" fmla="*/ 9483 w 9524"/>
                <a:gd name="connsiteY3" fmla="*/ 5689 h 9943"/>
                <a:gd name="connsiteX4" fmla="*/ 5209 w 9524"/>
                <a:gd name="connsiteY4" fmla="*/ 9865 h 9943"/>
                <a:gd name="connsiteX5" fmla="*/ 996 w 9524"/>
                <a:gd name="connsiteY5" fmla="*/ 3262 h 9943"/>
                <a:gd name="connsiteX0" fmla="*/ 1046 w 10000"/>
                <a:gd name="connsiteY0" fmla="*/ 3281 h 10072"/>
                <a:gd name="connsiteX1" fmla="*/ 0 w 10000"/>
                <a:gd name="connsiteY1" fmla="*/ 598 h 10072"/>
                <a:gd name="connsiteX2" fmla="*/ 9142 w 10000"/>
                <a:gd name="connsiteY2" fmla="*/ 0 h 10072"/>
                <a:gd name="connsiteX3" fmla="*/ 9957 w 10000"/>
                <a:gd name="connsiteY3" fmla="*/ 5722 h 10072"/>
                <a:gd name="connsiteX4" fmla="*/ 5469 w 10000"/>
                <a:gd name="connsiteY4" fmla="*/ 9922 h 10072"/>
                <a:gd name="connsiteX5" fmla="*/ 2522 w 10000"/>
                <a:gd name="connsiteY5" fmla="*/ 8582 h 10072"/>
                <a:gd name="connsiteX6" fmla="*/ 1046 w 10000"/>
                <a:gd name="connsiteY6" fmla="*/ 3281 h 10072"/>
                <a:gd name="connsiteX0" fmla="*/ 1046 w 9594"/>
                <a:gd name="connsiteY0" fmla="*/ 3580 h 10342"/>
                <a:gd name="connsiteX1" fmla="*/ 0 w 9594"/>
                <a:gd name="connsiteY1" fmla="*/ 897 h 10342"/>
                <a:gd name="connsiteX2" fmla="*/ 9142 w 9594"/>
                <a:gd name="connsiteY2" fmla="*/ 299 h 10342"/>
                <a:gd name="connsiteX3" fmla="*/ 8131 w 9594"/>
                <a:gd name="connsiteY3" fmla="*/ 6469 h 10342"/>
                <a:gd name="connsiteX4" fmla="*/ 5469 w 9594"/>
                <a:gd name="connsiteY4" fmla="*/ 10221 h 10342"/>
                <a:gd name="connsiteX5" fmla="*/ 2522 w 9594"/>
                <a:gd name="connsiteY5" fmla="*/ 8881 h 10342"/>
                <a:gd name="connsiteX6" fmla="*/ 1046 w 9594"/>
                <a:gd name="connsiteY6" fmla="*/ 3580 h 10342"/>
                <a:gd name="connsiteX0" fmla="*/ 1090 w 9621"/>
                <a:gd name="connsiteY0" fmla="*/ 3193 h 9731"/>
                <a:gd name="connsiteX1" fmla="*/ 0 w 9621"/>
                <a:gd name="connsiteY1" fmla="*/ 598 h 9731"/>
                <a:gd name="connsiteX2" fmla="*/ 5882 w 9621"/>
                <a:gd name="connsiteY2" fmla="*/ 3976 h 9731"/>
                <a:gd name="connsiteX3" fmla="*/ 9529 w 9621"/>
                <a:gd name="connsiteY3" fmla="*/ 20 h 9731"/>
                <a:gd name="connsiteX4" fmla="*/ 8475 w 9621"/>
                <a:gd name="connsiteY4" fmla="*/ 5986 h 9731"/>
                <a:gd name="connsiteX5" fmla="*/ 5700 w 9621"/>
                <a:gd name="connsiteY5" fmla="*/ 9614 h 9731"/>
                <a:gd name="connsiteX6" fmla="*/ 2629 w 9621"/>
                <a:gd name="connsiteY6" fmla="*/ 8318 h 9731"/>
                <a:gd name="connsiteX7" fmla="*/ 1090 w 9621"/>
                <a:gd name="connsiteY7" fmla="*/ 3193 h 9731"/>
                <a:gd name="connsiteX0" fmla="*/ 288 w 9155"/>
                <a:gd name="connsiteY0" fmla="*/ 3280 h 9999"/>
                <a:gd name="connsiteX1" fmla="*/ 0 w 9155"/>
                <a:gd name="connsiteY1" fmla="*/ 3725 h 9999"/>
                <a:gd name="connsiteX2" fmla="*/ 5269 w 9155"/>
                <a:gd name="connsiteY2" fmla="*/ 4085 h 9999"/>
                <a:gd name="connsiteX3" fmla="*/ 9059 w 9155"/>
                <a:gd name="connsiteY3" fmla="*/ 20 h 9999"/>
                <a:gd name="connsiteX4" fmla="*/ 7964 w 9155"/>
                <a:gd name="connsiteY4" fmla="*/ 6150 h 9999"/>
                <a:gd name="connsiteX5" fmla="*/ 5080 w 9155"/>
                <a:gd name="connsiteY5" fmla="*/ 9879 h 9999"/>
                <a:gd name="connsiteX6" fmla="*/ 1888 w 9155"/>
                <a:gd name="connsiteY6" fmla="*/ 8547 h 9999"/>
                <a:gd name="connsiteX7" fmla="*/ 288 w 9155"/>
                <a:gd name="connsiteY7" fmla="*/ 3280 h 9999"/>
                <a:gd name="connsiteX0" fmla="*/ 315 w 10886"/>
                <a:gd name="connsiteY0" fmla="*/ 1515 h 8235"/>
                <a:gd name="connsiteX1" fmla="*/ 0 w 10886"/>
                <a:gd name="connsiteY1" fmla="*/ 1960 h 8235"/>
                <a:gd name="connsiteX2" fmla="*/ 5755 w 10886"/>
                <a:gd name="connsiteY2" fmla="*/ 2320 h 8235"/>
                <a:gd name="connsiteX3" fmla="*/ 10818 w 10886"/>
                <a:gd name="connsiteY3" fmla="*/ 33 h 8235"/>
                <a:gd name="connsiteX4" fmla="*/ 8699 w 10886"/>
                <a:gd name="connsiteY4" fmla="*/ 4386 h 8235"/>
                <a:gd name="connsiteX5" fmla="*/ 5549 w 10886"/>
                <a:gd name="connsiteY5" fmla="*/ 8115 h 8235"/>
                <a:gd name="connsiteX6" fmla="*/ 2062 w 10886"/>
                <a:gd name="connsiteY6" fmla="*/ 6783 h 8235"/>
                <a:gd name="connsiteX7" fmla="*/ 315 w 10886"/>
                <a:gd name="connsiteY7" fmla="*/ 1515 h 8235"/>
                <a:gd name="connsiteX0" fmla="*/ 289 w 10001"/>
                <a:gd name="connsiteY0" fmla="*/ 254 h 8414"/>
                <a:gd name="connsiteX1" fmla="*/ 0 w 10001"/>
                <a:gd name="connsiteY1" fmla="*/ 794 h 8414"/>
                <a:gd name="connsiteX2" fmla="*/ 5287 w 10001"/>
                <a:gd name="connsiteY2" fmla="*/ 1231 h 8414"/>
                <a:gd name="connsiteX3" fmla="*/ 9938 w 10001"/>
                <a:gd name="connsiteY3" fmla="*/ 76 h 8414"/>
                <a:gd name="connsiteX4" fmla="*/ 7991 w 10001"/>
                <a:gd name="connsiteY4" fmla="*/ 3740 h 8414"/>
                <a:gd name="connsiteX5" fmla="*/ 5097 w 10001"/>
                <a:gd name="connsiteY5" fmla="*/ 8268 h 8414"/>
                <a:gd name="connsiteX6" fmla="*/ 1894 w 10001"/>
                <a:gd name="connsiteY6" fmla="*/ 6651 h 8414"/>
                <a:gd name="connsiteX7" fmla="*/ 289 w 10001"/>
                <a:gd name="connsiteY7" fmla="*/ 254 h 8414"/>
                <a:gd name="connsiteX0" fmla="*/ 289 w 10081"/>
                <a:gd name="connsiteY0" fmla="*/ 404 h 9985"/>
                <a:gd name="connsiteX1" fmla="*/ 0 w 10081"/>
                <a:gd name="connsiteY1" fmla="*/ 1046 h 9985"/>
                <a:gd name="connsiteX2" fmla="*/ 5286 w 10081"/>
                <a:gd name="connsiteY2" fmla="*/ 1565 h 9985"/>
                <a:gd name="connsiteX3" fmla="*/ 9937 w 10081"/>
                <a:gd name="connsiteY3" fmla="*/ 192 h 9985"/>
                <a:gd name="connsiteX4" fmla="*/ 8839 w 10081"/>
                <a:gd name="connsiteY4" fmla="*/ 6482 h 9985"/>
                <a:gd name="connsiteX5" fmla="*/ 5096 w 10081"/>
                <a:gd name="connsiteY5" fmla="*/ 9928 h 9985"/>
                <a:gd name="connsiteX6" fmla="*/ 1894 w 10081"/>
                <a:gd name="connsiteY6" fmla="*/ 8007 h 9985"/>
                <a:gd name="connsiteX7" fmla="*/ 289 w 10081"/>
                <a:gd name="connsiteY7" fmla="*/ 404 h 9985"/>
                <a:gd name="connsiteX0" fmla="*/ 0 w 12082"/>
                <a:gd name="connsiteY0" fmla="*/ 4864 h 9999"/>
                <a:gd name="connsiteX1" fmla="*/ 2082 w 12082"/>
                <a:gd name="connsiteY1" fmla="*/ 1048 h 9999"/>
                <a:gd name="connsiteX2" fmla="*/ 7326 w 12082"/>
                <a:gd name="connsiteY2" fmla="*/ 1567 h 9999"/>
                <a:gd name="connsiteX3" fmla="*/ 11939 w 12082"/>
                <a:gd name="connsiteY3" fmla="*/ 192 h 9999"/>
                <a:gd name="connsiteX4" fmla="*/ 10850 w 12082"/>
                <a:gd name="connsiteY4" fmla="*/ 6492 h 9999"/>
                <a:gd name="connsiteX5" fmla="*/ 7137 w 12082"/>
                <a:gd name="connsiteY5" fmla="*/ 9943 h 9999"/>
                <a:gd name="connsiteX6" fmla="*/ 3961 w 12082"/>
                <a:gd name="connsiteY6" fmla="*/ 8019 h 9999"/>
                <a:gd name="connsiteX7" fmla="*/ 0 w 12082"/>
                <a:gd name="connsiteY7" fmla="*/ 4864 h 9999"/>
                <a:gd name="connsiteX0" fmla="*/ 0 w 12593"/>
                <a:gd name="connsiteY0" fmla="*/ 4864 h 10000"/>
                <a:gd name="connsiteX1" fmla="*/ 1723 w 12593"/>
                <a:gd name="connsiteY1" fmla="*/ 1048 h 10000"/>
                <a:gd name="connsiteX2" fmla="*/ 6064 w 12593"/>
                <a:gd name="connsiteY2" fmla="*/ 1567 h 10000"/>
                <a:gd name="connsiteX3" fmla="*/ 12551 w 12593"/>
                <a:gd name="connsiteY3" fmla="*/ 192 h 10000"/>
                <a:gd name="connsiteX4" fmla="*/ 8980 w 12593"/>
                <a:gd name="connsiteY4" fmla="*/ 6493 h 10000"/>
                <a:gd name="connsiteX5" fmla="*/ 5907 w 12593"/>
                <a:gd name="connsiteY5" fmla="*/ 9944 h 10000"/>
                <a:gd name="connsiteX6" fmla="*/ 3278 w 12593"/>
                <a:gd name="connsiteY6" fmla="*/ 8020 h 10000"/>
                <a:gd name="connsiteX7" fmla="*/ 0 w 12593"/>
                <a:gd name="connsiteY7" fmla="*/ 4864 h 10000"/>
                <a:gd name="connsiteX0" fmla="*/ 0 w 12648"/>
                <a:gd name="connsiteY0" fmla="*/ 4837 h 10001"/>
                <a:gd name="connsiteX1" fmla="*/ 1723 w 12648"/>
                <a:gd name="connsiteY1" fmla="*/ 1021 h 10001"/>
                <a:gd name="connsiteX2" fmla="*/ 6064 w 12648"/>
                <a:gd name="connsiteY2" fmla="*/ 1540 h 10001"/>
                <a:gd name="connsiteX3" fmla="*/ 12551 w 12648"/>
                <a:gd name="connsiteY3" fmla="*/ 165 h 10001"/>
                <a:gd name="connsiteX4" fmla="*/ 10048 w 12648"/>
                <a:gd name="connsiteY4" fmla="*/ 5971 h 10001"/>
                <a:gd name="connsiteX5" fmla="*/ 5907 w 12648"/>
                <a:gd name="connsiteY5" fmla="*/ 9917 h 10001"/>
                <a:gd name="connsiteX6" fmla="*/ 3278 w 12648"/>
                <a:gd name="connsiteY6" fmla="*/ 7993 h 10001"/>
                <a:gd name="connsiteX7" fmla="*/ 0 w 12648"/>
                <a:gd name="connsiteY7" fmla="*/ 4837 h 10001"/>
                <a:gd name="connsiteX0" fmla="*/ 0 w 12648"/>
                <a:gd name="connsiteY0" fmla="*/ 4837 h 12099"/>
                <a:gd name="connsiteX1" fmla="*/ 1723 w 12648"/>
                <a:gd name="connsiteY1" fmla="*/ 1021 h 12099"/>
                <a:gd name="connsiteX2" fmla="*/ 6064 w 12648"/>
                <a:gd name="connsiteY2" fmla="*/ 1540 h 12099"/>
                <a:gd name="connsiteX3" fmla="*/ 12551 w 12648"/>
                <a:gd name="connsiteY3" fmla="*/ 165 h 12099"/>
                <a:gd name="connsiteX4" fmla="*/ 10048 w 12648"/>
                <a:gd name="connsiteY4" fmla="*/ 5971 h 12099"/>
                <a:gd name="connsiteX5" fmla="*/ 6294 w 12648"/>
                <a:gd name="connsiteY5" fmla="*/ 12072 h 12099"/>
                <a:gd name="connsiteX6" fmla="*/ 3278 w 12648"/>
                <a:gd name="connsiteY6" fmla="*/ 7993 h 12099"/>
                <a:gd name="connsiteX7" fmla="*/ 0 w 12648"/>
                <a:gd name="connsiteY7" fmla="*/ 4837 h 12099"/>
                <a:gd name="connsiteX0" fmla="*/ 0 w 12648"/>
                <a:gd name="connsiteY0" fmla="*/ 4837 h 12291"/>
                <a:gd name="connsiteX1" fmla="*/ 1723 w 12648"/>
                <a:gd name="connsiteY1" fmla="*/ 1021 h 12291"/>
                <a:gd name="connsiteX2" fmla="*/ 6064 w 12648"/>
                <a:gd name="connsiteY2" fmla="*/ 1540 h 12291"/>
                <a:gd name="connsiteX3" fmla="*/ 12551 w 12648"/>
                <a:gd name="connsiteY3" fmla="*/ 165 h 12291"/>
                <a:gd name="connsiteX4" fmla="*/ 10048 w 12648"/>
                <a:gd name="connsiteY4" fmla="*/ 5971 h 12291"/>
                <a:gd name="connsiteX5" fmla="*/ 6294 w 12648"/>
                <a:gd name="connsiteY5" fmla="*/ 12072 h 12291"/>
                <a:gd name="connsiteX6" fmla="*/ 3278 w 12648"/>
                <a:gd name="connsiteY6" fmla="*/ 10138 h 12291"/>
                <a:gd name="connsiteX7" fmla="*/ 0 w 12648"/>
                <a:gd name="connsiteY7" fmla="*/ 4837 h 12291"/>
                <a:gd name="connsiteX0" fmla="*/ 0 w 12830"/>
                <a:gd name="connsiteY0" fmla="*/ 4997 h 12286"/>
                <a:gd name="connsiteX1" fmla="*/ 1723 w 12830"/>
                <a:gd name="connsiteY1" fmla="*/ 1181 h 12286"/>
                <a:gd name="connsiteX2" fmla="*/ 6064 w 12830"/>
                <a:gd name="connsiteY2" fmla="*/ 1700 h 12286"/>
                <a:gd name="connsiteX3" fmla="*/ 12551 w 12830"/>
                <a:gd name="connsiteY3" fmla="*/ 325 h 12286"/>
                <a:gd name="connsiteX4" fmla="*/ 11598 w 12830"/>
                <a:gd name="connsiteY4" fmla="*/ 8808 h 12286"/>
                <a:gd name="connsiteX5" fmla="*/ 6294 w 12830"/>
                <a:gd name="connsiteY5" fmla="*/ 12232 h 12286"/>
                <a:gd name="connsiteX6" fmla="*/ 3278 w 12830"/>
                <a:gd name="connsiteY6" fmla="*/ 10298 h 12286"/>
                <a:gd name="connsiteX7" fmla="*/ 0 w 12830"/>
                <a:gd name="connsiteY7" fmla="*/ 4997 h 12286"/>
                <a:gd name="connsiteX0" fmla="*/ 0 w 12943"/>
                <a:gd name="connsiteY0" fmla="*/ 4997 h 12286"/>
                <a:gd name="connsiteX1" fmla="*/ 1723 w 12943"/>
                <a:gd name="connsiteY1" fmla="*/ 1181 h 12286"/>
                <a:gd name="connsiteX2" fmla="*/ 6064 w 12943"/>
                <a:gd name="connsiteY2" fmla="*/ 1700 h 12286"/>
                <a:gd name="connsiteX3" fmla="*/ 12551 w 12943"/>
                <a:gd name="connsiteY3" fmla="*/ 325 h 12286"/>
                <a:gd name="connsiteX4" fmla="*/ 11598 w 12943"/>
                <a:gd name="connsiteY4" fmla="*/ 8808 h 12286"/>
                <a:gd name="connsiteX5" fmla="*/ 6294 w 12943"/>
                <a:gd name="connsiteY5" fmla="*/ 12232 h 12286"/>
                <a:gd name="connsiteX6" fmla="*/ 3278 w 12943"/>
                <a:gd name="connsiteY6" fmla="*/ 10298 h 12286"/>
                <a:gd name="connsiteX7" fmla="*/ 0 w 12943"/>
                <a:gd name="connsiteY7" fmla="*/ 4997 h 12286"/>
                <a:gd name="connsiteX0" fmla="*/ 0 w 12802"/>
                <a:gd name="connsiteY0" fmla="*/ 5234 h 12523"/>
                <a:gd name="connsiteX1" fmla="*/ 1723 w 12802"/>
                <a:gd name="connsiteY1" fmla="*/ 1418 h 12523"/>
                <a:gd name="connsiteX2" fmla="*/ 7999 w 12802"/>
                <a:gd name="connsiteY2" fmla="*/ 867 h 12523"/>
                <a:gd name="connsiteX3" fmla="*/ 12551 w 12802"/>
                <a:gd name="connsiteY3" fmla="*/ 562 h 12523"/>
                <a:gd name="connsiteX4" fmla="*/ 11598 w 12802"/>
                <a:gd name="connsiteY4" fmla="*/ 9045 h 12523"/>
                <a:gd name="connsiteX5" fmla="*/ 6294 w 12802"/>
                <a:gd name="connsiteY5" fmla="*/ 12469 h 12523"/>
                <a:gd name="connsiteX6" fmla="*/ 3278 w 12802"/>
                <a:gd name="connsiteY6" fmla="*/ 10535 h 12523"/>
                <a:gd name="connsiteX7" fmla="*/ 0 w 12802"/>
                <a:gd name="connsiteY7" fmla="*/ 5234 h 12523"/>
                <a:gd name="connsiteX0" fmla="*/ 0 w 12602"/>
                <a:gd name="connsiteY0" fmla="*/ 5370 h 12659"/>
                <a:gd name="connsiteX1" fmla="*/ 1723 w 12602"/>
                <a:gd name="connsiteY1" fmla="*/ 1554 h 12659"/>
                <a:gd name="connsiteX2" fmla="*/ 7999 w 12602"/>
                <a:gd name="connsiteY2" fmla="*/ 1003 h 12659"/>
                <a:gd name="connsiteX3" fmla="*/ 10782 w 12602"/>
                <a:gd name="connsiteY3" fmla="*/ 536 h 12659"/>
                <a:gd name="connsiteX4" fmla="*/ 12551 w 12602"/>
                <a:gd name="connsiteY4" fmla="*/ 698 h 12659"/>
                <a:gd name="connsiteX5" fmla="*/ 11598 w 12602"/>
                <a:gd name="connsiteY5" fmla="*/ 9181 h 12659"/>
                <a:gd name="connsiteX6" fmla="*/ 6294 w 12602"/>
                <a:gd name="connsiteY6" fmla="*/ 12605 h 12659"/>
                <a:gd name="connsiteX7" fmla="*/ 3278 w 12602"/>
                <a:gd name="connsiteY7" fmla="*/ 10671 h 12659"/>
                <a:gd name="connsiteX8" fmla="*/ 0 w 12602"/>
                <a:gd name="connsiteY8" fmla="*/ 5370 h 12659"/>
                <a:gd name="connsiteX0" fmla="*/ 0 w 12961"/>
                <a:gd name="connsiteY0" fmla="*/ 4835 h 12124"/>
                <a:gd name="connsiteX1" fmla="*/ 1723 w 12961"/>
                <a:gd name="connsiteY1" fmla="*/ 1019 h 12124"/>
                <a:gd name="connsiteX2" fmla="*/ 7999 w 12961"/>
                <a:gd name="connsiteY2" fmla="*/ 468 h 12124"/>
                <a:gd name="connsiteX3" fmla="*/ 10782 w 12961"/>
                <a:gd name="connsiteY3" fmla="*/ 1 h 12124"/>
                <a:gd name="connsiteX4" fmla="*/ 12938 w 12961"/>
                <a:gd name="connsiteY4" fmla="*/ 3387 h 12124"/>
                <a:gd name="connsiteX5" fmla="*/ 11598 w 12961"/>
                <a:gd name="connsiteY5" fmla="*/ 8646 h 12124"/>
                <a:gd name="connsiteX6" fmla="*/ 6294 w 12961"/>
                <a:gd name="connsiteY6" fmla="*/ 12070 h 12124"/>
                <a:gd name="connsiteX7" fmla="*/ 3278 w 12961"/>
                <a:gd name="connsiteY7" fmla="*/ 10136 h 12124"/>
                <a:gd name="connsiteX8" fmla="*/ 0 w 12961"/>
                <a:gd name="connsiteY8" fmla="*/ 4835 h 12124"/>
                <a:gd name="connsiteX0" fmla="*/ 0 w 14302"/>
                <a:gd name="connsiteY0" fmla="*/ 4835 h 12124"/>
                <a:gd name="connsiteX1" fmla="*/ 1723 w 14302"/>
                <a:gd name="connsiteY1" fmla="*/ 1019 h 12124"/>
                <a:gd name="connsiteX2" fmla="*/ 7999 w 14302"/>
                <a:gd name="connsiteY2" fmla="*/ 468 h 12124"/>
                <a:gd name="connsiteX3" fmla="*/ 10782 w 14302"/>
                <a:gd name="connsiteY3" fmla="*/ 1 h 12124"/>
                <a:gd name="connsiteX4" fmla="*/ 14295 w 14302"/>
                <a:gd name="connsiteY4" fmla="*/ 3387 h 12124"/>
                <a:gd name="connsiteX5" fmla="*/ 11598 w 14302"/>
                <a:gd name="connsiteY5" fmla="*/ 8646 h 12124"/>
                <a:gd name="connsiteX6" fmla="*/ 6294 w 14302"/>
                <a:gd name="connsiteY6" fmla="*/ 12070 h 12124"/>
                <a:gd name="connsiteX7" fmla="*/ 3278 w 14302"/>
                <a:gd name="connsiteY7" fmla="*/ 10136 h 12124"/>
                <a:gd name="connsiteX8" fmla="*/ 0 w 14302"/>
                <a:gd name="connsiteY8" fmla="*/ 4835 h 12124"/>
                <a:gd name="connsiteX0" fmla="*/ 0 w 13533"/>
                <a:gd name="connsiteY0" fmla="*/ 4835 h 12124"/>
                <a:gd name="connsiteX1" fmla="*/ 1723 w 13533"/>
                <a:gd name="connsiteY1" fmla="*/ 1019 h 12124"/>
                <a:gd name="connsiteX2" fmla="*/ 7999 w 13533"/>
                <a:gd name="connsiteY2" fmla="*/ 468 h 12124"/>
                <a:gd name="connsiteX3" fmla="*/ 10782 w 13533"/>
                <a:gd name="connsiteY3" fmla="*/ 1 h 12124"/>
                <a:gd name="connsiteX4" fmla="*/ 13521 w 13533"/>
                <a:gd name="connsiteY4" fmla="*/ 5537 h 12124"/>
                <a:gd name="connsiteX5" fmla="*/ 11598 w 13533"/>
                <a:gd name="connsiteY5" fmla="*/ 8646 h 12124"/>
                <a:gd name="connsiteX6" fmla="*/ 6294 w 13533"/>
                <a:gd name="connsiteY6" fmla="*/ 12070 h 12124"/>
                <a:gd name="connsiteX7" fmla="*/ 3278 w 13533"/>
                <a:gd name="connsiteY7" fmla="*/ 10136 h 12124"/>
                <a:gd name="connsiteX8" fmla="*/ 0 w 13533"/>
                <a:gd name="connsiteY8" fmla="*/ 4835 h 12124"/>
                <a:gd name="connsiteX0" fmla="*/ 0 w 13920"/>
                <a:gd name="connsiteY0" fmla="*/ 7522 h 12124"/>
                <a:gd name="connsiteX1" fmla="*/ 2110 w 13920"/>
                <a:gd name="connsiteY1" fmla="*/ 1019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7805 w 13920"/>
                <a:gd name="connsiteY2" fmla="*/ 1005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6681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8424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805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2109 w 13960"/>
                <a:gd name="connsiteY1" fmla="*/ 2095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3955"/>
                <a:gd name="connsiteX1" fmla="*/ 2109 w 13960"/>
                <a:gd name="connsiteY1" fmla="*/ 2095 h 13955"/>
                <a:gd name="connsiteX2" fmla="*/ 7224 w 13960"/>
                <a:gd name="connsiteY2" fmla="*/ 1005 h 13955"/>
                <a:gd name="connsiteX3" fmla="*/ 11169 w 13960"/>
                <a:gd name="connsiteY3" fmla="*/ 1 h 13955"/>
                <a:gd name="connsiteX4" fmla="*/ 13908 w 13960"/>
                <a:gd name="connsiteY4" fmla="*/ 5537 h 13955"/>
                <a:gd name="connsiteX5" fmla="*/ 12566 w 13960"/>
                <a:gd name="connsiteY5" fmla="*/ 8110 h 13955"/>
                <a:gd name="connsiteX6" fmla="*/ 8424 w 13960"/>
                <a:gd name="connsiteY6" fmla="*/ 12070 h 13955"/>
                <a:gd name="connsiteX7" fmla="*/ 3858 w 13960"/>
                <a:gd name="connsiteY7" fmla="*/ 13361 h 13955"/>
                <a:gd name="connsiteX8" fmla="*/ 0 w 13960"/>
                <a:gd name="connsiteY8" fmla="*/ 7522 h 13955"/>
                <a:gd name="connsiteX0" fmla="*/ 0 w 13960"/>
                <a:gd name="connsiteY0" fmla="*/ 7522 h 23419"/>
                <a:gd name="connsiteX1" fmla="*/ 2109 w 13960"/>
                <a:gd name="connsiteY1" fmla="*/ 2095 h 23419"/>
                <a:gd name="connsiteX2" fmla="*/ 7224 w 13960"/>
                <a:gd name="connsiteY2" fmla="*/ 1005 h 23419"/>
                <a:gd name="connsiteX3" fmla="*/ 11169 w 13960"/>
                <a:gd name="connsiteY3" fmla="*/ 1 h 23419"/>
                <a:gd name="connsiteX4" fmla="*/ 13908 w 13960"/>
                <a:gd name="connsiteY4" fmla="*/ 5537 h 23419"/>
                <a:gd name="connsiteX5" fmla="*/ 12566 w 13960"/>
                <a:gd name="connsiteY5" fmla="*/ 8110 h 23419"/>
                <a:gd name="connsiteX6" fmla="*/ 11136 w 13960"/>
                <a:gd name="connsiteY6" fmla="*/ 23361 h 23419"/>
                <a:gd name="connsiteX7" fmla="*/ 3858 w 13960"/>
                <a:gd name="connsiteY7" fmla="*/ 13361 h 23419"/>
                <a:gd name="connsiteX8" fmla="*/ 0 w 13960"/>
                <a:gd name="connsiteY8" fmla="*/ 7522 h 23419"/>
                <a:gd name="connsiteX0" fmla="*/ 0 w 13960"/>
                <a:gd name="connsiteY0" fmla="*/ 7522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7522 h 15138"/>
                <a:gd name="connsiteX0" fmla="*/ 0 w 13960"/>
                <a:gd name="connsiteY0" fmla="*/ 4833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4833 h 15138"/>
                <a:gd name="connsiteX0" fmla="*/ 0 w 13613"/>
                <a:gd name="connsiteY0" fmla="*/ 4833 h 15138"/>
                <a:gd name="connsiteX1" fmla="*/ 2109 w 13613"/>
                <a:gd name="connsiteY1" fmla="*/ 2095 h 15138"/>
                <a:gd name="connsiteX2" fmla="*/ 7224 w 13613"/>
                <a:gd name="connsiteY2" fmla="*/ 1005 h 15138"/>
                <a:gd name="connsiteX3" fmla="*/ 11169 w 13613"/>
                <a:gd name="connsiteY3" fmla="*/ 1 h 15138"/>
                <a:gd name="connsiteX4" fmla="*/ 13521 w 13613"/>
                <a:gd name="connsiteY4" fmla="*/ 3386 h 15138"/>
                <a:gd name="connsiteX5" fmla="*/ 12566 w 13613"/>
                <a:gd name="connsiteY5" fmla="*/ 8110 h 15138"/>
                <a:gd name="connsiteX6" fmla="*/ 8812 w 13613"/>
                <a:gd name="connsiteY6" fmla="*/ 14752 h 15138"/>
                <a:gd name="connsiteX7" fmla="*/ 3858 w 13613"/>
                <a:gd name="connsiteY7" fmla="*/ 13361 h 15138"/>
                <a:gd name="connsiteX8" fmla="*/ 0 w 13613"/>
                <a:gd name="connsiteY8" fmla="*/ 4833 h 15138"/>
                <a:gd name="connsiteX0" fmla="*/ 0 w 13613"/>
                <a:gd name="connsiteY0" fmla="*/ 4833 h 13975"/>
                <a:gd name="connsiteX1" fmla="*/ 2109 w 13613"/>
                <a:gd name="connsiteY1" fmla="*/ 2095 h 13975"/>
                <a:gd name="connsiteX2" fmla="*/ 7224 w 13613"/>
                <a:gd name="connsiteY2" fmla="*/ 1005 h 13975"/>
                <a:gd name="connsiteX3" fmla="*/ 11169 w 13613"/>
                <a:gd name="connsiteY3" fmla="*/ 1 h 13975"/>
                <a:gd name="connsiteX4" fmla="*/ 13521 w 13613"/>
                <a:gd name="connsiteY4" fmla="*/ 3386 h 13975"/>
                <a:gd name="connsiteX5" fmla="*/ 12566 w 13613"/>
                <a:gd name="connsiteY5" fmla="*/ 8110 h 13975"/>
                <a:gd name="connsiteX6" fmla="*/ 7884 w 13613"/>
                <a:gd name="connsiteY6" fmla="*/ 12175 h 13975"/>
                <a:gd name="connsiteX7" fmla="*/ 3858 w 13613"/>
                <a:gd name="connsiteY7" fmla="*/ 13361 h 13975"/>
                <a:gd name="connsiteX8" fmla="*/ 0 w 13613"/>
                <a:gd name="connsiteY8" fmla="*/ 4833 h 13975"/>
                <a:gd name="connsiteX0" fmla="*/ 0 w 13613"/>
                <a:gd name="connsiteY0" fmla="*/ 4833 h 12371"/>
                <a:gd name="connsiteX1" fmla="*/ 2109 w 13613"/>
                <a:gd name="connsiteY1" fmla="*/ 2095 h 12371"/>
                <a:gd name="connsiteX2" fmla="*/ 7224 w 13613"/>
                <a:gd name="connsiteY2" fmla="*/ 1005 h 12371"/>
                <a:gd name="connsiteX3" fmla="*/ 11169 w 13613"/>
                <a:gd name="connsiteY3" fmla="*/ 1 h 12371"/>
                <a:gd name="connsiteX4" fmla="*/ 13521 w 13613"/>
                <a:gd name="connsiteY4" fmla="*/ 3386 h 12371"/>
                <a:gd name="connsiteX5" fmla="*/ 12566 w 13613"/>
                <a:gd name="connsiteY5" fmla="*/ 8110 h 12371"/>
                <a:gd name="connsiteX6" fmla="*/ 7884 w 13613"/>
                <a:gd name="connsiteY6" fmla="*/ 12175 h 12371"/>
                <a:gd name="connsiteX7" fmla="*/ 4631 w 13613"/>
                <a:gd name="connsiteY7" fmla="*/ 10781 h 12371"/>
                <a:gd name="connsiteX8" fmla="*/ 0 w 13613"/>
                <a:gd name="connsiteY8" fmla="*/ 4833 h 12371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30"/>
                <a:gd name="connsiteY0" fmla="*/ 4833 h 12834"/>
                <a:gd name="connsiteX1" fmla="*/ 2109 w 13530"/>
                <a:gd name="connsiteY1" fmla="*/ 2095 h 12834"/>
                <a:gd name="connsiteX2" fmla="*/ 7224 w 13530"/>
                <a:gd name="connsiteY2" fmla="*/ 1005 h 12834"/>
                <a:gd name="connsiteX3" fmla="*/ 11169 w 13530"/>
                <a:gd name="connsiteY3" fmla="*/ 1 h 12834"/>
                <a:gd name="connsiteX4" fmla="*/ 13521 w 13530"/>
                <a:gd name="connsiteY4" fmla="*/ 3386 h 12834"/>
                <a:gd name="connsiteX5" fmla="*/ 10246 w 13530"/>
                <a:gd name="connsiteY5" fmla="*/ 10686 h 12834"/>
                <a:gd name="connsiteX6" fmla="*/ 7884 w 13530"/>
                <a:gd name="connsiteY6" fmla="*/ 12175 h 12834"/>
                <a:gd name="connsiteX7" fmla="*/ 4631 w 13530"/>
                <a:gd name="connsiteY7" fmla="*/ 10781 h 12834"/>
                <a:gd name="connsiteX8" fmla="*/ 0 w 13530"/>
                <a:gd name="connsiteY8" fmla="*/ 4833 h 12834"/>
                <a:gd name="connsiteX0" fmla="*/ 0 w 13530"/>
                <a:gd name="connsiteY0" fmla="*/ 4833 h 12188"/>
                <a:gd name="connsiteX1" fmla="*/ 2109 w 13530"/>
                <a:gd name="connsiteY1" fmla="*/ 2095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3000 w 13530"/>
                <a:gd name="connsiteY1" fmla="*/ 1110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644 w 13530"/>
                <a:gd name="connsiteY1" fmla="*/ 2588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822 w 13530"/>
                <a:gd name="connsiteY1" fmla="*/ 1603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8 w 13538"/>
                <a:gd name="connsiteY0" fmla="*/ 4833 h 12175"/>
                <a:gd name="connsiteX1" fmla="*/ 2830 w 13538"/>
                <a:gd name="connsiteY1" fmla="*/ 1603 h 12175"/>
                <a:gd name="connsiteX2" fmla="*/ 7232 w 13538"/>
                <a:gd name="connsiteY2" fmla="*/ 1005 h 12175"/>
                <a:gd name="connsiteX3" fmla="*/ 11177 w 13538"/>
                <a:gd name="connsiteY3" fmla="*/ 1 h 12175"/>
                <a:gd name="connsiteX4" fmla="*/ 13529 w 13538"/>
                <a:gd name="connsiteY4" fmla="*/ 3386 h 12175"/>
                <a:gd name="connsiteX5" fmla="*/ 10254 w 13538"/>
                <a:gd name="connsiteY5" fmla="*/ 10686 h 12175"/>
                <a:gd name="connsiteX6" fmla="*/ 7892 w 13538"/>
                <a:gd name="connsiteY6" fmla="*/ 12175 h 12175"/>
                <a:gd name="connsiteX7" fmla="*/ 4639 w 13538"/>
                <a:gd name="connsiteY7" fmla="*/ 10781 h 12175"/>
                <a:gd name="connsiteX8" fmla="*/ 2326 w 13538"/>
                <a:gd name="connsiteY8" fmla="*/ 5198 h 12175"/>
                <a:gd name="connsiteX9" fmla="*/ 8 w 13538"/>
                <a:gd name="connsiteY9" fmla="*/ 4833 h 12175"/>
                <a:gd name="connsiteX0" fmla="*/ 8 w 13534"/>
                <a:gd name="connsiteY0" fmla="*/ 4833 h 12175"/>
                <a:gd name="connsiteX1" fmla="*/ 2830 w 13534"/>
                <a:gd name="connsiteY1" fmla="*/ 1603 h 12175"/>
                <a:gd name="connsiteX2" fmla="*/ 7232 w 13534"/>
                <a:gd name="connsiteY2" fmla="*/ 1005 h 12175"/>
                <a:gd name="connsiteX3" fmla="*/ 11177 w 13534"/>
                <a:gd name="connsiteY3" fmla="*/ 1 h 12175"/>
                <a:gd name="connsiteX4" fmla="*/ 13529 w 13534"/>
                <a:gd name="connsiteY4" fmla="*/ 3386 h 12175"/>
                <a:gd name="connsiteX5" fmla="*/ 11766 w 13534"/>
                <a:gd name="connsiteY5" fmla="*/ 3224 h 12175"/>
                <a:gd name="connsiteX6" fmla="*/ 10254 w 13534"/>
                <a:gd name="connsiteY6" fmla="*/ 10686 h 12175"/>
                <a:gd name="connsiteX7" fmla="*/ 7892 w 13534"/>
                <a:gd name="connsiteY7" fmla="*/ 12175 h 12175"/>
                <a:gd name="connsiteX8" fmla="*/ 4639 w 13534"/>
                <a:gd name="connsiteY8" fmla="*/ 10781 h 12175"/>
                <a:gd name="connsiteX9" fmla="*/ 2326 w 13534"/>
                <a:gd name="connsiteY9" fmla="*/ 5198 h 12175"/>
                <a:gd name="connsiteX10" fmla="*/ 8 w 13534"/>
                <a:gd name="connsiteY10" fmla="*/ 4833 h 12175"/>
                <a:gd name="connsiteX0" fmla="*/ 8 w 14600"/>
                <a:gd name="connsiteY0" fmla="*/ 4833 h 12175"/>
                <a:gd name="connsiteX1" fmla="*/ 2830 w 14600"/>
                <a:gd name="connsiteY1" fmla="*/ 1603 h 12175"/>
                <a:gd name="connsiteX2" fmla="*/ 7232 w 14600"/>
                <a:gd name="connsiteY2" fmla="*/ 1005 h 12175"/>
                <a:gd name="connsiteX3" fmla="*/ 11177 w 14600"/>
                <a:gd name="connsiteY3" fmla="*/ 1 h 12175"/>
                <a:gd name="connsiteX4" fmla="*/ 14598 w 14600"/>
                <a:gd name="connsiteY4" fmla="*/ 2894 h 12175"/>
                <a:gd name="connsiteX5" fmla="*/ 11766 w 14600"/>
                <a:gd name="connsiteY5" fmla="*/ 3224 h 12175"/>
                <a:gd name="connsiteX6" fmla="*/ 10254 w 14600"/>
                <a:gd name="connsiteY6" fmla="*/ 10686 h 12175"/>
                <a:gd name="connsiteX7" fmla="*/ 7892 w 14600"/>
                <a:gd name="connsiteY7" fmla="*/ 12175 h 12175"/>
                <a:gd name="connsiteX8" fmla="*/ 4639 w 14600"/>
                <a:gd name="connsiteY8" fmla="*/ 10781 h 12175"/>
                <a:gd name="connsiteX9" fmla="*/ 2326 w 14600"/>
                <a:gd name="connsiteY9" fmla="*/ 5198 h 12175"/>
                <a:gd name="connsiteX10" fmla="*/ 8 w 14600"/>
                <a:gd name="connsiteY10" fmla="*/ 4833 h 12175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254 w 14616"/>
                <a:gd name="connsiteY6" fmla="*/ 10686 h 12175"/>
                <a:gd name="connsiteX7" fmla="*/ 7892 w 14616"/>
                <a:gd name="connsiteY7" fmla="*/ 12175 h 12175"/>
                <a:gd name="connsiteX8" fmla="*/ 4639 w 14616"/>
                <a:gd name="connsiteY8" fmla="*/ 10781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16"/>
                <a:gd name="connsiteY0" fmla="*/ 4833 h 12279"/>
                <a:gd name="connsiteX1" fmla="*/ 2830 w 14616"/>
                <a:gd name="connsiteY1" fmla="*/ 1603 h 12279"/>
                <a:gd name="connsiteX2" fmla="*/ 7232 w 14616"/>
                <a:gd name="connsiteY2" fmla="*/ 1005 h 12279"/>
                <a:gd name="connsiteX3" fmla="*/ 11177 w 14616"/>
                <a:gd name="connsiteY3" fmla="*/ 1 h 12279"/>
                <a:gd name="connsiteX4" fmla="*/ 14598 w 14616"/>
                <a:gd name="connsiteY4" fmla="*/ 2894 h 12279"/>
                <a:gd name="connsiteX5" fmla="*/ 12478 w 14616"/>
                <a:gd name="connsiteY5" fmla="*/ 3224 h 12279"/>
                <a:gd name="connsiteX6" fmla="*/ 10254 w 14616"/>
                <a:gd name="connsiteY6" fmla="*/ 10686 h 12279"/>
                <a:gd name="connsiteX7" fmla="*/ 7892 w 14616"/>
                <a:gd name="connsiteY7" fmla="*/ 12175 h 12279"/>
                <a:gd name="connsiteX8" fmla="*/ 4639 w 14616"/>
                <a:gd name="connsiteY8" fmla="*/ 8384 h 12279"/>
                <a:gd name="connsiteX9" fmla="*/ 2326 w 14616"/>
                <a:gd name="connsiteY9" fmla="*/ 5198 h 12279"/>
                <a:gd name="connsiteX10" fmla="*/ 8 w 14616"/>
                <a:gd name="connsiteY10" fmla="*/ 4833 h 12279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832 w 14616"/>
                <a:gd name="connsiteY6" fmla="*/ 8289 h 12175"/>
                <a:gd name="connsiteX7" fmla="*/ 7892 w 14616"/>
                <a:gd name="connsiteY7" fmla="*/ 12175 h 12175"/>
                <a:gd name="connsiteX8" fmla="*/ 4639 w 14616"/>
                <a:gd name="connsiteY8" fmla="*/ 8384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23"/>
                <a:gd name="connsiteY0" fmla="*/ 4833 h 12175"/>
                <a:gd name="connsiteX1" fmla="*/ 2830 w 14623"/>
                <a:gd name="connsiteY1" fmla="*/ 1603 h 12175"/>
                <a:gd name="connsiteX2" fmla="*/ 7232 w 14623"/>
                <a:gd name="connsiteY2" fmla="*/ 1005 h 12175"/>
                <a:gd name="connsiteX3" fmla="*/ 11177 w 14623"/>
                <a:gd name="connsiteY3" fmla="*/ 1 h 12175"/>
                <a:gd name="connsiteX4" fmla="*/ 14598 w 14623"/>
                <a:gd name="connsiteY4" fmla="*/ 2894 h 12175"/>
                <a:gd name="connsiteX5" fmla="*/ 12478 w 14623"/>
                <a:gd name="connsiteY5" fmla="*/ 3224 h 12175"/>
                <a:gd name="connsiteX6" fmla="*/ 7892 w 14623"/>
                <a:gd name="connsiteY6" fmla="*/ 12175 h 12175"/>
                <a:gd name="connsiteX7" fmla="*/ 4639 w 14623"/>
                <a:gd name="connsiteY7" fmla="*/ 8384 h 12175"/>
                <a:gd name="connsiteX8" fmla="*/ 2326 w 14623"/>
                <a:gd name="connsiteY8" fmla="*/ 5198 h 12175"/>
                <a:gd name="connsiteX9" fmla="*/ 8 w 14623"/>
                <a:gd name="connsiteY9" fmla="*/ 4833 h 1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623" h="12175">
                  <a:moveTo>
                    <a:pt x="8" y="4833"/>
                  </a:moveTo>
                  <a:lnTo>
                    <a:pt x="2830" y="1603"/>
                  </a:lnTo>
                  <a:cubicBezTo>
                    <a:pt x="3437" y="833"/>
                    <a:pt x="5872" y="1149"/>
                    <a:pt x="7232" y="1005"/>
                  </a:cubicBezTo>
                  <a:cubicBezTo>
                    <a:pt x="8806" y="835"/>
                    <a:pt x="10418" y="52"/>
                    <a:pt x="11177" y="1"/>
                  </a:cubicBezTo>
                  <a:cubicBezTo>
                    <a:pt x="11936" y="-50"/>
                    <a:pt x="14381" y="2357"/>
                    <a:pt x="14598" y="2894"/>
                  </a:cubicBezTo>
                  <a:cubicBezTo>
                    <a:pt x="14815" y="3431"/>
                    <a:pt x="13596" y="1677"/>
                    <a:pt x="12478" y="3224"/>
                  </a:cubicBezTo>
                  <a:cubicBezTo>
                    <a:pt x="11360" y="4771"/>
                    <a:pt x="9199" y="11315"/>
                    <a:pt x="7892" y="12175"/>
                  </a:cubicBezTo>
                  <a:cubicBezTo>
                    <a:pt x="6860" y="12191"/>
                    <a:pt x="5626" y="9054"/>
                    <a:pt x="4639" y="8384"/>
                  </a:cubicBezTo>
                  <a:cubicBezTo>
                    <a:pt x="3652" y="7714"/>
                    <a:pt x="3098" y="6189"/>
                    <a:pt x="2326" y="5198"/>
                  </a:cubicBezTo>
                  <a:cubicBezTo>
                    <a:pt x="1554" y="4207"/>
                    <a:pt x="-135" y="5925"/>
                    <a:pt x="8" y="4833"/>
                  </a:cubicBezTo>
                  <a:close/>
                </a:path>
              </a:pathLst>
            </a:custGeom>
            <a:solidFill>
              <a:srgbClr val="F58612"/>
            </a:solidFill>
            <a:ln w="254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8" name="Freeform 49"/>
            <p:cNvSpPr>
              <a:spLocks/>
            </p:cNvSpPr>
            <p:nvPr/>
          </p:nvSpPr>
          <p:spPr bwMode="auto">
            <a:xfrm rot="21000048">
              <a:off x="-1451013" y="1935095"/>
              <a:ext cx="403226" cy="260454"/>
            </a:xfrm>
            <a:custGeom>
              <a:avLst/>
              <a:gdLst>
                <a:gd name="T0" fmla="*/ 0 w 285"/>
                <a:gd name="T1" fmla="*/ 92 h 193"/>
                <a:gd name="T2" fmla="*/ 0 w 285"/>
                <a:gd name="T3" fmla="*/ 92 h 193"/>
                <a:gd name="T4" fmla="*/ 285 w 285"/>
                <a:gd name="T5" fmla="*/ 156 h 193"/>
                <a:gd name="T6" fmla="*/ 0 w 285"/>
                <a:gd name="T7" fmla="*/ 9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193">
                  <a:moveTo>
                    <a:pt x="0" y="92"/>
                  </a:moveTo>
                  <a:lnTo>
                    <a:pt x="0" y="92"/>
                  </a:lnTo>
                  <a:cubicBezTo>
                    <a:pt x="0" y="92"/>
                    <a:pt x="123" y="0"/>
                    <a:pt x="285" y="156"/>
                  </a:cubicBezTo>
                  <a:cubicBezTo>
                    <a:pt x="285" y="156"/>
                    <a:pt x="100" y="193"/>
                    <a:pt x="0" y="92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9" name="Freeform 51"/>
            <p:cNvSpPr>
              <a:spLocks/>
            </p:cNvSpPr>
            <p:nvPr/>
          </p:nvSpPr>
          <p:spPr bwMode="auto">
            <a:xfrm rot="487021">
              <a:off x="-2078077" y="1956295"/>
              <a:ext cx="393701" cy="258941"/>
            </a:xfrm>
            <a:custGeom>
              <a:avLst/>
              <a:gdLst>
                <a:gd name="T0" fmla="*/ 278 w 278"/>
                <a:gd name="T1" fmla="*/ 98 h 209"/>
                <a:gd name="T2" fmla="*/ 278 w 278"/>
                <a:gd name="T3" fmla="*/ 98 h 209"/>
                <a:gd name="T4" fmla="*/ 0 w 278"/>
                <a:gd name="T5" fmla="*/ 167 h 209"/>
                <a:gd name="T6" fmla="*/ 278 w 278"/>
                <a:gd name="T7" fmla="*/ 9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8" h="209">
                  <a:moveTo>
                    <a:pt x="278" y="98"/>
                  </a:moveTo>
                  <a:lnTo>
                    <a:pt x="278" y="98"/>
                  </a:lnTo>
                  <a:cubicBezTo>
                    <a:pt x="278" y="98"/>
                    <a:pt x="158" y="0"/>
                    <a:pt x="0" y="167"/>
                  </a:cubicBezTo>
                  <a:cubicBezTo>
                    <a:pt x="0" y="167"/>
                    <a:pt x="175" y="209"/>
                    <a:pt x="278" y="98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0" name="Freeform 55"/>
            <p:cNvSpPr>
              <a:spLocks/>
            </p:cNvSpPr>
            <p:nvPr/>
          </p:nvSpPr>
          <p:spPr bwMode="auto">
            <a:xfrm rot="20661593">
              <a:off x="-1291827" y="2737789"/>
              <a:ext cx="210514" cy="146337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1" name="Freeform 58"/>
            <p:cNvSpPr>
              <a:spLocks/>
            </p:cNvSpPr>
            <p:nvPr/>
          </p:nvSpPr>
          <p:spPr bwMode="auto">
            <a:xfrm rot="17187512">
              <a:off x="-2017310" y="2392682"/>
              <a:ext cx="162985" cy="206987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26" h="10000">
                  <a:moveTo>
                    <a:pt x="326" y="0"/>
                  </a:moveTo>
                  <a:cubicBezTo>
                    <a:pt x="440" y="406"/>
                    <a:pt x="-225" y="1201"/>
                    <a:pt x="80" y="2331"/>
                  </a:cubicBezTo>
                  <a:cubicBezTo>
                    <a:pt x="385" y="3461"/>
                    <a:pt x="605" y="5519"/>
                    <a:pt x="2157" y="6780"/>
                  </a:cubicBezTo>
                  <a:cubicBezTo>
                    <a:pt x="4093" y="8398"/>
                    <a:pt x="9147" y="9385"/>
                    <a:pt x="10326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2" name="Freeform 59"/>
            <p:cNvSpPr>
              <a:spLocks/>
            </p:cNvSpPr>
            <p:nvPr/>
          </p:nvSpPr>
          <p:spPr bwMode="auto">
            <a:xfrm rot="19334246">
              <a:off x="-2420699" y="1356157"/>
              <a:ext cx="464163" cy="116046"/>
            </a:xfrm>
            <a:custGeom>
              <a:avLst/>
              <a:gdLst>
                <a:gd name="T0" fmla="*/ 493 w 493"/>
                <a:gd name="T1" fmla="*/ 189 h 189"/>
                <a:gd name="T2" fmla="*/ 493 w 493"/>
                <a:gd name="T3" fmla="*/ 189 h 189"/>
                <a:gd name="T4" fmla="*/ 0 w 493"/>
                <a:gd name="T5" fmla="*/ 142 h 189"/>
                <a:gd name="connsiteX0" fmla="*/ 10120 w 10120"/>
                <a:gd name="connsiteY0" fmla="*/ 4027 h 4027"/>
                <a:gd name="connsiteX1" fmla="*/ 10120 w 10120"/>
                <a:gd name="connsiteY1" fmla="*/ 4027 h 4027"/>
                <a:gd name="connsiteX2" fmla="*/ 0 w 10120"/>
                <a:gd name="connsiteY2" fmla="*/ 3120 h 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0" h="4027">
                  <a:moveTo>
                    <a:pt x="10120" y="4027"/>
                  </a:moveTo>
                  <a:lnTo>
                    <a:pt x="10120" y="4027"/>
                  </a:lnTo>
                  <a:cubicBezTo>
                    <a:pt x="10120" y="4027"/>
                    <a:pt x="6207" y="-4393"/>
                    <a:pt x="0" y="31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3" name="Freeform 60"/>
            <p:cNvSpPr>
              <a:spLocks/>
            </p:cNvSpPr>
            <p:nvPr/>
          </p:nvSpPr>
          <p:spPr bwMode="auto">
            <a:xfrm>
              <a:off x="-2005052" y="1091647"/>
              <a:ext cx="390526" cy="154455"/>
            </a:xfrm>
            <a:custGeom>
              <a:avLst/>
              <a:gdLst>
                <a:gd name="T0" fmla="*/ 422 w 433"/>
                <a:gd name="T1" fmla="*/ 160 h 160"/>
                <a:gd name="T2" fmla="*/ 422 w 433"/>
                <a:gd name="T3" fmla="*/ 160 h 160"/>
                <a:gd name="T4" fmla="*/ 0 w 433"/>
                <a:gd name="T5" fmla="*/ 107 h 160"/>
                <a:gd name="connsiteX0" fmla="*/ 6884 w 6908"/>
                <a:gd name="connsiteY0" fmla="*/ 5367 h 5367"/>
                <a:gd name="connsiteX1" fmla="*/ 6884 w 6908"/>
                <a:gd name="connsiteY1" fmla="*/ 5367 h 5367"/>
                <a:gd name="connsiteX2" fmla="*/ 0 w 6908"/>
                <a:gd name="connsiteY2" fmla="*/ 2408 h 5367"/>
                <a:gd name="connsiteX0" fmla="*/ 9212 w 9260"/>
                <a:gd name="connsiteY0" fmla="*/ 13365 h 13365"/>
                <a:gd name="connsiteX1" fmla="*/ 9212 w 9260"/>
                <a:gd name="connsiteY1" fmla="*/ 13365 h 13365"/>
                <a:gd name="connsiteX2" fmla="*/ 0 w 9260"/>
                <a:gd name="connsiteY2" fmla="*/ 3898 h 1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60" h="13365">
                  <a:moveTo>
                    <a:pt x="9212" y="13365"/>
                  </a:moveTo>
                  <a:lnTo>
                    <a:pt x="9212" y="13365"/>
                  </a:lnTo>
                  <a:cubicBezTo>
                    <a:pt x="9580" y="12784"/>
                    <a:pt x="7957" y="-8564"/>
                    <a:pt x="0" y="3898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4" name="Freeform 61"/>
            <p:cNvSpPr>
              <a:spLocks/>
            </p:cNvSpPr>
            <p:nvPr/>
          </p:nvSpPr>
          <p:spPr bwMode="auto">
            <a:xfrm>
              <a:off x="-1517688" y="1018962"/>
              <a:ext cx="188913" cy="239255"/>
            </a:xfrm>
            <a:custGeom>
              <a:avLst/>
              <a:gdLst>
                <a:gd name="T0" fmla="*/ 0 w 183"/>
                <a:gd name="T1" fmla="*/ 0 h 220"/>
                <a:gd name="T2" fmla="*/ 0 w 183"/>
                <a:gd name="T3" fmla="*/ 0 h 220"/>
                <a:gd name="T4" fmla="*/ 178 w 183"/>
                <a:gd name="T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2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3" y="80"/>
                    <a:pt x="178" y="2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5" name="Freeform 62"/>
            <p:cNvSpPr>
              <a:spLocks/>
            </p:cNvSpPr>
            <p:nvPr/>
          </p:nvSpPr>
          <p:spPr bwMode="auto">
            <a:xfrm rot="1031621">
              <a:off x="-1011275" y="1506556"/>
              <a:ext cx="223838" cy="280140"/>
            </a:xfrm>
            <a:custGeom>
              <a:avLst/>
              <a:gdLst>
                <a:gd name="T0" fmla="*/ 0 w 158"/>
                <a:gd name="T1" fmla="*/ 0 h 207"/>
                <a:gd name="T2" fmla="*/ 0 w 158"/>
                <a:gd name="T3" fmla="*/ 0 h 207"/>
                <a:gd name="T4" fmla="*/ 158 w 158"/>
                <a:gd name="T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20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8" y="45"/>
                    <a:pt x="158" y="207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6" name="Freeform 53"/>
            <p:cNvSpPr>
              <a:spLocks/>
            </p:cNvSpPr>
            <p:nvPr/>
          </p:nvSpPr>
          <p:spPr bwMode="auto">
            <a:xfrm rot="20823617">
              <a:off x="-1958653" y="2045636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7" name="Freeform 58"/>
            <p:cNvSpPr>
              <a:spLocks/>
            </p:cNvSpPr>
            <p:nvPr/>
          </p:nvSpPr>
          <p:spPr bwMode="auto">
            <a:xfrm rot="17187512">
              <a:off x="-1220472" y="2239929"/>
              <a:ext cx="229163" cy="305749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157 w 11042"/>
                <a:gd name="connsiteY2" fmla="*/ 6780 h 11498"/>
                <a:gd name="connsiteX3" fmla="*/ 11042 w 11042"/>
                <a:gd name="connsiteY3" fmla="*/ 11498 h 11498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680 w 11042"/>
                <a:gd name="connsiteY2" fmla="*/ 6956 h 11498"/>
                <a:gd name="connsiteX3" fmla="*/ 11042 w 11042"/>
                <a:gd name="connsiteY3" fmla="*/ 11498 h 11498"/>
                <a:gd name="connsiteX0" fmla="*/ 326 w 11822"/>
                <a:gd name="connsiteY0" fmla="*/ 0 h 9455"/>
                <a:gd name="connsiteX1" fmla="*/ 80 w 11822"/>
                <a:gd name="connsiteY1" fmla="*/ 2331 h 9455"/>
                <a:gd name="connsiteX2" fmla="*/ 2680 w 11822"/>
                <a:gd name="connsiteY2" fmla="*/ 6956 h 9455"/>
                <a:gd name="connsiteX3" fmla="*/ 11822 w 11822"/>
                <a:gd name="connsiteY3" fmla="*/ 9455 h 9455"/>
                <a:gd name="connsiteX0" fmla="*/ 276 w 8051"/>
                <a:gd name="connsiteY0" fmla="*/ 0 h 10732"/>
                <a:gd name="connsiteX1" fmla="*/ 68 w 8051"/>
                <a:gd name="connsiteY1" fmla="*/ 2465 h 10732"/>
                <a:gd name="connsiteX2" fmla="*/ 2267 w 8051"/>
                <a:gd name="connsiteY2" fmla="*/ 7357 h 10732"/>
                <a:gd name="connsiteX3" fmla="*/ 8051 w 8051"/>
                <a:gd name="connsiteY3" fmla="*/ 10732 h 10732"/>
                <a:gd name="connsiteX0" fmla="*/ 343 w 8679"/>
                <a:gd name="connsiteY0" fmla="*/ 0 h 11029"/>
                <a:gd name="connsiteX1" fmla="*/ 84 w 8679"/>
                <a:gd name="connsiteY1" fmla="*/ 2297 h 11029"/>
                <a:gd name="connsiteX2" fmla="*/ 2816 w 8679"/>
                <a:gd name="connsiteY2" fmla="*/ 6855 h 11029"/>
                <a:gd name="connsiteX3" fmla="*/ 8679 w 8679"/>
                <a:gd name="connsiteY3" fmla="*/ 11029 h 11029"/>
                <a:gd name="connsiteX0" fmla="*/ 395 w 16741"/>
                <a:gd name="connsiteY0" fmla="*/ 0 h 9723"/>
                <a:gd name="connsiteX1" fmla="*/ 97 w 16741"/>
                <a:gd name="connsiteY1" fmla="*/ 2083 h 9723"/>
                <a:gd name="connsiteX2" fmla="*/ 3245 w 16741"/>
                <a:gd name="connsiteY2" fmla="*/ 6215 h 9723"/>
                <a:gd name="connsiteX3" fmla="*/ 16741 w 16741"/>
                <a:gd name="connsiteY3" fmla="*/ 9723 h 9723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091 w 10000"/>
                <a:gd name="connsiteY2" fmla="*/ 8538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670 w 10000"/>
                <a:gd name="connsiteY2" fmla="*/ 6779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2232 w 10000"/>
                <a:gd name="connsiteY2" fmla="*/ 8273 h 10000"/>
                <a:gd name="connsiteX3" fmla="*/ 10000 w 10000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0000">
                  <a:moveTo>
                    <a:pt x="236" y="0"/>
                  </a:moveTo>
                  <a:cubicBezTo>
                    <a:pt x="318" y="373"/>
                    <a:pt x="-162" y="1104"/>
                    <a:pt x="58" y="2142"/>
                  </a:cubicBezTo>
                  <a:cubicBezTo>
                    <a:pt x="279" y="3180"/>
                    <a:pt x="1109" y="7114"/>
                    <a:pt x="2232" y="8273"/>
                  </a:cubicBezTo>
                  <a:cubicBezTo>
                    <a:pt x="3632" y="9760"/>
                    <a:pt x="9148" y="9435"/>
                    <a:pt x="1000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auto">
            <a:xfrm rot="420000">
              <a:off x="-1353166" y="2026645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cxnSp>
          <p:nvCxnSpPr>
            <p:cNvPr id="199" name="直線コネクタ 198"/>
            <p:cNvCxnSpPr/>
            <p:nvPr/>
          </p:nvCxnSpPr>
          <p:spPr>
            <a:xfrm>
              <a:off x="-1524038" y="2059265"/>
              <a:ext cx="31751" cy="33855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Freeform 55"/>
            <p:cNvSpPr>
              <a:spLocks/>
            </p:cNvSpPr>
            <p:nvPr/>
          </p:nvSpPr>
          <p:spPr bwMode="auto">
            <a:xfrm rot="5652138">
              <a:off x="-1940576" y="2769336"/>
              <a:ext cx="172723" cy="224962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" y="10083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672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>
            <a:off x="15965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露天風呂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200"/>
            <a:ext cx="10688638" cy="7155204"/>
          </a:xfrm>
          <a:prstGeom prst="rect">
            <a:avLst/>
          </a:prstGeom>
        </p:spPr>
      </p:pic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>
                <a:solidFill>
                  <a:schemeClr val="bg1"/>
                </a:solidFill>
              </a:rPr>
              <a:t>12</a:t>
            </a:r>
            <a:endParaRPr lang="ja-JP" altLang="en-US" sz="1300" dirty="0">
              <a:solidFill>
                <a:schemeClr val="bg1"/>
              </a:solidFill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489085" y="3306441"/>
            <a:ext cx="2380236" cy="997547"/>
            <a:chOff x="489085" y="3306441"/>
            <a:chExt cx="2380236" cy="997547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656953" y="3599049"/>
              <a:ext cx="2212368" cy="704939"/>
            </a:xfrm>
            <a:prstGeom prst="wedgeRoundRectCallout">
              <a:avLst>
                <a:gd name="adj1" fmla="val 34255"/>
                <a:gd name="adj2" fmla="val 16297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すっぱ～～い！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489085" y="3306441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5" name="グループ化 4"/>
          <p:cNvGrpSpPr/>
          <p:nvPr/>
        </p:nvGrpSpPr>
        <p:grpSpPr>
          <a:xfrm>
            <a:off x="3537959" y="2616508"/>
            <a:ext cx="2642127" cy="1167713"/>
            <a:chOff x="3537959" y="2616508"/>
            <a:chExt cx="2642127" cy="1167713"/>
          </a:xfrm>
        </p:grpSpPr>
        <p:sp>
          <p:nvSpPr>
            <p:cNvPr id="35" name="角丸四角形吹き出し 34"/>
            <p:cNvSpPr/>
            <p:nvPr/>
          </p:nvSpPr>
          <p:spPr>
            <a:xfrm>
              <a:off x="3690060" y="2943822"/>
              <a:ext cx="2490026" cy="840399"/>
            </a:xfrm>
            <a:prstGeom prst="wedgeRoundRectCallout">
              <a:avLst>
                <a:gd name="adj1" fmla="val -5167"/>
                <a:gd name="adj2" fmla="val 18457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ほんと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、舌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残る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すっぱさ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だね～。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36" name="図形グループ 35"/>
            <p:cNvGrpSpPr/>
            <p:nvPr/>
          </p:nvGrpSpPr>
          <p:grpSpPr>
            <a:xfrm>
              <a:off x="3537959" y="2616508"/>
              <a:ext cx="335733" cy="509114"/>
              <a:chOff x="1327150" y="307976"/>
              <a:chExt cx="311150" cy="461665"/>
            </a:xfrm>
          </p:grpSpPr>
          <p:sp>
            <p:nvSpPr>
              <p:cNvPr id="37" name="円/楕円 3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" name="テキスト ボックス 37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21" name="図 20"/>
          <p:cNvPicPr>
            <a:picLocks noChangeAspect="1"/>
          </p:cNvPicPr>
          <p:nvPr/>
        </p:nvPicPr>
        <p:blipFill rotWithShape="1">
          <a:blip r:embed="rId4"/>
          <a:srcRect b="24464"/>
          <a:stretch/>
        </p:blipFill>
        <p:spPr>
          <a:xfrm>
            <a:off x="3667660" y="3910350"/>
            <a:ext cx="3820965" cy="3184775"/>
          </a:xfrm>
          <a:prstGeom prst="rect">
            <a:avLst/>
          </a:prstGeom>
        </p:spPr>
      </p:pic>
      <p:pic>
        <p:nvPicPr>
          <p:cNvPr id="22" name="図 21" descr="【雲仙温泉キャラクター】ウンゼリーヌ.gi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6" t="15652" r="19441" b="17009"/>
          <a:stretch/>
        </p:blipFill>
        <p:spPr>
          <a:xfrm>
            <a:off x="7868311" y="2282538"/>
            <a:ext cx="2472425" cy="3655472"/>
          </a:xfrm>
          <a:prstGeom prst="rect">
            <a:avLst/>
          </a:prstGeom>
        </p:spPr>
      </p:pic>
      <p:grpSp>
        <p:nvGrpSpPr>
          <p:cNvPr id="6" name="グループ化 5"/>
          <p:cNvGrpSpPr/>
          <p:nvPr/>
        </p:nvGrpSpPr>
        <p:grpSpPr>
          <a:xfrm>
            <a:off x="4303864" y="256217"/>
            <a:ext cx="6021106" cy="1840597"/>
            <a:chOff x="4303864" y="256217"/>
            <a:chExt cx="6021106" cy="1840597"/>
          </a:xfrm>
        </p:grpSpPr>
        <p:sp>
          <p:nvSpPr>
            <p:cNvPr id="14" name="角丸四角形吹き出し 13"/>
            <p:cNvSpPr/>
            <p:nvPr/>
          </p:nvSpPr>
          <p:spPr>
            <a:xfrm>
              <a:off x="4461644" y="475682"/>
              <a:ext cx="5863326" cy="1621132"/>
            </a:xfrm>
            <a:prstGeom prst="wedgeRoundRectCallout">
              <a:avLst>
                <a:gd name="adj1" fmla="val 23413"/>
                <a:gd name="adj2" fmla="val 9662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そうなの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、イオウ成分が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と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けててすっぱい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の。</a:t>
              </a: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雲仙温泉の街は、緑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が多くてとっても涼しいわ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玉子を食べながら雲仙地獄を歩いたら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イオウ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の温泉でゆっくりしていってね！</a:t>
              </a:r>
              <a:endParaRPr lang="ja-JP" altLang="en-US" sz="2000" dirty="0"/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4303864" y="256217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5" name="テキスト ボックス 24"/>
            <p:cNvSpPr txBox="1"/>
            <p:nvPr/>
          </p:nvSpPr>
          <p:spPr>
            <a:xfrm>
              <a:off x="7710631" y="1217752"/>
              <a:ext cx="59779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ja-JP" altLang="en-US" sz="700" b="1" dirty="0">
                  <a:latin typeface="HG丸ｺﾞｼｯｸM-PRO"/>
                  <a:ea typeface="HG丸ｺﾞｼｯｸM-PRO"/>
                  <a:cs typeface="HG丸ｺﾞｼｯｸM-PRO"/>
                </a:rPr>
                <a:t>じ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ごく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6"/>
          <a:srcRect b="23046"/>
          <a:stretch/>
        </p:blipFill>
        <p:spPr>
          <a:xfrm>
            <a:off x="1621803" y="4889500"/>
            <a:ext cx="2271285" cy="2205625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6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421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>
            <a:off x="15965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34" name="図 33" descr="島原温泉（ＮＯ５のＰ１３〜１４）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5" y="3389656"/>
            <a:ext cx="6283235" cy="417319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6103" y="5054982"/>
            <a:ext cx="1889815" cy="2287671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5842" y="4308884"/>
            <a:ext cx="3114495" cy="3436685"/>
          </a:xfrm>
          <a:prstGeom prst="rect">
            <a:avLst/>
          </a:prstGeom>
        </p:spPr>
      </p:pic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13</a:t>
            </a:r>
            <a:endParaRPr lang="ja-JP" altLang="en-US" sz="1300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2390645" y="174208"/>
            <a:ext cx="3176330" cy="1134720"/>
            <a:chOff x="2390645" y="174208"/>
            <a:chExt cx="3176330" cy="1134720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2558513" y="482582"/>
              <a:ext cx="3008462" cy="826346"/>
            </a:xfrm>
            <a:prstGeom prst="wedgeRoundRectCallout">
              <a:avLst>
                <a:gd name="adj1" fmla="val -58594"/>
                <a:gd name="adj2" fmla="val 10559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次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はしま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たろうくん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よろしく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2390645" y="174208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5" name="グループ化 4"/>
          <p:cNvGrpSpPr/>
          <p:nvPr/>
        </p:nvGrpSpPr>
        <p:grpSpPr>
          <a:xfrm>
            <a:off x="4603122" y="3498549"/>
            <a:ext cx="3501905" cy="1354406"/>
            <a:chOff x="4603122" y="3498549"/>
            <a:chExt cx="3501905" cy="1354406"/>
          </a:xfrm>
        </p:grpSpPr>
        <p:sp>
          <p:nvSpPr>
            <p:cNvPr id="14" name="角丸四角形吹き出し 13"/>
            <p:cNvSpPr/>
            <p:nvPr/>
          </p:nvSpPr>
          <p:spPr>
            <a:xfrm>
              <a:off x="4765429" y="3706775"/>
              <a:ext cx="3339598" cy="1146180"/>
            </a:xfrm>
            <a:prstGeom prst="wedgeRoundRectCallout">
              <a:avLst>
                <a:gd name="adj1" fmla="val -329"/>
                <a:gd name="adj2" fmla="val 9552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ふ～～ん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。色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は透明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ちょっと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黄色っぽいかな。においはないよね。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4603122" y="3498549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6" name="グループ化 5"/>
          <p:cNvGrpSpPr/>
          <p:nvPr/>
        </p:nvGrpSpPr>
        <p:grpSpPr>
          <a:xfrm>
            <a:off x="8262639" y="3865517"/>
            <a:ext cx="2036343" cy="955906"/>
            <a:chOff x="8262639" y="3865517"/>
            <a:chExt cx="2036343" cy="955906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8418490" y="4148564"/>
              <a:ext cx="1880492" cy="672859"/>
            </a:xfrm>
            <a:prstGeom prst="wedgeRoundRectCallout">
              <a:avLst>
                <a:gd name="adj1" fmla="val -11677"/>
                <a:gd name="adj2" fmla="val 11144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味は・・・？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1" name="図形グループ 20"/>
            <p:cNvGrpSpPr/>
            <p:nvPr/>
          </p:nvGrpSpPr>
          <p:grpSpPr>
            <a:xfrm>
              <a:off x="8262639" y="3865517"/>
              <a:ext cx="335733" cy="509114"/>
              <a:chOff x="1327150" y="307976"/>
              <a:chExt cx="311150" cy="461665"/>
            </a:xfrm>
          </p:grpSpPr>
          <p:sp>
            <p:nvSpPr>
              <p:cNvPr id="22" name="円/楕円 2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" name="テキスト ボックス 24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" name="グループ化 2"/>
          <p:cNvGrpSpPr/>
          <p:nvPr/>
        </p:nvGrpSpPr>
        <p:grpSpPr>
          <a:xfrm>
            <a:off x="7431933" y="341808"/>
            <a:ext cx="2901095" cy="3185064"/>
            <a:chOff x="7431933" y="341808"/>
            <a:chExt cx="2901095" cy="3185064"/>
          </a:xfrm>
        </p:grpSpPr>
        <p:sp>
          <p:nvSpPr>
            <p:cNvPr id="31" name="テキスト ボックス 30"/>
            <p:cNvSpPr txBox="1"/>
            <p:nvPr/>
          </p:nvSpPr>
          <p:spPr>
            <a:xfrm>
              <a:off x="7431933" y="2818986"/>
              <a:ext cx="170221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島原温泉観光協会</a:t>
              </a:r>
              <a:endParaRPr kumimoji="1" lang="en-US" altLang="ja-JP" sz="1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/>
              <a:r>
                <a:rPr kumimoji="1" lang="ja-JP" altLang="en-US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キャラクター</a:t>
              </a:r>
              <a:endParaRPr kumimoji="1" lang="en-US" altLang="ja-JP" sz="1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/>
              <a:r>
                <a:rPr kumimoji="1" lang="ja-JP" altLang="en-US" sz="1600" b="1" dirty="0" smtClean="0">
                  <a:latin typeface="HG丸ｺﾞｼｯｸM-PRO"/>
                  <a:ea typeface="HG丸ｺﾞｼｯｸM-PRO"/>
                  <a:cs typeface="HG丸ｺﾞｼｯｸM-PRO"/>
                </a:rPr>
                <a:t>しまたろう</a:t>
              </a:r>
              <a:endParaRPr kumimoji="1" lang="ja-JP" altLang="en-US" sz="1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pic>
          <p:nvPicPr>
            <p:cNvPr id="35" name="図 34" descr="しまたろう-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61003" y="341808"/>
              <a:ext cx="2472025" cy="2645575"/>
            </a:xfrm>
            <a:prstGeom prst="rect">
              <a:avLst/>
            </a:prstGeom>
          </p:spPr>
        </p:pic>
      </p:grpSp>
      <p:grpSp>
        <p:nvGrpSpPr>
          <p:cNvPr id="4" name="グループ化 3"/>
          <p:cNvGrpSpPr/>
          <p:nvPr/>
        </p:nvGrpSpPr>
        <p:grpSpPr>
          <a:xfrm>
            <a:off x="3549915" y="1419354"/>
            <a:ext cx="3986002" cy="2091752"/>
            <a:chOff x="3549915" y="1419354"/>
            <a:chExt cx="3986002" cy="2091752"/>
          </a:xfrm>
        </p:grpSpPr>
        <p:sp>
          <p:nvSpPr>
            <p:cNvPr id="26" name="角丸四角形吹き出し 25"/>
            <p:cNvSpPr/>
            <p:nvPr/>
          </p:nvSpPr>
          <p:spPr>
            <a:xfrm>
              <a:off x="3686250" y="1648484"/>
              <a:ext cx="3849667" cy="1862622"/>
            </a:xfrm>
            <a:prstGeom prst="wedgeRoundRectCallout">
              <a:avLst>
                <a:gd name="adj1" fmla="val 67179"/>
                <a:gd name="adj2" fmla="val -5081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島原温泉はね、火山ガス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一番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遠くまで上がって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くる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にずいぶん冷めるから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30～</a:t>
              </a:r>
              <a:r>
                <a:rPr lang="en-US" altLang="ja-JP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40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くらいの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温泉だよ。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ちょっと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温めて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入るんだ。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4" name="図形グループ 14"/>
            <p:cNvGrpSpPr/>
            <p:nvPr/>
          </p:nvGrpSpPr>
          <p:grpSpPr>
            <a:xfrm>
              <a:off x="3549915" y="1419354"/>
              <a:ext cx="335733" cy="509114"/>
              <a:chOff x="1327150" y="307976"/>
              <a:chExt cx="311150" cy="461665"/>
            </a:xfrm>
          </p:grpSpPr>
          <p:sp>
            <p:nvSpPr>
              <p:cNvPr id="155" name="円/楕円 154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6" name="テキスト ボックス 155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83" name="グループ化 82"/>
          <p:cNvGrpSpPr>
            <a:grpSpLocks noChangeAspect="1"/>
          </p:cNvGrpSpPr>
          <p:nvPr/>
        </p:nvGrpSpPr>
        <p:grpSpPr>
          <a:xfrm>
            <a:off x="43208" y="279644"/>
            <a:ext cx="2499767" cy="3645797"/>
            <a:chOff x="-2873415" y="889428"/>
            <a:chExt cx="2655893" cy="3873501"/>
          </a:xfrm>
        </p:grpSpPr>
        <p:sp>
          <p:nvSpPr>
            <p:cNvPr id="84" name="AutoShape 3"/>
            <p:cNvSpPr>
              <a:spLocks noChangeAspect="1" noChangeArrowheads="1" noTextEdit="1"/>
            </p:cNvSpPr>
            <p:nvPr/>
          </p:nvSpPr>
          <p:spPr bwMode="auto">
            <a:xfrm>
              <a:off x="-2873415" y="889428"/>
              <a:ext cx="2655893" cy="387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5" name="Freeform 5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6" name="Freeform 6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  <a:gd name="T12" fmla="*/ 156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7" name="Freeform 7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8" name="Freeform 8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  <a:gd name="T12" fmla="*/ 240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9" name="Freeform 9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0" name="Freeform 10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  <a:gd name="T14" fmla="*/ 0 w 217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1" name="Freeform 11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2" name="Freeform 12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  <a:gd name="T14" fmla="*/ 218 w 218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lnTo>
                    <a:pt x="218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3" name="Freeform 13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solidFill>
              <a:srgbClr val="F9B6A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0" name="Freeform 14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" name="Freeform 15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close/>
                </a:path>
              </a:pathLst>
            </a:custGeom>
            <a:solidFill>
              <a:srgbClr val="FEFEFE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1" name="Freeform 16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  <a:gd name="T50" fmla="*/ 568 w 1043"/>
                <a:gd name="T51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lnTo>
                    <a:pt x="568" y="28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7" name="Freeform 17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8" name="Freeform 18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  <a:gd name="T14" fmla="*/ 48 w 104"/>
                <a:gd name="T15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9" name="Freeform 19"/>
            <p:cNvSpPr>
              <a:spLocks/>
            </p:cNvSpPr>
            <p:nvPr/>
          </p:nvSpPr>
          <p:spPr bwMode="auto">
            <a:xfrm>
              <a:off x="-1727238" y="3192632"/>
              <a:ext cx="323851" cy="533023"/>
            </a:xfrm>
            <a:custGeom>
              <a:avLst/>
              <a:gdLst>
                <a:gd name="T0" fmla="*/ 34 w 230"/>
                <a:gd name="T1" fmla="*/ 0 h 395"/>
                <a:gd name="T2" fmla="*/ 34 w 230"/>
                <a:gd name="T3" fmla="*/ 0 h 395"/>
                <a:gd name="T4" fmla="*/ 126 w 230"/>
                <a:gd name="T5" fmla="*/ 395 h 395"/>
                <a:gd name="T6" fmla="*/ 220 w 230"/>
                <a:gd name="T7" fmla="*/ 1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395">
                  <a:moveTo>
                    <a:pt x="34" y="0"/>
                  </a:moveTo>
                  <a:lnTo>
                    <a:pt x="34" y="0"/>
                  </a:lnTo>
                  <a:cubicBezTo>
                    <a:pt x="34" y="0"/>
                    <a:pt x="0" y="267"/>
                    <a:pt x="126" y="395"/>
                  </a:cubicBezTo>
                  <a:cubicBezTo>
                    <a:pt x="126" y="395"/>
                    <a:pt x="230" y="181"/>
                    <a:pt x="220" y="10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0" name="Freeform 20"/>
            <p:cNvSpPr>
              <a:spLocks/>
            </p:cNvSpPr>
            <p:nvPr/>
          </p:nvSpPr>
          <p:spPr bwMode="auto">
            <a:xfrm>
              <a:off x="-1479587" y="3210803"/>
              <a:ext cx="179388" cy="410367"/>
            </a:xfrm>
            <a:custGeom>
              <a:avLst/>
              <a:gdLst>
                <a:gd name="T0" fmla="*/ 91 w 127"/>
                <a:gd name="T1" fmla="*/ 0 h 303"/>
                <a:gd name="T2" fmla="*/ 91 w 127"/>
                <a:gd name="T3" fmla="*/ 0 h 303"/>
                <a:gd name="T4" fmla="*/ 113 w 127"/>
                <a:gd name="T5" fmla="*/ 43 h 303"/>
                <a:gd name="T6" fmla="*/ 75 w 127"/>
                <a:gd name="T7" fmla="*/ 91 h 303"/>
                <a:gd name="T8" fmla="*/ 93 w 127"/>
                <a:gd name="T9" fmla="*/ 217 h 303"/>
                <a:gd name="T10" fmla="*/ 0 w 127"/>
                <a:gd name="T11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" h="303">
                  <a:moveTo>
                    <a:pt x="91" y="0"/>
                  </a:moveTo>
                  <a:lnTo>
                    <a:pt x="91" y="0"/>
                  </a:lnTo>
                  <a:lnTo>
                    <a:pt x="113" y="43"/>
                  </a:lnTo>
                  <a:lnTo>
                    <a:pt x="75" y="91"/>
                  </a:lnTo>
                  <a:cubicBezTo>
                    <a:pt x="75" y="91"/>
                    <a:pt x="127" y="183"/>
                    <a:pt x="93" y="217"/>
                  </a:cubicBezTo>
                  <a:cubicBezTo>
                    <a:pt x="60" y="251"/>
                    <a:pt x="0" y="303"/>
                    <a:pt x="0" y="303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1" name="Freeform 21"/>
            <p:cNvSpPr>
              <a:spLocks/>
            </p:cNvSpPr>
            <p:nvPr/>
          </p:nvSpPr>
          <p:spPr bwMode="auto">
            <a:xfrm>
              <a:off x="-1930438" y="3209289"/>
              <a:ext cx="228600" cy="363425"/>
            </a:xfrm>
            <a:custGeom>
              <a:avLst/>
              <a:gdLst>
                <a:gd name="T0" fmla="*/ 154 w 162"/>
                <a:gd name="T1" fmla="*/ 0 h 269"/>
                <a:gd name="T2" fmla="*/ 154 w 162"/>
                <a:gd name="T3" fmla="*/ 0 h 269"/>
                <a:gd name="T4" fmla="*/ 122 w 162"/>
                <a:gd name="T5" fmla="*/ 91 h 269"/>
                <a:gd name="T6" fmla="*/ 162 w 162"/>
                <a:gd name="T7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269">
                  <a:moveTo>
                    <a:pt x="154" y="0"/>
                  </a:moveTo>
                  <a:lnTo>
                    <a:pt x="154" y="0"/>
                  </a:lnTo>
                  <a:cubicBezTo>
                    <a:pt x="154" y="0"/>
                    <a:pt x="62" y="24"/>
                    <a:pt x="122" y="91"/>
                  </a:cubicBezTo>
                  <a:cubicBezTo>
                    <a:pt x="122" y="91"/>
                    <a:pt x="0" y="177"/>
                    <a:pt x="162" y="269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2" name="Freeform 22"/>
            <p:cNvSpPr>
              <a:spLocks/>
            </p:cNvSpPr>
            <p:nvPr/>
          </p:nvSpPr>
          <p:spPr bwMode="auto">
            <a:xfrm>
              <a:off x="-1570075" y="3855882"/>
              <a:ext cx="49213" cy="45428"/>
            </a:xfrm>
            <a:custGeom>
              <a:avLst/>
              <a:gdLst>
                <a:gd name="T0" fmla="*/ 34 w 34"/>
                <a:gd name="T1" fmla="*/ 17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  <a:gd name="T10" fmla="*/ 34 w 34"/>
                <a:gd name="T11" fmla="*/ 17 h 34"/>
                <a:gd name="T12" fmla="*/ 34 w 34"/>
                <a:gd name="T1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4">
                  <a:moveTo>
                    <a:pt x="34" y="17"/>
                  </a:moveTo>
                  <a:lnTo>
                    <a:pt x="34" y="17"/>
                  </a:lnTo>
                  <a:cubicBezTo>
                    <a:pt x="34" y="26"/>
                    <a:pt x="26" y="34"/>
                    <a:pt x="17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6" y="0"/>
                    <a:pt x="34" y="8"/>
                    <a:pt x="34" y="17"/>
                  </a:cubicBezTo>
                  <a:lnTo>
                    <a:pt x="34" y="17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3" name="Freeform 23"/>
            <p:cNvSpPr>
              <a:spLocks/>
            </p:cNvSpPr>
            <p:nvPr/>
          </p:nvSpPr>
          <p:spPr bwMode="auto">
            <a:xfrm>
              <a:off x="-1566900" y="4020937"/>
              <a:ext cx="47625" cy="56028"/>
            </a:xfrm>
            <a:custGeom>
              <a:avLst/>
              <a:gdLst>
                <a:gd name="T0" fmla="*/ 34 w 34"/>
                <a:gd name="T1" fmla="*/ 21 h 42"/>
                <a:gd name="T2" fmla="*/ 34 w 34"/>
                <a:gd name="T3" fmla="*/ 21 h 42"/>
                <a:gd name="T4" fmla="*/ 17 w 34"/>
                <a:gd name="T5" fmla="*/ 42 h 42"/>
                <a:gd name="T6" fmla="*/ 0 w 34"/>
                <a:gd name="T7" fmla="*/ 21 h 42"/>
                <a:gd name="T8" fmla="*/ 17 w 34"/>
                <a:gd name="T9" fmla="*/ 0 h 42"/>
                <a:gd name="T10" fmla="*/ 34 w 34"/>
                <a:gd name="T11" fmla="*/ 21 h 42"/>
                <a:gd name="T12" fmla="*/ 34 w 34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2">
                  <a:moveTo>
                    <a:pt x="34" y="21"/>
                  </a:moveTo>
                  <a:lnTo>
                    <a:pt x="34" y="21"/>
                  </a:lnTo>
                  <a:cubicBezTo>
                    <a:pt x="34" y="32"/>
                    <a:pt x="26" y="42"/>
                    <a:pt x="17" y="42"/>
                  </a:cubicBezTo>
                  <a:cubicBezTo>
                    <a:pt x="7" y="42"/>
                    <a:pt x="0" y="32"/>
                    <a:pt x="0" y="21"/>
                  </a:cubicBezTo>
                  <a:cubicBezTo>
                    <a:pt x="0" y="9"/>
                    <a:pt x="7" y="0"/>
                    <a:pt x="17" y="0"/>
                  </a:cubicBezTo>
                  <a:cubicBezTo>
                    <a:pt x="26" y="0"/>
                    <a:pt x="34" y="9"/>
                    <a:pt x="34" y="21"/>
                  </a:cubicBezTo>
                  <a:lnTo>
                    <a:pt x="34" y="21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4" name="Freeform 24"/>
            <p:cNvSpPr>
              <a:spLocks/>
            </p:cNvSpPr>
            <p:nvPr/>
          </p:nvSpPr>
          <p:spPr bwMode="auto">
            <a:xfrm>
              <a:off x="-1665325" y="3222918"/>
              <a:ext cx="225425" cy="99942"/>
            </a:xfrm>
            <a:custGeom>
              <a:avLst/>
              <a:gdLst>
                <a:gd name="T0" fmla="*/ 0 w 160"/>
                <a:gd name="T1" fmla="*/ 63 h 75"/>
                <a:gd name="T2" fmla="*/ 0 w 160"/>
                <a:gd name="T3" fmla="*/ 63 h 75"/>
                <a:gd name="T4" fmla="*/ 72 w 160"/>
                <a:gd name="T5" fmla="*/ 0 h 75"/>
                <a:gd name="T6" fmla="*/ 160 w 160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75">
                  <a:moveTo>
                    <a:pt x="0" y="63"/>
                  </a:moveTo>
                  <a:lnTo>
                    <a:pt x="0" y="63"/>
                  </a:lnTo>
                  <a:lnTo>
                    <a:pt x="72" y="0"/>
                  </a:lnTo>
                  <a:cubicBezTo>
                    <a:pt x="72" y="0"/>
                    <a:pt x="134" y="16"/>
                    <a:pt x="160" y="75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" name="Freeform 25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" name="Freeform 26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  <a:gd name="T14" fmla="*/ 74 w 74"/>
                <a:gd name="T1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lnTo>
                    <a:pt x="74" y="34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" name="Freeform 27"/>
            <p:cNvSpPr>
              <a:spLocks/>
            </p:cNvSpPr>
            <p:nvPr/>
          </p:nvSpPr>
          <p:spPr bwMode="auto">
            <a:xfrm>
              <a:off x="-760448" y="3147204"/>
              <a:ext cx="147638" cy="130227"/>
            </a:xfrm>
            <a:custGeom>
              <a:avLst/>
              <a:gdLst>
                <a:gd name="T0" fmla="*/ 64 w 104"/>
                <a:gd name="T1" fmla="*/ 0 h 97"/>
                <a:gd name="T2" fmla="*/ 64 w 104"/>
                <a:gd name="T3" fmla="*/ 0 h 97"/>
                <a:gd name="T4" fmla="*/ 104 w 104"/>
                <a:gd name="T5" fmla="*/ 42 h 97"/>
                <a:gd name="T6" fmla="*/ 40 w 104"/>
                <a:gd name="T7" fmla="*/ 40 h 97"/>
                <a:gd name="T8" fmla="*/ 46 w 104"/>
                <a:gd name="T9" fmla="*/ 68 h 97"/>
                <a:gd name="T10" fmla="*/ 92 w 104"/>
                <a:gd name="T11" fmla="*/ 83 h 97"/>
                <a:gd name="T12" fmla="*/ 38 w 104"/>
                <a:gd name="T13" fmla="*/ 78 h 97"/>
                <a:gd name="T14" fmla="*/ 38 w 104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7">
                  <a:moveTo>
                    <a:pt x="64" y="0"/>
                  </a:moveTo>
                  <a:lnTo>
                    <a:pt x="64" y="0"/>
                  </a:lnTo>
                  <a:cubicBezTo>
                    <a:pt x="64" y="0"/>
                    <a:pt x="48" y="36"/>
                    <a:pt x="104" y="42"/>
                  </a:cubicBezTo>
                  <a:lnTo>
                    <a:pt x="40" y="40"/>
                  </a:lnTo>
                  <a:cubicBezTo>
                    <a:pt x="40" y="40"/>
                    <a:pt x="0" y="52"/>
                    <a:pt x="46" y="68"/>
                  </a:cubicBezTo>
                  <a:lnTo>
                    <a:pt x="92" y="83"/>
                  </a:lnTo>
                  <a:cubicBezTo>
                    <a:pt x="92" y="83"/>
                    <a:pt x="38" y="64"/>
                    <a:pt x="38" y="78"/>
                  </a:cubicBezTo>
                  <a:lnTo>
                    <a:pt x="38" y="97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" name="Freeform 28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75757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" name="Freeform 29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  <a:gd name="T12" fmla="*/ 0 w 106"/>
                <a:gd name="T13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" name="Freeform 30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1" name="Freeform 31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  <a:gd name="T12" fmla="*/ 46 w 46"/>
                <a:gd name="T13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lnTo>
                    <a:pt x="46" y="25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" name="Freeform 32"/>
            <p:cNvSpPr>
              <a:spLocks/>
            </p:cNvSpPr>
            <p:nvPr/>
          </p:nvSpPr>
          <p:spPr bwMode="auto">
            <a:xfrm>
              <a:off x="-1916151" y="3783197"/>
              <a:ext cx="182563" cy="162027"/>
            </a:xfrm>
            <a:custGeom>
              <a:avLst/>
              <a:gdLst>
                <a:gd name="T0" fmla="*/ 117 w 129"/>
                <a:gd name="T1" fmla="*/ 120 h 120"/>
                <a:gd name="T2" fmla="*/ 117 w 129"/>
                <a:gd name="T3" fmla="*/ 120 h 120"/>
                <a:gd name="T4" fmla="*/ 129 w 129"/>
                <a:gd name="T5" fmla="*/ 30 h 120"/>
                <a:gd name="T6" fmla="*/ 11 w 129"/>
                <a:gd name="T7" fmla="*/ 56 h 120"/>
                <a:gd name="T8" fmla="*/ 7 w 129"/>
                <a:gd name="T9" fmla="*/ 74 h 120"/>
                <a:gd name="T10" fmla="*/ 3 w 129"/>
                <a:gd name="T11" fmla="*/ 104 h 120"/>
                <a:gd name="T12" fmla="*/ 117 w 129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20">
                  <a:moveTo>
                    <a:pt x="117" y="120"/>
                  </a:moveTo>
                  <a:lnTo>
                    <a:pt x="117" y="120"/>
                  </a:lnTo>
                  <a:lnTo>
                    <a:pt x="129" y="30"/>
                  </a:lnTo>
                  <a:cubicBezTo>
                    <a:pt x="129" y="30"/>
                    <a:pt x="53" y="0"/>
                    <a:pt x="11" y="56"/>
                  </a:cubicBezTo>
                  <a:cubicBezTo>
                    <a:pt x="0" y="71"/>
                    <a:pt x="7" y="74"/>
                    <a:pt x="7" y="74"/>
                  </a:cubicBezTo>
                  <a:lnTo>
                    <a:pt x="3" y="104"/>
                  </a:lnTo>
                  <a:lnTo>
                    <a:pt x="117" y="120"/>
                  </a:lnTo>
                  <a:close/>
                </a:path>
              </a:pathLst>
            </a:custGeom>
            <a:solidFill>
              <a:srgbClr val="F9B6A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" name="Freeform 33"/>
            <p:cNvSpPr>
              <a:spLocks/>
            </p:cNvSpPr>
            <p:nvPr/>
          </p:nvSpPr>
          <p:spPr bwMode="auto">
            <a:xfrm>
              <a:off x="-1925676" y="3925539"/>
              <a:ext cx="209550" cy="107514"/>
            </a:xfrm>
            <a:custGeom>
              <a:avLst/>
              <a:gdLst>
                <a:gd name="T0" fmla="*/ 22 w 148"/>
                <a:gd name="T1" fmla="*/ 0 h 80"/>
                <a:gd name="T2" fmla="*/ 22 w 148"/>
                <a:gd name="T3" fmla="*/ 0 h 80"/>
                <a:gd name="T4" fmla="*/ 148 w 148"/>
                <a:gd name="T5" fmla="*/ 24 h 80"/>
                <a:gd name="T6" fmla="*/ 144 w 148"/>
                <a:gd name="T7" fmla="*/ 80 h 80"/>
                <a:gd name="T8" fmla="*/ 0 w 148"/>
                <a:gd name="T9" fmla="*/ 5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80">
                  <a:moveTo>
                    <a:pt x="22" y="0"/>
                  </a:moveTo>
                  <a:lnTo>
                    <a:pt x="22" y="0"/>
                  </a:lnTo>
                  <a:cubicBezTo>
                    <a:pt x="32" y="0"/>
                    <a:pt x="148" y="24"/>
                    <a:pt x="148" y="24"/>
                  </a:cubicBezTo>
                  <a:lnTo>
                    <a:pt x="144" y="80"/>
                  </a:lnTo>
                  <a:cubicBezTo>
                    <a:pt x="144" y="80"/>
                    <a:pt x="70" y="72"/>
                    <a:pt x="0" y="58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" name="Freeform 34"/>
            <p:cNvSpPr>
              <a:spLocks/>
            </p:cNvSpPr>
            <p:nvPr/>
          </p:nvSpPr>
          <p:spPr bwMode="auto">
            <a:xfrm>
              <a:off x="-1944726" y="3507600"/>
              <a:ext cx="276226" cy="351310"/>
            </a:xfrm>
            <a:custGeom>
              <a:avLst/>
              <a:gdLst>
                <a:gd name="T0" fmla="*/ 0 w 196"/>
                <a:gd name="T1" fmla="*/ 0 h 260"/>
                <a:gd name="T2" fmla="*/ 0 w 196"/>
                <a:gd name="T3" fmla="*/ 0 h 260"/>
                <a:gd name="T4" fmla="*/ 172 w 196"/>
                <a:gd name="T5" fmla="*/ 166 h 260"/>
                <a:gd name="T6" fmla="*/ 176 w 196"/>
                <a:gd name="T7" fmla="*/ 260 h 260"/>
                <a:gd name="T8" fmla="*/ 28 w 196"/>
                <a:gd name="T9" fmla="*/ 256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26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48" y="74"/>
                    <a:pt x="172" y="166"/>
                  </a:cubicBezTo>
                  <a:cubicBezTo>
                    <a:pt x="196" y="258"/>
                    <a:pt x="176" y="260"/>
                    <a:pt x="176" y="260"/>
                  </a:cubicBezTo>
                  <a:cubicBezTo>
                    <a:pt x="176" y="260"/>
                    <a:pt x="146" y="184"/>
                    <a:pt x="28" y="256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" name="Freeform 35"/>
            <p:cNvSpPr>
              <a:spLocks/>
            </p:cNvSpPr>
            <p:nvPr/>
          </p:nvSpPr>
          <p:spPr bwMode="auto">
            <a:xfrm>
              <a:off x="-1758988" y="3825597"/>
              <a:ext cx="22225" cy="124170"/>
            </a:xfrm>
            <a:custGeom>
              <a:avLst/>
              <a:gdLst>
                <a:gd name="T0" fmla="*/ 16 w 16"/>
                <a:gd name="T1" fmla="*/ 0 h 92"/>
                <a:gd name="T2" fmla="*/ 16 w 16"/>
                <a:gd name="T3" fmla="*/ 0 h 92"/>
                <a:gd name="T4" fmla="*/ 0 w 16"/>
                <a:gd name="T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92">
                  <a:moveTo>
                    <a:pt x="16" y="0"/>
                  </a:moveTo>
                  <a:lnTo>
                    <a:pt x="16" y="0"/>
                  </a:lnTo>
                  <a:lnTo>
                    <a:pt x="0" y="92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" name="Freeform 36"/>
            <p:cNvSpPr>
              <a:spLocks/>
            </p:cNvSpPr>
            <p:nvPr/>
          </p:nvSpPr>
          <p:spPr bwMode="auto">
            <a:xfrm>
              <a:off x="-1279562" y="4287448"/>
              <a:ext cx="36513" cy="172627"/>
            </a:xfrm>
            <a:custGeom>
              <a:avLst/>
              <a:gdLst>
                <a:gd name="T0" fmla="*/ 0 w 26"/>
                <a:gd name="T1" fmla="*/ 0 h 128"/>
                <a:gd name="T2" fmla="*/ 0 w 26"/>
                <a:gd name="T3" fmla="*/ 0 h 128"/>
                <a:gd name="T4" fmla="*/ 26 w 26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8">
                  <a:moveTo>
                    <a:pt x="0" y="0"/>
                  </a:moveTo>
                  <a:lnTo>
                    <a:pt x="0" y="0"/>
                  </a:lnTo>
                  <a:lnTo>
                    <a:pt x="26" y="128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" name="Freeform 37"/>
            <p:cNvSpPr>
              <a:spLocks/>
            </p:cNvSpPr>
            <p:nvPr/>
          </p:nvSpPr>
          <p:spPr bwMode="auto">
            <a:xfrm>
              <a:off x="-1787563" y="4317734"/>
              <a:ext cx="39688" cy="152942"/>
            </a:xfrm>
            <a:custGeom>
              <a:avLst/>
              <a:gdLst>
                <a:gd name="T0" fmla="*/ 28 w 28"/>
                <a:gd name="T1" fmla="*/ 0 h 114"/>
                <a:gd name="T2" fmla="*/ 28 w 28"/>
                <a:gd name="T3" fmla="*/ 0 h 114"/>
                <a:gd name="T4" fmla="*/ 0 w 28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14">
                  <a:moveTo>
                    <a:pt x="28" y="0"/>
                  </a:moveTo>
                  <a:lnTo>
                    <a:pt x="28" y="0"/>
                  </a:lnTo>
                  <a:lnTo>
                    <a:pt x="0" y="114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178" name="図形グループ 26"/>
            <p:cNvGrpSpPr/>
            <p:nvPr/>
          </p:nvGrpSpPr>
          <p:grpSpPr>
            <a:xfrm>
              <a:off x="-2059273" y="1840153"/>
              <a:ext cx="335733" cy="485629"/>
              <a:chOff x="1327150" y="307976"/>
              <a:chExt cx="311150" cy="461665"/>
            </a:xfrm>
          </p:grpSpPr>
          <p:sp>
            <p:nvSpPr>
              <p:cNvPr id="198" name="円/楕円 19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9" name="テキスト ボックス 198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79" name="Freeform 38"/>
            <p:cNvSpPr>
              <a:spLocks/>
            </p:cNvSpPr>
            <p:nvPr/>
          </p:nvSpPr>
          <p:spPr bwMode="auto">
            <a:xfrm>
              <a:off x="-2567707" y="1176446"/>
              <a:ext cx="2001872" cy="1982258"/>
            </a:xfrm>
            <a:custGeom>
              <a:avLst/>
              <a:gdLst>
                <a:gd name="T0" fmla="*/ 250 w 1549"/>
                <a:gd name="T1" fmla="*/ 610 h 1435"/>
                <a:gd name="T2" fmla="*/ 250 w 1549"/>
                <a:gd name="T3" fmla="*/ 610 h 1435"/>
                <a:gd name="T4" fmla="*/ 247 w 1549"/>
                <a:gd name="T5" fmla="*/ 601 h 1435"/>
                <a:gd name="T6" fmla="*/ 132 w 1549"/>
                <a:gd name="T7" fmla="*/ 463 h 1435"/>
                <a:gd name="T8" fmla="*/ 51 w 1549"/>
                <a:gd name="T9" fmla="*/ 632 h 1435"/>
                <a:gd name="T10" fmla="*/ 169 w 1549"/>
                <a:gd name="T11" fmla="*/ 859 h 1435"/>
                <a:gd name="T12" fmla="*/ 275 w 1549"/>
                <a:gd name="T13" fmla="*/ 1014 h 1435"/>
                <a:gd name="T14" fmla="*/ 314 w 1549"/>
                <a:gd name="T15" fmla="*/ 969 h 1435"/>
                <a:gd name="T16" fmla="*/ 422 w 1549"/>
                <a:gd name="T17" fmla="*/ 1169 h 1435"/>
                <a:gd name="T18" fmla="*/ 626 w 1549"/>
                <a:gd name="T19" fmla="*/ 1364 h 1435"/>
                <a:gd name="T20" fmla="*/ 822 w 1549"/>
                <a:gd name="T21" fmla="*/ 1433 h 1435"/>
                <a:gd name="T22" fmla="*/ 1026 w 1549"/>
                <a:gd name="T23" fmla="*/ 1346 h 1435"/>
                <a:gd name="T24" fmla="*/ 1237 w 1549"/>
                <a:gd name="T25" fmla="*/ 1126 h 1435"/>
                <a:gd name="T26" fmla="*/ 1279 w 1549"/>
                <a:gd name="T27" fmla="*/ 891 h 1435"/>
                <a:gd name="T28" fmla="*/ 1372 w 1549"/>
                <a:gd name="T29" fmla="*/ 908 h 1435"/>
                <a:gd name="T30" fmla="*/ 1547 w 1549"/>
                <a:gd name="T31" fmla="*/ 627 h 1435"/>
                <a:gd name="T32" fmla="*/ 1478 w 1549"/>
                <a:gd name="T33" fmla="*/ 502 h 1435"/>
                <a:gd name="T34" fmla="*/ 1372 w 1549"/>
                <a:gd name="T35" fmla="*/ 563 h 1435"/>
                <a:gd name="T36" fmla="*/ 1306 w 1549"/>
                <a:gd name="T37" fmla="*/ 706 h 1435"/>
                <a:gd name="T38" fmla="*/ 1306 w 1549"/>
                <a:gd name="T39" fmla="*/ 330 h 1435"/>
                <a:gd name="T40" fmla="*/ 907 w 1549"/>
                <a:gd name="T41" fmla="*/ 5 h 1435"/>
                <a:gd name="T42" fmla="*/ 403 w 1549"/>
                <a:gd name="T43" fmla="*/ 67 h 1435"/>
                <a:gd name="T44" fmla="*/ 250 w 1549"/>
                <a:gd name="T45" fmla="*/ 610 h 1435"/>
                <a:gd name="connsiteX0" fmla="*/ 1398 w 9771"/>
                <a:gd name="connsiteY0" fmla="*/ 4227 h 9962"/>
                <a:gd name="connsiteX1" fmla="*/ 1398 w 9771"/>
                <a:gd name="connsiteY1" fmla="*/ 4227 h 9962"/>
                <a:gd name="connsiteX2" fmla="*/ 1379 w 9771"/>
                <a:gd name="connsiteY2" fmla="*/ 4164 h 9962"/>
                <a:gd name="connsiteX3" fmla="*/ 636 w 9771"/>
                <a:gd name="connsiteY3" fmla="*/ 3202 h 9962"/>
                <a:gd name="connsiteX4" fmla="*/ 113 w 9771"/>
                <a:gd name="connsiteY4" fmla="*/ 4380 h 9962"/>
                <a:gd name="connsiteX5" fmla="*/ 875 w 9771"/>
                <a:gd name="connsiteY5" fmla="*/ 5962 h 9962"/>
                <a:gd name="connsiteX6" fmla="*/ 1559 w 9771"/>
                <a:gd name="connsiteY6" fmla="*/ 7042 h 9962"/>
                <a:gd name="connsiteX7" fmla="*/ 1811 w 9771"/>
                <a:gd name="connsiteY7" fmla="*/ 6729 h 9962"/>
                <a:gd name="connsiteX8" fmla="*/ 2508 w 9771"/>
                <a:gd name="connsiteY8" fmla="*/ 8122 h 9962"/>
                <a:gd name="connsiteX9" fmla="*/ 3156 w 9771"/>
                <a:gd name="connsiteY9" fmla="*/ 8905 h 9962"/>
                <a:gd name="connsiteX10" fmla="*/ 3825 w 9771"/>
                <a:gd name="connsiteY10" fmla="*/ 9481 h 9962"/>
                <a:gd name="connsiteX11" fmla="*/ 5091 w 9771"/>
                <a:gd name="connsiteY11" fmla="*/ 9962 h 9962"/>
                <a:gd name="connsiteX12" fmla="*/ 6408 w 9771"/>
                <a:gd name="connsiteY12" fmla="*/ 9356 h 9962"/>
                <a:gd name="connsiteX13" fmla="*/ 7770 w 9771"/>
                <a:gd name="connsiteY13" fmla="*/ 7823 h 9962"/>
                <a:gd name="connsiteX14" fmla="*/ 8041 w 9771"/>
                <a:gd name="connsiteY14" fmla="*/ 6185 h 9962"/>
                <a:gd name="connsiteX15" fmla="*/ 8641 w 9771"/>
                <a:gd name="connsiteY15" fmla="*/ 6304 h 9962"/>
                <a:gd name="connsiteX16" fmla="*/ 9771 w 9771"/>
                <a:gd name="connsiteY16" fmla="*/ 4345 h 9962"/>
                <a:gd name="connsiteX17" fmla="*/ 9326 w 9771"/>
                <a:gd name="connsiteY17" fmla="*/ 3474 h 9962"/>
                <a:gd name="connsiteX18" fmla="*/ 8641 w 9771"/>
                <a:gd name="connsiteY18" fmla="*/ 3899 h 9962"/>
                <a:gd name="connsiteX19" fmla="*/ 8215 w 9771"/>
                <a:gd name="connsiteY19" fmla="*/ 4896 h 9962"/>
                <a:gd name="connsiteX20" fmla="*/ 8215 w 9771"/>
                <a:gd name="connsiteY20" fmla="*/ 2276 h 9962"/>
                <a:gd name="connsiteX21" fmla="*/ 5639 w 9771"/>
                <a:gd name="connsiteY21" fmla="*/ 11 h 9962"/>
                <a:gd name="connsiteX22" fmla="*/ 2386 w 9771"/>
                <a:gd name="connsiteY22" fmla="*/ 443 h 9962"/>
                <a:gd name="connsiteX23" fmla="*/ 1398 w 9771"/>
                <a:gd name="connsiteY23" fmla="*/ 4227 h 9962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596 w 10000"/>
                <a:gd name="connsiteY6" fmla="*/ 7069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853 w 10000"/>
                <a:gd name="connsiteY6" fmla="*/ 6755 h 10000"/>
                <a:gd name="connsiteX7" fmla="*/ 2567 w 10000"/>
                <a:gd name="connsiteY7" fmla="*/ 8153 h 10000"/>
                <a:gd name="connsiteX8" fmla="*/ 3230 w 10000"/>
                <a:gd name="connsiteY8" fmla="*/ 8939 h 10000"/>
                <a:gd name="connsiteX9" fmla="*/ 3915 w 10000"/>
                <a:gd name="connsiteY9" fmla="*/ 9517 h 10000"/>
                <a:gd name="connsiteX10" fmla="*/ 5210 w 10000"/>
                <a:gd name="connsiteY10" fmla="*/ 10000 h 10000"/>
                <a:gd name="connsiteX11" fmla="*/ 6558 w 10000"/>
                <a:gd name="connsiteY11" fmla="*/ 9392 h 10000"/>
                <a:gd name="connsiteX12" fmla="*/ 7327 w 10000"/>
                <a:gd name="connsiteY12" fmla="*/ 8752 h 10000"/>
                <a:gd name="connsiteX13" fmla="*/ 7952 w 10000"/>
                <a:gd name="connsiteY13" fmla="*/ 7853 h 10000"/>
                <a:gd name="connsiteX14" fmla="*/ 8229 w 10000"/>
                <a:gd name="connsiteY14" fmla="*/ 6209 h 10000"/>
                <a:gd name="connsiteX15" fmla="*/ 8844 w 10000"/>
                <a:gd name="connsiteY15" fmla="*/ 6328 h 10000"/>
                <a:gd name="connsiteX16" fmla="*/ 10000 w 10000"/>
                <a:gd name="connsiteY16" fmla="*/ 4362 h 10000"/>
                <a:gd name="connsiteX17" fmla="*/ 9545 w 10000"/>
                <a:gd name="connsiteY17" fmla="*/ 3487 h 10000"/>
                <a:gd name="connsiteX18" fmla="*/ 8844 w 10000"/>
                <a:gd name="connsiteY18" fmla="*/ 3914 h 10000"/>
                <a:gd name="connsiteX19" fmla="*/ 8408 w 10000"/>
                <a:gd name="connsiteY19" fmla="*/ 4915 h 10000"/>
                <a:gd name="connsiteX20" fmla="*/ 8408 w 10000"/>
                <a:gd name="connsiteY20" fmla="*/ 2285 h 10000"/>
                <a:gd name="connsiteX21" fmla="*/ 5771 w 10000"/>
                <a:gd name="connsiteY21" fmla="*/ 11 h 10000"/>
                <a:gd name="connsiteX22" fmla="*/ 2442 w 10000"/>
                <a:gd name="connsiteY22" fmla="*/ 445 h 10000"/>
                <a:gd name="connsiteX23" fmla="*/ 1431 w 10000"/>
                <a:gd name="connsiteY23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85"/>
                <a:gd name="connsiteY0" fmla="*/ 4243 h 10000"/>
                <a:gd name="connsiteX1" fmla="*/ 1431 w 10085"/>
                <a:gd name="connsiteY1" fmla="*/ 4243 h 10000"/>
                <a:gd name="connsiteX2" fmla="*/ 1411 w 10085"/>
                <a:gd name="connsiteY2" fmla="*/ 4180 h 10000"/>
                <a:gd name="connsiteX3" fmla="*/ 651 w 10085"/>
                <a:gd name="connsiteY3" fmla="*/ 3214 h 10000"/>
                <a:gd name="connsiteX4" fmla="*/ 116 w 10085"/>
                <a:gd name="connsiteY4" fmla="*/ 4397 h 10000"/>
                <a:gd name="connsiteX5" fmla="*/ 896 w 10085"/>
                <a:gd name="connsiteY5" fmla="*/ 5985 h 10000"/>
                <a:gd name="connsiteX6" fmla="*/ 1626 w 10085"/>
                <a:gd name="connsiteY6" fmla="*/ 6680 h 10000"/>
                <a:gd name="connsiteX7" fmla="*/ 1853 w 10085"/>
                <a:gd name="connsiteY7" fmla="*/ 6755 h 10000"/>
                <a:gd name="connsiteX8" fmla="*/ 2567 w 10085"/>
                <a:gd name="connsiteY8" fmla="*/ 8153 h 10000"/>
                <a:gd name="connsiteX9" fmla="*/ 3230 w 10085"/>
                <a:gd name="connsiteY9" fmla="*/ 8939 h 10000"/>
                <a:gd name="connsiteX10" fmla="*/ 3915 w 10085"/>
                <a:gd name="connsiteY10" fmla="*/ 9517 h 10000"/>
                <a:gd name="connsiteX11" fmla="*/ 5210 w 10085"/>
                <a:gd name="connsiteY11" fmla="*/ 10000 h 10000"/>
                <a:gd name="connsiteX12" fmla="*/ 6558 w 10085"/>
                <a:gd name="connsiteY12" fmla="*/ 9392 h 10000"/>
                <a:gd name="connsiteX13" fmla="*/ 7327 w 10085"/>
                <a:gd name="connsiteY13" fmla="*/ 8752 h 10000"/>
                <a:gd name="connsiteX14" fmla="*/ 7952 w 10085"/>
                <a:gd name="connsiteY14" fmla="*/ 7853 h 10000"/>
                <a:gd name="connsiteX15" fmla="*/ 8229 w 10085"/>
                <a:gd name="connsiteY15" fmla="*/ 6209 h 10000"/>
                <a:gd name="connsiteX16" fmla="*/ 10000 w 10085"/>
                <a:gd name="connsiteY16" fmla="*/ 4362 h 10000"/>
                <a:gd name="connsiteX17" fmla="*/ 9545 w 10085"/>
                <a:gd name="connsiteY17" fmla="*/ 3487 h 10000"/>
                <a:gd name="connsiteX18" fmla="*/ 8844 w 10085"/>
                <a:gd name="connsiteY18" fmla="*/ 3914 h 10000"/>
                <a:gd name="connsiteX19" fmla="*/ 8408 w 10085"/>
                <a:gd name="connsiteY19" fmla="*/ 4915 h 10000"/>
                <a:gd name="connsiteX20" fmla="*/ 8408 w 10085"/>
                <a:gd name="connsiteY20" fmla="*/ 2285 h 10000"/>
                <a:gd name="connsiteX21" fmla="*/ 5771 w 10085"/>
                <a:gd name="connsiteY21" fmla="*/ 11 h 10000"/>
                <a:gd name="connsiteX22" fmla="*/ 2442 w 10085"/>
                <a:gd name="connsiteY22" fmla="*/ 445 h 10000"/>
                <a:gd name="connsiteX23" fmla="*/ 1431 w 10085"/>
                <a:gd name="connsiteY23" fmla="*/ 4243 h 10000"/>
                <a:gd name="connsiteX0" fmla="*/ 1431 w 10051"/>
                <a:gd name="connsiteY0" fmla="*/ 4243 h 10000"/>
                <a:gd name="connsiteX1" fmla="*/ 1431 w 10051"/>
                <a:gd name="connsiteY1" fmla="*/ 4243 h 10000"/>
                <a:gd name="connsiteX2" fmla="*/ 1411 w 10051"/>
                <a:gd name="connsiteY2" fmla="*/ 4180 h 10000"/>
                <a:gd name="connsiteX3" fmla="*/ 651 w 10051"/>
                <a:gd name="connsiteY3" fmla="*/ 3214 h 10000"/>
                <a:gd name="connsiteX4" fmla="*/ 116 w 10051"/>
                <a:gd name="connsiteY4" fmla="*/ 4397 h 10000"/>
                <a:gd name="connsiteX5" fmla="*/ 896 w 10051"/>
                <a:gd name="connsiteY5" fmla="*/ 5985 h 10000"/>
                <a:gd name="connsiteX6" fmla="*/ 1626 w 10051"/>
                <a:gd name="connsiteY6" fmla="*/ 6680 h 10000"/>
                <a:gd name="connsiteX7" fmla="*/ 1853 w 10051"/>
                <a:gd name="connsiteY7" fmla="*/ 6755 h 10000"/>
                <a:gd name="connsiteX8" fmla="*/ 2567 w 10051"/>
                <a:gd name="connsiteY8" fmla="*/ 8153 h 10000"/>
                <a:gd name="connsiteX9" fmla="*/ 3230 w 10051"/>
                <a:gd name="connsiteY9" fmla="*/ 8939 h 10000"/>
                <a:gd name="connsiteX10" fmla="*/ 3915 w 10051"/>
                <a:gd name="connsiteY10" fmla="*/ 9517 h 10000"/>
                <a:gd name="connsiteX11" fmla="*/ 5210 w 10051"/>
                <a:gd name="connsiteY11" fmla="*/ 10000 h 10000"/>
                <a:gd name="connsiteX12" fmla="*/ 6558 w 10051"/>
                <a:gd name="connsiteY12" fmla="*/ 9392 h 10000"/>
                <a:gd name="connsiteX13" fmla="*/ 7327 w 10051"/>
                <a:gd name="connsiteY13" fmla="*/ 8752 h 10000"/>
                <a:gd name="connsiteX14" fmla="*/ 7952 w 10051"/>
                <a:gd name="connsiteY14" fmla="*/ 7853 h 10000"/>
                <a:gd name="connsiteX15" fmla="*/ 8229 w 10051"/>
                <a:gd name="connsiteY15" fmla="*/ 6209 h 10000"/>
                <a:gd name="connsiteX16" fmla="*/ 8756 w 10051"/>
                <a:gd name="connsiteY16" fmla="*/ 6068 h 10000"/>
                <a:gd name="connsiteX17" fmla="*/ 10000 w 10051"/>
                <a:gd name="connsiteY17" fmla="*/ 4362 h 10000"/>
                <a:gd name="connsiteX18" fmla="*/ 9545 w 10051"/>
                <a:gd name="connsiteY18" fmla="*/ 3487 h 10000"/>
                <a:gd name="connsiteX19" fmla="*/ 8844 w 10051"/>
                <a:gd name="connsiteY19" fmla="*/ 3914 h 10000"/>
                <a:gd name="connsiteX20" fmla="*/ 8408 w 10051"/>
                <a:gd name="connsiteY20" fmla="*/ 4915 h 10000"/>
                <a:gd name="connsiteX21" fmla="*/ 8408 w 10051"/>
                <a:gd name="connsiteY21" fmla="*/ 2285 h 10000"/>
                <a:gd name="connsiteX22" fmla="*/ 5771 w 10051"/>
                <a:gd name="connsiteY22" fmla="*/ 11 h 10000"/>
                <a:gd name="connsiteX23" fmla="*/ 2442 w 10051"/>
                <a:gd name="connsiteY23" fmla="*/ 445 h 10000"/>
                <a:gd name="connsiteX24" fmla="*/ 1431 w 10051"/>
                <a:gd name="connsiteY24" fmla="*/ 4243 h 10000"/>
                <a:gd name="connsiteX0" fmla="*/ 1431 w 9902"/>
                <a:gd name="connsiteY0" fmla="*/ 4243 h 10000"/>
                <a:gd name="connsiteX1" fmla="*/ 1431 w 9902"/>
                <a:gd name="connsiteY1" fmla="*/ 4243 h 10000"/>
                <a:gd name="connsiteX2" fmla="*/ 1411 w 9902"/>
                <a:gd name="connsiteY2" fmla="*/ 4180 h 10000"/>
                <a:gd name="connsiteX3" fmla="*/ 651 w 9902"/>
                <a:gd name="connsiteY3" fmla="*/ 3214 h 10000"/>
                <a:gd name="connsiteX4" fmla="*/ 116 w 9902"/>
                <a:gd name="connsiteY4" fmla="*/ 4397 h 10000"/>
                <a:gd name="connsiteX5" fmla="*/ 896 w 9902"/>
                <a:gd name="connsiteY5" fmla="*/ 5985 h 10000"/>
                <a:gd name="connsiteX6" fmla="*/ 1626 w 9902"/>
                <a:gd name="connsiteY6" fmla="*/ 6680 h 10000"/>
                <a:gd name="connsiteX7" fmla="*/ 1853 w 9902"/>
                <a:gd name="connsiteY7" fmla="*/ 6755 h 10000"/>
                <a:gd name="connsiteX8" fmla="*/ 2567 w 9902"/>
                <a:gd name="connsiteY8" fmla="*/ 8153 h 10000"/>
                <a:gd name="connsiteX9" fmla="*/ 3230 w 9902"/>
                <a:gd name="connsiteY9" fmla="*/ 8939 h 10000"/>
                <a:gd name="connsiteX10" fmla="*/ 3915 w 9902"/>
                <a:gd name="connsiteY10" fmla="*/ 9517 h 10000"/>
                <a:gd name="connsiteX11" fmla="*/ 5210 w 9902"/>
                <a:gd name="connsiteY11" fmla="*/ 10000 h 10000"/>
                <a:gd name="connsiteX12" fmla="*/ 6558 w 9902"/>
                <a:gd name="connsiteY12" fmla="*/ 9392 h 10000"/>
                <a:gd name="connsiteX13" fmla="*/ 7327 w 9902"/>
                <a:gd name="connsiteY13" fmla="*/ 8752 h 10000"/>
                <a:gd name="connsiteX14" fmla="*/ 7952 w 9902"/>
                <a:gd name="connsiteY14" fmla="*/ 7853 h 10000"/>
                <a:gd name="connsiteX15" fmla="*/ 8229 w 9902"/>
                <a:gd name="connsiteY15" fmla="*/ 6209 h 10000"/>
                <a:gd name="connsiteX16" fmla="*/ 8756 w 9902"/>
                <a:gd name="connsiteY16" fmla="*/ 6068 h 10000"/>
                <a:gd name="connsiteX17" fmla="*/ 9866 w 9902"/>
                <a:gd name="connsiteY17" fmla="*/ 4503 h 10000"/>
                <a:gd name="connsiteX18" fmla="*/ 9545 w 9902"/>
                <a:gd name="connsiteY18" fmla="*/ 3487 h 10000"/>
                <a:gd name="connsiteX19" fmla="*/ 8844 w 9902"/>
                <a:gd name="connsiteY19" fmla="*/ 3914 h 10000"/>
                <a:gd name="connsiteX20" fmla="*/ 8408 w 9902"/>
                <a:gd name="connsiteY20" fmla="*/ 4915 h 10000"/>
                <a:gd name="connsiteX21" fmla="*/ 8408 w 9902"/>
                <a:gd name="connsiteY21" fmla="*/ 2285 h 10000"/>
                <a:gd name="connsiteX22" fmla="*/ 5771 w 9902"/>
                <a:gd name="connsiteY22" fmla="*/ 11 h 10000"/>
                <a:gd name="connsiteX23" fmla="*/ 2442 w 9902"/>
                <a:gd name="connsiteY23" fmla="*/ 445 h 10000"/>
                <a:gd name="connsiteX24" fmla="*/ 1431 w 9902"/>
                <a:gd name="connsiteY24" fmla="*/ 4243 h 10000"/>
                <a:gd name="connsiteX0" fmla="*/ 1459 w 10014"/>
                <a:gd name="connsiteY0" fmla="*/ 4243 h 10000"/>
                <a:gd name="connsiteX1" fmla="*/ 1459 w 10014"/>
                <a:gd name="connsiteY1" fmla="*/ 4243 h 10000"/>
                <a:gd name="connsiteX2" fmla="*/ 1439 w 10014"/>
                <a:gd name="connsiteY2" fmla="*/ 4180 h 10000"/>
                <a:gd name="connsiteX3" fmla="*/ 581 w 10014"/>
                <a:gd name="connsiteY3" fmla="*/ 3968 h 10000"/>
                <a:gd name="connsiteX4" fmla="*/ 131 w 10014"/>
                <a:gd name="connsiteY4" fmla="*/ 4397 h 10000"/>
                <a:gd name="connsiteX5" fmla="*/ 919 w 10014"/>
                <a:gd name="connsiteY5" fmla="*/ 5985 h 10000"/>
                <a:gd name="connsiteX6" fmla="*/ 1656 w 10014"/>
                <a:gd name="connsiteY6" fmla="*/ 6680 h 10000"/>
                <a:gd name="connsiteX7" fmla="*/ 1885 w 10014"/>
                <a:gd name="connsiteY7" fmla="*/ 6755 h 10000"/>
                <a:gd name="connsiteX8" fmla="*/ 2606 w 10014"/>
                <a:gd name="connsiteY8" fmla="*/ 8153 h 10000"/>
                <a:gd name="connsiteX9" fmla="*/ 3276 w 10014"/>
                <a:gd name="connsiteY9" fmla="*/ 8939 h 10000"/>
                <a:gd name="connsiteX10" fmla="*/ 3968 w 10014"/>
                <a:gd name="connsiteY10" fmla="*/ 9517 h 10000"/>
                <a:gd name="connsiteX11" fmla="*/ 5276 w 10014"/>
                <a:gd name="connsiteY11" fmla="*/ 10000 h 10000"/>
                <a:gd name="connsiteX12" fmla="*/ 6637 w 10014"/>
                <a:gd name="connsiteY12" fmla="*/ 9392 h 10000"/>
                <a:gd name="connsiteX13" fmla="*/ 7414 w 10014"/>
                <a:gd name="connsiteY13" fmla="*/ 8752 h 10000"/>
                <a:gd name="connsiteX14" fmla="*/ 8045 w 10014"/>
                <a:gd name="connsiteY14" fmla="*/ 7853 h 10000"/>
                <a:gd name="connsiteX15" fmla="*/ 8324 w 10014"/>
                <a:gd name="connsiteY15" fmla="*/ 6209 h 10000"/>
                <a:gd name="connsiteX16" fmla="*/ 8857 w 10014"/>
                <a:gd name="connsiteY16" fmla="*/ 6068 h 10000"/>
                <a:gd name="connsiteX17" fmla="*/ 9978 w 10014"/>
                <a:gd name="connsiteY17" fmla="*/ 4503 h 10000"/>
                <a:gd name="connsiteX18" fmla="*/ 9653 w 10014"/>
                <a:gd name="connsiteY18" fmla="*/ 3487 h 10000"/>
                <a:gd name="connsiteX19" fmla="*/ 8946 w 10014"/>
                <a:gd name="connsiteY19" fmla="*/ 3914 h 10000"/>
                <a:gd name="connsiteX20" fmla="*/ 8505 w 10014"/>
                <a:gd name="connsiteY20" fmla="*/ 4915 h 10000"/>
                <a:gd name="connsiteX21" fmla="*/ 8505 w 10014"/>
                <a:gd name="connsiteY21" fmla="*/ 2285 h 10000"/>
                <a:gd name="connsiteX22" fmla="*/ 5842 w 10014"/>
                <a:gd name="connsiteY22" fmla="*/ 11 h 10000"/>
                <a:gd name="connsiteX23" fmla="*/ 2480 w 10014"/>
                <a:gd name="connsiteY23" fmla="*/ 445 h 10000"/>
                <a:gd name="connsiteX24" fmla="*/ 1459 w 10014"/>
                <a:gd name="connsiteY24" fmla="*/ 4243 h 10000"/>
                <a:gd name="connsiteX0" fmla="*/ 1428 w 9983"/>
                <a:gd name="connsiteY0" fmla="*/ 4243 h 10000"/>
                <a:gd name="connsiteX1" fmla="*/ 1428 w 9983"/>
                <a:gd name="connsiteY1" fmla="*/ 4243 h 10000"/>
                <a:gd name="connsiteX2" fmla="*/ 1408 w 9983"/>
                <a:gd name="connsiteY2" fmla="*/ 4180 h 10000"/>
                <a:gd name="connsiteX3" fmla="*/ 775 w 9983"/>
                <a:gd name="connsiteY3" fmla="*/ 4298 h 10000"/>
                <a:gd name="connsiteX4" fmla="*/ 100 w 9983"/>
                <a:gd name="connsiteY4" fmla="*/ 4397 h 10000"/>
                <a:gd name="connsiteX5" fmla="*/ 888 w 9983"/>
                <a:gd name="connsiteY5" fmla="*/ 5985 h 10000"/>
                <a:gd name="connsiteX6" fmla="*/ 1625 w 9983"/>
                <a:gd name="connsiteY6" fmla="*/ 6680 h 10000"/>
                <a:gd name="connsiteX7" fmla="*/ 1854 w 9983"/>
                <a:gd name="connsiteY7" fmla="*/ 6755 h 10000"/>
                <a:gd name="connsiteX8" fmla="*/ 2575 w 9983"/>
                <a:gd name="connsiteY8" fmla="*/ 8153 h 10000"/>
                <a:gd name="connsiteX9" fmla="*/ 3245 w 9983"/>
                <a:gd name="connsiteY9" fmla="*/ 8939 h 10000"/>
                <a:gd name="connsiteX10" fmla="*/ 3937 w 9983"/>
                <a:gd name="connsiteY10" fmla="*/ 9517 h 10000"/>
                <a:gd name="connsiteX11" fmla="*/ 5245 w 9983"/>
                <a:gd name="connsiteY11" fmla="*/ 10000 h 10000"/>
                <a:gd name="connsiteX12" fmla="*/ 6606 w 9983"/>
                <a:gd name="connsiteY12" fmla="*/ 9392 h 10000"/>
                <a:gd name="connsiteX13" fmla="*/ 7383 w 9983"/>
                <a:gd name="connsiteY13" fmla="*/ 8752 h 10000"/>
                <a:gd name="connsiteX14" fmla="*/ 8014 w 9983"/>
                <a:gd name="connsiteY14" fmla="*/ 7853 h 10000"/>
                <a:gd name="connsiteX15" fmla="*/ 8293 w 9983"/>
                <a:gd name="connsiteY15" fmla="*/ 6209 h 10000"/>
                <a:gd name="connsiteX16" fmla="*/ 8826 w 9983"/>
                <a:gd name="connsiteY16" fmla="*/ 6068 h 10000"/>
                <a:gd name="connsiteX17" fmla="*/ 9947 w 9983"/>
                <a:gd name="connsiteY17" fmla="*/ 4503 h 10000"/>
                <a:gd name="connsiteX18" fmla="*/ 9622 w 9983"/>
                <a:gd name="connsiteY18" fmla="*/ 3487 h 10000"/>
                <a:gd name="connsiteX19" fmla="*/ 8915 w 9983"/>
                <a:gd name="connsiteY19" fmla="*/ 3914 h 10000"/>
                <a:gd name="connsiteX20" fmla="*/ 8474 w 9983"/>
                <a:gd name="connsiteY20" fmla="*/ 4915 h 10000"/>
                <a:gd name="connsiteX21" fmla="*/ 8474 w 9983"/>
                <a:gd name="connsiteY21" fmla="*/ 2285 h 10000"/>
                <a:gd name="connsiteX22" fmla="*/ 5811 w 9983"/>
                <a:gd name="connsiteY22" fmla="*/ 11 h 10000"/>
                <a:gd name="connsiteX23" fmla="*/ 2449 w 9983"/>
                <a:gd name="connsiteY23" fmla="*/ 445 h 10000"/>
                <a:gd name="connsiteX24" fmla="*/ 1428 w 9983"/>
                <a:gd name="connsiteY24" fmla="*/ 4243 h 10000"/>
                <a:gd name="connsiteX0" fmla="*/ 832 w 9402"/>
                <a:gd name="connsiteY0" fmla="*/ 4243 h 10000"/>
                <a:gd name="connsiteX1" fmla="*/ 832 w 9402"/>
                <a:gd name="connsiteY1" fmla="*/ 4243 h 10000"/>
                <a:gd name="connsiteX2" fmla="*/ 812 w 9402"/>
                <a:gd name="connsiteY2" fmla="*/ 4180 h 10000"/>
                <a:gd name="connsiteX3" fmla="*/ 178 w 9402"/>
                <a:gd name="connsiteY3" fmla="*/ 4298 h 10000"/>
                <a:gd name="connsiteX4" fmla="*/ 178 w 9402"/>
                <a:gd name="connsiteY4" fmla="*/ 5151 h 10000"/>
                <a:gd name="connsiteX5" fmla="*/ 292 w 9402"/>
                <a:gd name="connsiteY5" fmla="*/ 5985 h 10000"/>
                <a:gd name="connsiteX6" fmla="*/ 1030 w 9402"/>
                <a:gd name="connsiteY6" fmla="*/ 6680 h 10000"/>
                <a:gd name="connsiteX7" fmla="*/ 1259 w 9402"/>
                <a:gd name="connsiteY7" fmla="*/ 6755 h 10000"/>
                <a:gd name="connsiteX8" fmla="*/ 1981 w 9402"/>
                <a:gd name="connsiteY8" fmla="*/ 8153 h 10000"/>
                <a:gd name="connsiteX9" fmla="*/ 2653 w 9402"/>
                <a:gd name="connsiteY9" fmla="*/ 8939 h 10000"/>
                <a:gd name="connsiteX10" fmla="*/ 3346 w 9402"/>
                <a:gd name="connsiteY10" fmla="*/ 9517 h 10000"/>
                <a:gd name="connsiteX11" fmla="*/ 4656 w 9402"/>
                <a:gd name="connsiteY11" fmla="*/ 10000 h 10000"/>
                <a:gd name="connsiteX12" fmla="*/ 6019 w 9402"/>
                <a:gd name="connsiteY12" fmla="*/ 9392 h 10000"/>
                <a:gd name="connsiteX13" fmla="*/ 6798 w 9402"/>
                <a:gd name="connsiteY13" fmla="*/ 8752 h 10000"/>
                <a:gd name="connsiteX14" fmla="*/ 7430 w 9402"/>
                <a:gd name="connsiteY14" fmla="*/ 7853 h 10000"/>
                <a:gd name="connsiteX15" fmla="*/ 7709 w 9402"/>
                <a:gd name="connsiteY15" fmla="*/ 6209 h 10000"/>
                <a:gd name="connsiteX16" fmla="*/ 8243 w 9402"/>
                <a:gd name="connsiteY16" fmla="*/ 6068 h 10000"/>
                <a:gd name="connsiteX17" fmla="*/ 9366 w 9402"/>
                <a:gd name="connsiteY17" fmla="*/ 4503 h 10000"/>
                <a:gd name="connsiteX18" fmla="*/ 9040 w 9402"/>
                <a:gd name="connsiteY18" fmla="*/ 3487 h 10000"/>
                <a:gd name="connsiteX19" fmla="*/ 8332 w 9402"/>
                <a:gd name="connsiteY19" fmla="*/ 3914 h 10000"/>
                <a:gd name="connsiteX20" fmla="*/ 7890 w 9402"/>
                <a:gd name="connsiteY20" fmla="*/ 4915 h 10000"/>
                <a:gd name="connsiteX21" fmla="*/ 7890 w 9402"/>
                <a:gd name="connsiteY21" fmla="*/ 2285 h 10000"/>
                <a:gd name="connsiteX22" fmla="*/ 5223 w 9402"/>
                <a:gd name="connsiteY22" fmla="*/ 11 h 10000"/>
                <a:gd name="connsiteX23" fmla="*/ 1855 w 9402"/>
                <a:gd name="connsiteY23" fmla="*/ 445 h 10000"/>
                <a:gd name="connsiteX24" fmla="*/ 832 w 9402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419 w 10109"/>
                <a:gd name="connsiteY5" fmla="*/ 5985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13"/>
                <a:gd name="connsiteY0" fmla="*/ 445 h 10000"/>
                <a:gd name="connsiteX1" fmla="*/ 993 w 10113"/>
                <a:gd name="connsiteY1" fmla="*/ 4243 h 10000"/>
                <a:gd name="connsiteX2" fmla="*/ 972 w 10113"/>
                <a:gd name="connsiteY2" fmla="*/ 4180 h 10000"/>
                <a:gd name="connsiteX3" fmla="*/ 297 w 10113"/>
                <a:gd name="connsiteY3" fmla="*/ 4298 h 10000"/>
                <a:gd name="connsiteX4" fmla="*/ 153 w 10113"/>
                <a:gd name="connsiteY4" fmla="*/ 4963 h 10000"/>
                <a:gd name="connsiteX5" fmla="*/ 803 w 10113"/>
                <a:gd name="connsiteY5" fmla="*/ 6220 h 10000"/>
                <a:gd name="connsiteX6" fmla="*/ 1204 w 10113"/>
                <a:gd name="connsiteY6" fmla="*/ 6680 h 10000"/>
                <a:gd name="connsiteX7" fmla="*/ 1447 w 10113"/>
                <a:gd name="connsiteY7" fmla="*/ 6755 h 10000"/>
                <a:gd name="connsiteX8" fmla="*/ 2215 w 10113"/>
                <a:gd name="connsiteY8" fmla="*/ 8153 h 10000"/>
                <a:gd name="connsiteX9" fmla="*/ 2930 w 10113"/>
                <a:gd name="connsiteY9" fmla="*/ 8939 h 10000"/>
                <a:gd name="connsiteX10" fmla="*/ 3667 w 10113"/>
                <a:gd name="connsiteY10" fmla="*/ 9517 h 10000"/>
                <a:gd name="connsiteX11" fmla="*/ 5060 w 10113"/>
                <a:gd name="connsiteY11" fmla="*/ 10000 h 10000"/>
                <a:gd name="connsiteX12" fmla="*/ 6510 w 10113"/>
                <a:gd name="connsiteY12" fmla="*/ 9392 h 10000"/>
                <a:gd name="connsiteX13" fmla="*/ 7338 w 10113"/>
                <a:gd name="connsiteY13" fmla="*/ 8752 h 10000"/>
                <a:gd name="connsiteX14" fmla="*/ 8011 w 10113"/>
                <a:gd name="connsiteY14" fmla="*/ 7853 h 10000"/>
                <a:gd name="connsiteX15" fmla="*/ 8307 w 10113"/>
                <a:gd name="connsiteY15" fmla="*/ 6209 h 10000"/>
                <a:gd name="connsiteX16" fmla="*/ 8875 w 10113"/>
                <a:gd name="connsiteY16" fmla="*/ 6068 h 10000"/>
                <a:gd name="connsiteX17" fmla="*/ 10070 w 10113"/>
                <a:gd name="connsiteY17" fmla="*/ 4503 h 10000"/>
                <a:gd name="connsiteX18" fmla="*/ 9771 w 10113"/>
                <a:gd name="connsiteY18" fmla="*/ 4005 h 10000"/>
                <a:gd name="connsiteX19" fmla="*/ 8970 w 10113"/>
                <a:gd name="connsiteY19" fmla="*/ 3914 h 10000"/>
                <a:gd name="connsiteX20" fmla="*/ 8500 w 10113"/>
                <a:gd name="connsiteY20" fmla="*/ 4915 h 10000"/>
                <a:gd name="connsiteX21" fmla="*/ 8500 w 10113"/>
                <a:gd name="connsiteY21" fmla="*/ 2285 h 10000"/>
                <a:gd name="connsiteX22" fmla="*/ 5663 w 10113"/>
                <a:gd name="connsiteY22" fmla="*/ 11 h 10000"/>
                <a:gd name="connsiteX23" fmla="*/ 2081 w 10113"/>
                <a:gd name="connsiteY23" fmla="*/ 445 h 10000"/>
                <a:gd name="connsiteX0" fmla="*/ 2081 w 9950"/>
                <a:gd name="connsiteY0" fmla="*/ 445 h 10000"/>
                <a:gd name="connsiteX1" fmla="*/ 993 w 9950"/>
                <a:gd name="connsiteY1" fmla="*/ 4243 h 10000"/>
                <a:gd name="connsiteX2" fmla="*/ 972 w 9950"/>
                <a:gd name="connsiteY2" fmla="*/ 4180 h 10000"/>
                <a:gd name="connsiteX3" fmla="*/ 297 w 9950"/>
                <a:gd name="connsiteY3" fmla="*/ 4298 h 10000"/>
                <a:gd name="connsiteX4" fmla="*/ 153 w 9950"/>
                <a:gd name="connsiteY4" fmla="*/ 4963 h 10000"/>
                <a:gd name="connsiteX5" fmla="*/ 803 w 9950"/>
                <a:gd name="connsiteY5" fmla="*/ 6220 h 10000"/>
                <a:gd name="connsiteX6" fmla="*/ 1204 w 9950"/>
                <a:gd name="connsiteY6" fmla="*/ 6680 h 10000"/>
                <a:gd name="connsiteX7" fmla="*/ 1447 w 9950"/>
                <a:gd name="connsiteY7" fmla="*/ 6755 h 10000"/>
                <a:gd name="connsiteX8" fmla="*/ 2215 w 9950"/>
                <a:gd name="connsiteY8" fmla="*/ 8153 h 10000"/>
                <a:gd name="connsiteX9" fmla="*/ 2930 w 9950"/>
                <a:gd name="connsiteY9" fmla="*/ 8939 h 10000"/>
                <a:gd name="connsiteX10" fmla="*/ 3667 w 9950"/>
                <a:gd name="connsiteY10" fmla="*/ 9517 h 10000"/>
                <a:gd name="connsiteX11" fmla="*/ 5060 w 9950"/>
                <a:gd name="connsiteY11" fmla="*/ 10000 h 10000"/>
                <a:gd name="connsiteX12" fmla="*/ 6510 w 9950"/>
                <a:gd name="connsiteY12" fmla="*/ 9392 h 10000"/>
                <a:gd name="connsiteX13" fmla="*/ 7338 w 9950"/>
                <a:gd name="connsiteY13" fmla="*/ 8752 h 10000"/>
                <a:gd name="connsiteX14" fmla="*/ 8011 w 9950"/>
                <a:gd name="connsiteY14" fmla="*/ 7853 h 10000"/>
                <a:gd name="connsiteX15" fmla="*/ 8307 w 9950"/>
                <a:gd name="connsiteY15" fmla="*/ 6209 h 10000"/>
                <a:gd name="connsiteX16" fmla="*/ 8875 w 9950"/>
                <a:gd name="connsiteY16" fmla="*/ 6068 h 10000"/>
                <a:gd name="connsiteX17" fmla="*/ 9878 w 9950"/>
                <a:gd name="connsiteY17" fmla="*/ 4833 h 10000"/>
                <a:gd name="connsiteX18" fmla="*/ 9771 w 9950"/>
                <a:gd name="connsiteY18" fmla="*/ 4005 h 10000"/>
                <a:gd name="connsiteX19" fmla="*/ 8970 w 9950"/>
                <a:gd name="connsiteY19" fmla="*/ 3914 h 10000"/>
                <a:gd name="connsiteX20" fmla="*/ 8500 w 9950"/>
                <a:gd name="connsiteY20" fmla="*/ 4915 h 10000"/>
                <a:gd name="connsiteX21" fmla="*/ 8500 w 9950"/>
                <a:gd name="connsiteY21" fmla="*/ 2285 h 10000"/>
                <a:gd name="connsiteX22" fmla="*/ 5663 w 9950"/>
                <a:gd name="connsiteY22" fmla="*/ 11 h 10000"/>
                <a:gd name="connsiteX23" fmla="*/ 2081 w 9950"/>
                <a:gd name="connsiteY23" fmla="*/ 445 h 10000"/>
                <a:gd name="connsiteX0" fmla="*/ 2091 w 9847"/>
                <a:gd name="connsiteY0" fmla="*/ 445 h 10000"/>
                <a:gd name="connsiteX1" fmla="*/ 998 w 9847"/>
                <a:gd name="connsiteY1" fmla="*/ 4243 h 10000"/>
                <a:gd name="connsiteX2" fmla="*/ 977 w 9847"/>
                <a:gd name="connsiteY2" fmla="*/ 4180 h 10000"/>
                <a:gd name="connsiteX3" fmla="*/ 298 w 9847"/>
                <a:gd name="connsiteY3" fmla="*/ 4298 h 10000"/>
                <a:gd name="connsiteX4" fmla="*/ 154 w 9847"/>
                <a:gd name="connsiteY4" fmla="*/ 4963 h 10000"/>
                <a:gd name="connsiteX5" fmla="*/ 807 w 9847"/>
                <a:gd name="connsiteY5" fmla="*/ 6220 h 10000"/>
                <a:gd name="connsiteX6" fmla="*/ 1210 w 9847"/>
                <a:gd name="connsiteY6" fmla="*/ 6680 h 10000"/>
                <a:gd name="connsiteX7" fmla="*/ 1454 w 9847"/>
                <a:gd name="connsiteY7" fmla="*/ 6755 h 10000"/>
                <a:gd name="connsiteX8" fmla="*/ 2226 w 9847"/>
                <a:gd name="connsiteY8" fmla="*/ 8153 h 10000"/>
                <a:gd name="connsiteX9" fmla="*/ 2945 w 9847"/>
                <a:gd name="connsiteY9" fmla="*/ 8939 h 10000"/>
                <a:gd name="connsiteX10" fmla="*/ 3685 w 9847"/>
                <a:gd name="connsiteY10" fmla="*/ 9517 h 10000"/>
                <a:gd name="connsiteX11" fmla="*/ 5085 w 9847"/>
                <a:gd name="connsiteY11" fmla="*/ 10000 h 10000"/>
                <a:gd name="connsiteX12" fmla="*/ 6543 w 9847"/>
                <a:gd name="connsiteY12" fmla="*/ 9392 h 10000"/>
                <a:gd name="connsiteX13" fmla="*/ 7375 w 9847"/>
                <a:gd name="connsiteY13" fmla="*/ 8752 h 10000"/>
                <a:gd name="connsiteX14" fmla="*/ 8051 w 9847"/>
                <a:gd name="connsiteY14" fmla="*/ 7853 h 10000"/>
                <a:gd name="connsiteX15" fmla="*/ 8349 w 9847"/>
                <a:gd name="connsiteY15" fmla="*/ 6209 h 10000"/>
                <a:gd name="connsiteX16" fmla="*/ 8920 w 9847"/>
                <a:gd name="connsiteY16" fmla="*/ 6068 h 10000"/>
                <a:gd name="connsiteX17" fmla="*/ 9591 w 9847"/>
                <a:gd name="connsiteY17" fmla="*/ 5163 h 10000"/>
                <a:gd name="connsiteX18" fmla="*/ 9820 w 9847"/>
                <a:gd name="connsiteY18" fmla="*/ 4005 h 10000"/>
                <a:gd name="connsiteX19" fmla="*/ 9015 w 9847"/>
                <a:gd name="connsiteY19" fmla="*/ 3914 h 10000"/>
                <a:gd name="connsiteX20" fmla="*/ 8543 w 9847"/>
                <a:gd name="connsiteY20" fmla="*/ 4915 h 10000"/>
                <a:gd name="connsiteX21" fmla="*/ 8543 w 9847"/>
                <a:gd name="connsiteY21" fmla="*/ 2285 h 10000"/>
                <a:gd name="connsiteX22" fmla="*/ 5691 w 9847"/>
                <a:gd name="connsiteY22" fmla="*/ 11 h 10000"/>
                <a:gd name="connsiteX23" fmla="*/ 2091 w 9847"/>
                <a:gd name="connsiteY23" fmla="*/ 445 h 10000"/>
                <a:gd name="connsiteX0" fmla="*/ 2123 w 10091"/>
                <a:gd name="connsiteY0" fmla="*/ 445 h 10000"/>
                <a:gd name="connsiteX1" fmla="*/ 1014 w 10091"/>
                <a:gd name="connsiteY1" fmla="*/ 4243 h 10000"/>
                <a:gd name="connsiteX2" fmla="*/ 992 w 10091"/>
                <a:gd name="connsiteY2" fmla="*/ 4180 h 10000"/>
                <a:gd name="connsiteX3" fmla="*/ 303 w 10091"/>
                <a:gd name="connsiteY3" fmla="*/ 4298 h 10000"/>
                <a:gd name="connsiteX4" fmla="*/ 156 w 10091"/>
                <a:gd name="connsiteY4" fmla="*/ 4963 h 10000"/>
                <a:gd name="connsiteX5" fmla="*/ 820 w 10091"/>
                <a:gd name="connsiteY5" fmla="*/ 6220 h 10000"/>
                <a:gd name="connsiteX6" fmla="*/ 1229 w 10091"/>
                <a:gd name="connsiteY6" fmla="*/ 6680 h 10000"/>
                <a:gd name="connsiteX7" fmla="*/ 1477 w 10091"/>
                <a:gd name="connsiteY7" fmla="*/ 6755 h 10000"/>
                <a:gd name="connsiteX8" fmla="*/ 2261 w 10091"/>
                <a:gd name="connsiteY8" fmla="*/ 8153 h 10000"/>
                <a:gd name="connsiteX9" fmla="*/ 2991 w 10091"/>
                <a:gd name="connsiteY9" fmla="*/ 8939 h 10000"/>
                <a:gd name="connsiteX10" fmla="*/ 3742 w 10091"/>
                <a:gd name="connsiteY10" fmla="*/ 9517 h 10000"/>
                <a:gd name="connsiteX11" fmla="*/ 5164 w 10091"/>
                <a:gd name="connsiteY11" fmla="*/ 10000 h 10000"/>
                <a:gd name="connsiteX12" fmla="*/ 6645 w 10091"/>
                <a:gd name="connsiteY12" fmla="*/ 9392 h 10000"/>
                <a:gd name="connsiteX13" fmla="*/ 7490 w 10091"/>
                <a:gd name="connsiteY13" fmla="*/ 8752 h 10000"/>
                <a:gd name="connsiteX14" fmla="*/ 8176 w 10091"/>
                <a:gd name="connsiteY14" fmla="*/ 7853 h 10000"/>
                <a:gd name="connsiteX15" fmla="*/ 8479 w 10091"/>
                <a:gd name="connsiteY15" fmla="*/ 6209 h 10000"/>
                <a:gd name="connsiteX16" fmla="*/ 9059 w 10091"/>
                <a:gd name="connsiteY16" fmla="*/ 6068 h 10000"/>
                <a:gd name="connsiteX17" fmla="*/ 9740 w 10091"/>
                <a:gd name="connsiteY17" fmla="*/ 5163 h 10000"/>
                <a:gd name="connsiteX18" fmla="*/ 10071 w 10091"/>
                <a:gd name="connsiteY18" fmla="*/ 4523 h 10000"/>
                <a:gd name="connsiteX19" fmla="*/ 9155 w 10091"/>
                <a:gd name="connsiteY19" fmla="*/ 3914 h 10000"/>
                <a:gd name="connsiteX20" fmla="*/ 8676 w 10091"/>
                <a:gd name="connsiteY20" fmla="*/ 4915 h 10000"/>
                <a:gd name="connsiteX21" fmla="*/ 8676 w 10091"/>
                <a:gd name="connsiteY21" fmla="*/ 2285 h 10000"/>
                <a:gd name="connsiteX22" fmla="*/ 5779 w 10091"/>
                <a:gd name="connsiteY22" fmla="*/ 11 h 10000"/>
                <a:gd name="connsiteX23" fmla="*/ 2123 w 10091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9059 w 10086"/>
                <a:gd name="connsiteY16" fmla="*/ 606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577 w 10086"/>
                <a:gd name="connsiteY15" fmla="*/ 6492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477 w 10088"/>
                <a:gd name="connsiteY7" fmla="*/ 6755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722 w 10088"/>
                <a:gd name="connsiteY7" fmla="*/ 6802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13 w 10078"/>
                <a:gd name="connsiteY0" fmla="*/ 445 h 10000"/>
                <a:gd name="connsiteX1" fmla="*/ 1004 w 10078"/>
                <a:gd name="connsiteY1" fmla="*/ 4243 h 10000"/>
                <a:gd name="connsiteX2" fmla="*/ 633 w 10078"/>
                <a:gd name="connsiteY2" fmla="*/ 4278 h 10000"/>
                <a:gd name="connsiteX3" fmla="*/ 293 w 10078"/>
                <a:gd name="connsiteY3" fmla="*/ 4298 h 10000"/>
                <a:gd name="connsiteX4" fmla="*/ 146 w 10078"/>
                <a:gd name="connsiteY4" fmla="*/ 4963 h 10000"/>
                <a:gd name="connsiteX5" fmla="*/ 810 w 10078"/>
                <a:gd name="connsiteY5" fmla="*/ 6220 h 10000"/>
                <a:gd name="connsiteX6" fmla="*/ 1219 w 10078"/>
                <a:gd name="connsiteY6" fmla="*/ 6680 h 10000"/>
                <a:gd name="connsiteX7" fmla="*/ 1712 w 10078"/>
                <a:gd name="connsiteY7" fmla="*/ 6802 h 10000"/>
                <a:gd name="connsiteX8" fmla="*/ 2251 w 10078"/>
                <a:gd name="connsiteY8" fmla="*/ 8153 h 10000"/>
                <a:gd name="connsiteX9" fmla="*/ 2981 w 10078"/>
                <a:gd name="connsiteY9" fmla="*/ 8939 h 10000"/>
                <a:gd name="connsiteX10" fmla="*/ 3732 w 10078"/>
                <a:gd name="connsiteY10" fmla="*/ 9517 h 10000"/>
                <a:gd name="connsiteX11" fmla="*/ 5154 w 10078"/>
                <a:gd name="connsiteY11" fmla="*/ 10000 h 10000"/>
                <a:gd name="connsiteX12" fmla="*/ 6635 w 10078"/>
                <a:gd name="connsiteY12" fmla="*/ 9392 h 10000"/>
                <a:gd name="connsiteX13" fmla="*/ 7480 w 10078"/>
                <a:gd name="connsiteY13" fmla="*/ 8752 h 10000"/>
                <a:gd name="connsiteX14" fmla="*/ 8166 w 10078"/>
                <a:gd name="connsiteY14" fmla="*/ 7853 h 10000"/>
                <a:gd name="connsiteX15" fmla="*/ 8567 w 10078"/>
                <a:gd name="connsiteY15" fmla="*/ 6492 h 10000"/>
                <a:gd name="connsiteX16" fmla="*/ 8951 w 10078"/>
                <a:gd name="connsiteY16" fmla="*/ 6398 h 10000"/>
                <a:gd name="connsiteX17" fmla="*/ 9730 w 10078"/>
                <a:gd name="connsiteY17" fmla="*/ 5163 h 10000"/>
                <a:gd name="connsiteX18" fmla="*/ 10061 w 10078"/>
                <a:gd name="connsiteY18" fmla="*/ 4523 h 10000"/>
                <a:gd name="connsiteX19" fmla="*/ 9194 w 10078"/>
                <a:gd name="connsiteY19" fmla="*/ 4009 h 10000"/>
                <a:gd name="connsiteX20" fmla="*/ 8666 w 10078"/>
                <a:gd name="connsiteY20" fmla="*/ 4915 h 10000"/>
                <a:gd name="connsiteX21" fmla="*/ 8666 w 10078"/>
                <a:gd name="connsiteY21" fmla="*/ 2285 h 10000"/>
                <a:gd name="connsiteX22" fmla="*/ 5769 w 10078"/>
                <a:gd name="connsiteY22" fmla="*/ 11 h 10000"/>
                <a:gd name="connsiteX23" fmla="*/ 2113 w 1007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21 w 10086"/>
                <a:gd name="connsiteY0" fmla="*/ 445 h 10000"/>
                <a:gd name="connsiteX1" fmla="*/ 1012 w 10086"/>
                <a:gd name="connsiteY1" fmla="*/ 4243 h 10000"/>
                <a:gd name="connsiteX2" fmla="*/ 301 w 10086"/>
                <a:gd name="connsiteY2" fmla="*/ 4298 h 10000"/>
                <a:gd name="connsiteX3" fmla="*/ 154 w 10086"/>
                <a:gd name="connsiteY3" fmla="*/ 4963 h 10000"/>
                <a:gd name="connsiteX4" fmla="*/ 818 w 10086"/>
                <a:gd name="connsiteY4" fmla="*/ 6220 h 10000"/>
                <a:gd name="connsiteX5" fmla="*/ 1227 w 10086"/>
                <a:gd name="connsiteY5" fmla="*/ 6680 h 10000"/>
                <a:gd name="connsiteX6" fmla="*/ 1720 w 10086"/>
                <a:gd name="connsiteY6" fmla="*/ 6802 h 10000"/>
                <a:gd name="connsiteX7" fmla="*/ 2259 w 10086"/>
                <a:gd name="connsiteY7" fmla="*/ 8153 h 10000"/>
                <a:gd name="connsiteX8" fmla="*/ 2989 w 10086"/>
                <a:gd name="connsiteY8" fmla="*/ 8939 h 10000"/>
                <a:gd name="connsiteX9" fmla="*/ 3740 w 10086"/>
                <a:gd name="connsiteY9" fmla="*/ 9517 h 10000"/>
                <a:gd name="connsiteX10" fmla="*/ 5162 w 10086"/>
                <a:gd name="connsiteY10" fmla="*/ 10000 h 10000"/>
                <a:gd name="connsiteX11" fmla="*/ 6643 w 10086"/>
                <a:gd name="connsiteY11" fmla="*/ 9392 h 10000"/>
                <a:gd name="connsiteX12" fmla="*/ 7488 w 10086"/>
                <a:gd name="connsiteY12" fmla="*/ 8752 h 10000"/>
                <a:gd name="connsiteX13" fmla="*/ 8174 w 10086"/>
                <a:gd name="connsiteY13" fmla="*/ 7853 h 10000"/>
                <a:gd name="connsiteX14" fmla="*/ 8575 w 10086"/>
                <a:gd name="connsiteY14" fmla="*/ 6492 h 10000"/>
                <a:gd name="connsiteX15" fmla="*/ 8959 w 10086"/>
                <a:gd name="connsiteY15" fmla="*/ 6398 h 10000"/>
                <a:gd name="connsiteX16" fmla="*/ 9738 w 10086"/>
                <a:gd name="connsiteY16" fmla="*/ 5163 h 10000"/>
                <a:gd name="connsiteX17" fmla="*/ 10069 w 10086"/>
                <a:gd name="connsiteY17" fmla="*/ 4523 h 10000"/>
                <a:gd name="connsiteX18" fmla="*/ 9202 w 10086"/>
                <a:gd name="connsiteY18" fmla="*/ 4009 h 10000"/>
                <a:gd name="connsiteX19" fmla="*/ 8674 w 10086"/>
                <a:gd name="connsiteY19" fmla="*/ 4915 h 10000"/>
                <a:gd name="connsiteX20" fmla="*/ 8674 w 10086"/>
                <a:gd name="connsiteY20" fmla="*/ 2285 h 10000"/>
                <a:gd name="connsiteX21" fmla="*/ 5777 w 10086"/>
                <a:gd name="connsiteY21" fmla="*/ 11 h 10000"/>
                <a:gd name="connsiteX22" fmla="*/ 2121 w 10086"/>
                <a:gd name="connsiteY22" fmla="*/ 445 h 10000"/>
                <a:gd name="connsiteX0" fmla="*/ 2133 w 10098"/>
                <a:gd name="connsiteY0" fmla="*/ 445 h 10000"/>
                <a:gd name="connsiteX1" fmla="*/ 1024 w 10098"/>
                <a:gd name="connsiteY1" fmla="*/ 4243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382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114"/>
                <a:gd name="connsiteY0" fmla="*/ 445 h 10000"/>
                <a:gd name="connsiteX1" fmla="*/ 1269 w 10114"/>
                <a:gd name="connsiteY1" fmla="*/ 4384 h 10000"/>
                <a:gd name="connsiteX2" fmla="*/ 313 w 10114"/>
                <a:gd name="connsiteY2" fmla="*/ 4298 h 10000"/>
                <a:gd name="connsiteX3" fmla="*/ 166 w 10114"/>
                <a:gd name="connsiteY3" fmla="*/ 4963 h 10000"/>
                <a:gd name="connsiteX4" fmla="*/ 830 w 10114"/>
                <a:gd name="connsiteY4" fmla="*/ 6220 h 10000"/>
                <a:gd name="connsiteX5" fmla="*/ 1239 w 10114"/>
                <a:gd name="connsiteY5" fmla="*/ 6680 h 10000"/>
                <a:gd name="connsiteX6" fmla="*/ 1732 w 10114"/>
                <a:gd name="connsiteY6" fmla="*/ 6802 h 10000"/>
                <a:gd name="connsiteX7" fmla="*/ 2271 w 10114"/>
                <a:gd name="connsiteY7" fmla="*/ 8153 h 10000"/>
                <a:gd name="connsiteX8" fmla="*/ 3001 w 10114"/>
                <a:gd name="connsiteY8" fmla="*/ 8939 h 10000"/>
                <a:gd name="connsiteX9" fmla="*/ 3752 w 10114"/>
                <a:gd name="connsiteY9" fmla="*/ 9517 h 10000"/>
                <a:gd name="connsiteX10" fmla="*/ 5174 w 10114"/>
                <a:gd name="connsiteY10" fmla="*/ 10000 h 10000"/>
                <a:gd name="connsiteX11" fmla="*/ 6655 w 10114"/>
                <a:gd name="connsiteY11" fmla="*/ 9392 h 10000"/>
                <a:gd name="connsiteX12" fmla="*/ 7500 w 10114"/>
                <a:gd name="connsiteY12" fmla="*/ 8752 h 10000"/>
                <a:gd name="connsiteX13" fmla="*/ 8186 w 10114"/>
                <a:gd name="connsiteY13" fmla="*/ 7853 h 10000"/>
                <a:gd name="connsiteX14" fmla="*/ 8587 w 10114"/>
                <a:gd name="connsiteY14" fmla="*/ 6492 h 10000"/>
                <a:gd name="connsiteX15" fmla="*/ 8971 w 10114"/>
                <a:gd name="connsiteY15" fmla="*/ 6398 h 10000"/>
                <a:gd name="connsiteX16" fmla="*/ 9750 w 10114"/>
                <a:gd name="connsiteY16" fmla="*/ 5163 h 10000"/>
                <a:gd name="connsiteX17" fmla="*/ 10081 w 10114"/>
                <a:gd name="connsiteY17" fmla="*/ 4382 h 10000"/>
                <a:gd name="connsiteX18" fmla="*/ 8920 w 10114"/>
                <a:gd name="connsiteY18" fmla="*/ 4150 h 10000"/>
                <a:gd name="connsiteX19" fmla="*/ 8686 w 10114"/>
                <a:gd name="connsiteY19" fmla="*/ 4915 h 10000"/>
                <a:gd name="connsiteX20" fmla="*/ 8686 w 10114"/>
                <a:gd name="connsiteY20" fmla="*/ 2285 h 10000"/>
                <a:gd name="connsiteX21" fmla="*/ 5789 w 10114"/>
                <a:gd name="connsiteY21" fmla="*/ 11 h 10000"/>
                <a:gd name="connsiteX22" fmla="*/ 2133 w 10114"/>
                <a:gd name="connsiteY22" fmla="*/ 445 h 10000"/>
                <a:gd name="connsiteX0" fmla="*/ 2133 w 9945"/>
                <a:gd name="connsiteY0" fmla="*/ 445 h 10000"/>
                <a:gd name="connsiteX1" fmla="*/ 1269 w 9945"/>
                <a:gd name="connsiteY1" fmla="*/ 4384 h 10000"/>
                <a:gd name="connsiteX2" fmla="*/ 313 w 9945"/>
                <a:gd name="connsiteY2" fmla="*/ 4298 h 10000"/>
                <a:gd name="connsiteX3" fmla="*/ 166 w 9945"/>
                <a:gd name="connsiteY3" fmla="*/ 4963 h 10000"/>
                <a:gd name="connsiteX4" fmla="*/ 830 w 9945"/>
                <a:gd name="connsiteY4" fmla="*/ 6220 h 10000"/>
                <a:gd name="connsiteX5" fmla="*/ 1239 w 9945"/>
                <a:gd name="connsiteY5" fmla="*/ 6680 h 10000"/>
                <a:gd name="connsiteX6" fmla="*/ 1732 w 9945"/>
                <a:gd name="connsiteY6" fmla="*/ 6802 h 10000"/>
                <a:gd name="connsiteX7" fmla="*/ 2271 w 9945"/>
                <a:gd name="connsiteY7" fmla="*/ 8153 h 10000"/>
                <a:gd name="connsiteX8" fmla="*/ 3001 w 9945"/>
                <a:gd name="connsiteY8" fmla="*/ 8939 h 10000"/>
                <a:gd name="connsiteX9" fmla="*/ 3752 w 9945"/>
                <a:gd name="connsiteY9" fmla="*/ 9517 h 10000"/>
                <a:gd name="connsiteX10" fmla="*/ 5174 w 9945"/>
                <a:gd name="connsiteY10" fmla="*/ 10000 h 10000"/>
                <a:gd name="connsiteX11" fmla="*/ 6655 w 9945"/>
                <a:gd name="connsiteY11" fmla="*/ 9392 h 10000"/>
                <a:gd name="connsiteX12" fmla="*/ 7500 w 9945"/>
                <a:gd name="connsiteY12" fmla="*/ 8752 h 10000"/>
                <a:gd name="connsiteX13" fmla="*/ 8186 w 9945"/>
                <a:gd name="connsiteY13" fmla="*/ 7853 h 10000"/>
                <a:gd name="connsiteX14" fmla="*/ 8587 w 9945"/>
                <a:gd name="connsiteY14" fmla="*/ 6492 h 10000"/>
                <a:gd name="connsiteX15" fmla="*/ 8971 w 9945"/>
                <a:gd name="connsiteY15" fmla="*/ 6398 h 10000"/>
                <a:gd name="connsiteX16" fmla="*/ 9750 w 9945"/>
                <a:gd name="connsiteY16" fmla="*/ 5163 h 10000"/>
                <a:gd name="connsiteX17" fmla="*/ 9885 w 9945"/>
                <a:gd name="connsiteY17" fmla="*/ 4382 h 10000"/>
                <a:gd name="connsiteX18" fmla="*/ 8920 w 9945"/>
                <a:gd name="connsiteY18" fmla="*/ 4150 h 10000"/>
                <a:gd name="connsiteX19" fmla="*/ 8686 w 9945"/>
                <a:gd name="connsiteY19" fmla="*/ 4915 h 10000"/>
                <a:gd name="connsiteX20" fmla="*/ 8686 w 9945"/>
                <a:gd name="connsiteY20" fmla="*/ 2285 h 10000"/>
                <a:gd name="connsiteX21" fmla="*/ 5789 w 9945"/>
                <a:gd name="connsiteY21" fmla="*/ 11 h 10000"/>
                <a:gd name="connsiteX22" fmla="*/ 2133 w 9945"/>
                <a:gd name="connsiteY22" fmla="*/ 445 h 10000"/>
                <a:gd name="connsiteX0" fmla="*/ 2145 w 9993"/>
                <a:gd name="connsiteY0" fmla="*/ 445 h 10000"/>
                <a:gd name="connsiteX1" fmla="*/ 1276 w 9993"/>
                <a:gd name="connsiteY1" fmla="*/ 4384 h 10000"/>
                <a:gd name="connsiteX2" fmla="*/ 315 w 9993"/>
                <a:gd name="connsiteY2" fmla="*/ 4298 h 10000"/>
                <a:gd name="connsiteX3" fmla="*/ 167 w 9993"/>
                <a:gd name="connsiteY3" fmla="*/ 4963 h 10000"/>
                <a:gd name="connsiteX4" fmla="*/ 835 w 9993"/>
                <a:gd name="connsiteY4" fmla="*/ 6220 h 10000"/>
                <a:gd name="connsiteX5" fmla="*/ 1246 w 9993"/>
                <a:gd name="connsiteY5" fmla="*/ 6680 h 10000"/>
                <a:gd name="connsiteX6" fmla="*/ 1742 w 9993"/>
                <a:gd name="connsiteY6" fmla="*/ 6802 h 10000"/>
                <a:gd name="connsiteX7" fmla="*/ 2284 w 9993"/>
                <a:gd name="connsiteY7" fmla="*/ 8153 h 10000"/>
                <a:gd name="connsiteX8" fmla="*/ 3018 w 9993"/>
                <a:gd name="connsiteY8" fmla="*/ 8939 h 10000"/>
                <a:gd name="connsiteX9" fmla="*/ 3773 w 9993"/>
                <a:gd name="connsiteY9" fmla="*/ 9517 h 10000"/>
                <a:gd name="connsiteX10" fmla="*/ 5203 w 9993"/>
                <a:gd name="connsiteY10" fmla="*/ 10000 h 10000"/>
                <a:gd name="connsiteX11" fmla="*/ 6692 w 9993"/>
                <a:gd name="connsiteY11" fmla="*/ 9392 h 10000"/>
                <a:gd name="connsiteX12" fmla="*/ 7541 w 9993"/>
                <a:gd name="connsiteY12" fmla="*/ 8752 h 10000"/>
                <a:gd name="connsiteX13" fmla="*/ 8231 w 9993"/>
                <a:gd name="connsiteY13" fmla="*/ 7853 h 10000"/>
                <a:gd name="connsiteX14" fmla="*/ 8634 w 9993"/>
                <a:gd name="connsiteY14" fmla="*/ 6492 h 10000"/>
                <a:gd name="connsiteX15" fmla="*/ 9021 w 9993"/>
                <a:gd name="connsiteY15" fmla="*/ 6398 h 10000"/>
                <a:gd name="connsiteX16" fmla="*/ 9804 w 9993"/>
                <a:gd name="connsiteY16" fmla="*/ 5163 h 10000"/>
                <a:gd name="connsiteX17" fmla="*/ 9940 w 9993"/>
                <a:gd name="connsiteY17" fmla="*/ 4382 h 10000"/>
                <a:gd name="connsiteX18" fmla="*/ 9073 w 9993"/>
                <a:gd name="connsiteY18" fmla="*/ 4325 h 10000"/>
                <a:gd name="connsiteX19" fmla="*/ 8969 w 9993"/>
                <a:gd name="connsiteY19" fmla="*/ 4150 h 10000"/>
                <a:gd name="connsiteX20" fmla="*/ 8734 w 9993"/>
                <a:gd name="connsiteY20" fmla="*/ 4915 h 10000"/>
                <a:gd name="connsiteX21" fmla="*/ 8734 w 9993"/>
                <a:gd name="connsiteY21" fmla="*/ 2285 h 10000"/>
                <a:gd name="connsiteX22" fmla="*/ 5821 w 9993"/>
                <a:gd name="connsiteY22" fmla="*/ 11 h 10000"/>
                <a:gd name="connsiteX23" fmla="*/ 2145 w 9993"/>
                <a:gd name="connsiteY23" fmla="*/ 445 h 10000"/>
                <a:gd name="connsiteX0" fmla="*/ 2147 w 10000"/>
                <a:gd name="connsiteY0" fmla="*/ 445 h 10000"/>
                <a:gd name="connsiteX1" fmla="*/ 1277 w 10000"/>
                <a:gd name="connsiteY1" fmla="*/ 4384 h 10000"/>
                <a:gd name="connsiteX2" fmla="*/ 315 w 10000"/>
                <a:gd name="connsiteY2" fmla="*/ 4298 h 10000"/>
                <a:gd name="connsiteX3" fmla="*/ 167 w 10000"/>
                <a:gd name="connsiteY3" fmla="*/ 4963 h 10000"/>
                <a:gd name="connsiteX4" fmla="*/ 836 w 10000"/>
                <a:gd name="connsiteY4" fmla="*/ 6220 h 10000"/>
                <a:gd name="connsiteX5" fmla="*/ 1247 w 10000"/>
                <a:gd name="connsiteY5" fmla="*/ 6680 h 10000"/>
                <a:gd name="connsiteX6" fmla="*/ 1743 w 10000"/>
                <a:gd name="connsiteY6" fmla="*/ 6802 h 10000"/>
                <a:gd name="connsiteX7" fmla="*/ 2286 w 10000"/>
                <a:gd name="connsiteY7" fmla="*/ 8153 h 10000"/>
                <a:gd name="connsiteX8" fmla="*/ 3020 w 10000"/>
                <a:gd name="connsiteY8" fmla="*/ 8939 h 10000"/>
                <a:gd name="connsiteX9" fmla="*/ 3776 w 10000"/>
                <a:gd name="connsiteY9" fmla="*/ 9517 h 10000"/>
                <a:gd name="connsiteX10" fmla="*/ 5207 w 10000"/>
                <a:gd name="connsiteY10" fmla="*/ 10000 h 10000"/>
                <a:gd name="connsiteX11" fmla="*/ 6697 w 10000"/>
                <a:gd name="connsiteY11" fmla="*/ 9392 h 10000"/>
                <a:gd name="connsiteX12" fmla="*/ 7546 w 10000"/>
                <a:gd name="connsiteY12" fmla="*/ 8752 h 10000"/>
                <a:gd name="connsiteX13" fmla="*/ 8237 w 10000"/>
                <a:gd name="connsiteY13" fmla="*/ 7853 h 10000"/>
                <a:gd name="connsiteX14" fmla="*/ 8640 w 10000"/>
                <a:gd name="connsiteY14" fmla="*/ 6492 h 10000"/>
                <a:gd name="connsiteX15" fmla="*/ 9027 w 10000"/>
                <a:gd name="connsiteY15" fmla="*/ 6398 h 10000"/>
                <a:gd name="connsiteX16" fmla="*/ 9811 w 10000"/>
                <a:gd name="connsiteY16" fmla="*/ 5163 h 10000"/>
                <a:gd name="connsiteX17" fmla="*/ 9947 w 10000"/>
                <a:gd name="connsiteY17" fmla="*/ 4382 h 10000"/>
                <a:gd name="connsiteX18" fmla="*/ 9079 w 10000"/>
                <a:gd name="connsiteY18" fmla="*/ 4325 h 10000"/>
                <a:gd name="connsiteX19" fmla="*/ 8975 w 10000"/>
                <a:gd name="connsiteY19" fmla="*/ 4150 h 10000"/>
                <a:gd name="connsiteX20" fmla="*/ 8740 w 10000"/>
                <a:gd name="connsiteY20" fmla="*/ 4915 h 10000"/>
                <a:gd name="connsiteX21" fmla="*/ 8740 w 10000"/>
                <a:gd name="connsiteY21" fmla="*/ 2285 h 10000"/>
                <a:gd name="connsiteX22" fmla="*/ 7769 w 10000"/>
                <a:gd name="connsiteY22" fmla="*/ 564 h 10000"/>
                <a:gd name="connsiteX23" fmla="*/ 5825 w 10000"/>
                <a:gd name="connsiteY23" fmla="*/ 11 h 10000"/>
                <a:gd name="connsiteX24" fmla="*/ 2147 w 10000"/>
                <a:gd name="connsiteY24" fmla="*/ 445 h 10000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743 w 10000"/>
                <a:gd name="connsiteY6" fmla="*/ 7190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970 w 10000"/>
                <a:gd name="connsiteY6" fmla="*/ 7624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094 w 9947"/>
                <a:gd name="connsiteY0" fmla="*/ 833 h 10388"/>
                <a:gd name="connsiteX1" fmla="*/ 1224 w 9947"/>
                <a:gd name="connsiteY1" fmla="*/ 4772 h 10388"/>
                <a:gd name="connsiteX2" fmla="*/ 565 w 9947"/>
                <a:gd name="connsiteY2" fmla="*/ 4975 h 10388"/>
                <a:gd name="connsiteX3" fmla="*/ 114 w 9947"/>
                <a:gd name="connsiteY3" fmla="*/ 5351 h 10388"/>
                <a:gd name="connsiteX4" fmla="*/ 783 w 9947"/>
                <a:gd name="connsiteY4" fmla="*/ 6608 h 10388"/>
                <a:gd name="connsiteX5" fmla="*/ 1194 w 9947"/>
                <a:gd name="connsiteY5" fmla="*/ 7068 h 10388"/>
                <a:gd name="connsiteX6" fmla="*/ 1917 w 9947"/>
                <a:gd name="connsiteY6" fmla="*/ 7624 h 10388"/>
                <a:gd name="connsiteX7" fmla="*/ 2233 w 9947"/>
                <a:gd name="connsiteY7" fmla="*/ 8541 h 10388"/>
                <a:gd name="connsiteX8" fmla="*/ 2967 w 9947"/>
                <a:gd name="connsiteY8" fmla="*/ 9327 h 10388"/>
                <a:gd name="connsiteX9" fmla="*/ 3723 w 9947"/>
                <a:gd name="connsiteY9" fmla="*/ 9905 h 10388"/>
                <a:gd name="connsiteX10" fmla="*/ 5154 w 9947"/>
                <a:gd name="connsiteY10" fmla="*/ 10388 h 10388"/>
                <a:gd name="connsiteX11" fmla="*/ 6644 w 9947"/>
                <a:gd name="connsiteY11" fmla="*/ 9780 h 10388"/>
                <a:gd name="connsiteX12" fmla="*/ 7493 w 9947"/>
                <a:gd name="connsiteY12" fmla="*/ 9140 h 10388"/>
                <a:gd name="connsiteX13" fmla="*/ 8184 w 9947"/>
                <a:gd name="connsiteY13" fmla="*/ 8241 h 10388"/>
                <a:gd name="connsiteX14" fmla="*/ 8587 w 9947"/>
                <a:gd name="connsiteY14" fmla="*/ 6880 h 10388"/>
                <a:gd name="connsiteX15" fmla="*/ 8974 w 9947"/>
                <a:gd name="connsiteY15" fmla="*/ 6786 h 10388"/>
                <a:gd name="connsiteX16" fmla="*/ 9758 w 9947"/>
                <a:gd name="connsiteY16" fmla="*/ 5551 h 10388"/>
                <a:gd name="connsiteX17" fmla="*/ 9894 w 9947"/>
                <a:gd name="connsiteY17" fmla="*/ 4770 h 10388"/>
                <a:gd name="connsiteX18" fmla="*/ 9026 w 9947"/>
                <a:gd name="connsiteY18" fmla="*/ 4713 h 10388"/>
                <a:gd name="connsiteX19" fmla="*/ 8922 w 9947"/>
                <a:gd name="connsiteY19" fmla="*/ 4538 h 10388"/>
                <a:gd name="connsiteX20" fmla="*/ 8687 w 9947"/>
                <a:gd name="connsiteY20" fmla="*/ 5303 h 10388"/>
                <a:gd name="connsiteX21" fmla="*/ 8687 w 9947"/>
                <a:gd name="connsiteY21" fmla="*/ 2673 h 10388"/>
                <a:gd name="connsiteX22" fmla="*/ 7716 w 9947"/>
                <a:gd name="connsiteY22" fmla="*/ 952 h 10388"/>
                <a:gd name="connsiteX23" fmla="*/ 5696 w 9947"/>
                <a:gd name="connsiteY23" fmla="*/ 1 h 10388"/>
                <a:gd name="connsiteX24" fmla="*/ 2094 w 9947"/>
                <a:gd name="connsiteY24" fmla="*/ 833 h 10388"/>
                <a:gd name="connsiteX0" fmla="*/ 1875 w 9770"/>
                <a:gd name="connsiteY0" fmla="*/ 802 h 10000"/>
                <a:gd name="connsiteX1" fmla="*/ 1001 w 9770"/>
                <a:gd name="connsiteY1" fmla="*/ 4594 h 10000"/>
                <a:gd name="connsiteX2" fmla="*/ 338 w 9770"/>
                <a:gd name="connsiteY2" fmla="*/ 4789 h 10000"/>
                <a:gd name="connsiteX3" fmla="*/ 151 w 9770"/>
                <a:gd name="connsiteY3" fmla="*/ 5290 h 10000"/>
                <a:gd name="connsiteX4" fmla="*/ 557 w 9770"/>
                <a:gd name="connsiteY4" fmla="*/ 6361 h 10000"/>
                <a:gd name="connsiteX5" fmla="*/ 970 w 9770"/>
                <a:gd name="connsiteY5" fmla="*/ 6804 h 10000"/>
                <a:gd name="connsiteX6" fmla="*/ 1697 w 9770"/>
                <a:gd name="connsiteY6" fmla="*/ 7339 h 10000"/>
                <a:gd name="connsiteX7" fmla="*/ 2015 w 9770"/>
                <a:gd name="connsiteY7" fmla="*/ 8222 h 10000"/>
                <a:gd name="connsiteX8" fmla="*/ 2753 w 9770"/>
                <a:gd name="connsiteY8" fmla="*/ 8979 h 10000"/>
                <a:gd name="connsiteX9" fmla="*/ 3513 w 9770"/>
                <a:gd name="connsiteY9" fmla="*/ 9535 h 10000"/>
                <a:gd name="connsiteX10" fmla="*/ 4951 w 9770"/>
                <a:gd name="connsiteY10" fmla="*/ 10000 h 10000"/>
                <a:gd name="connsiteX11" fmla="*/ 6449 w 9770"/>
                <a:gd name="connsiteY11" fmla="*/ 9415 h 10000"/>
                <a:gd name="connsiteX12" fmla="*/ 7303 w 9770"/>
                <a:gd name="connsiteY12" fmla="*/ 8799 h 10000"/>
                <a:gd name="connsiteX13" fmla="*/ 7998 w 9770"/>
                <a:gd name="connsiteY13" fmla="*/ 7933 h 10000"/>
                <a:gd name="connsiteX14" fmla="*/ 8403 w 9770"/>
                <a:gd name="connsiteY14" fmla="*/ 6623 h 10000"/>
                <a:gd name="connsiteX15" fmla="*/ 8792 w 9770"/>
                <a:gd name="connsiteY15" fmla="*/ 6533 h 10000"/>
                <a:gd name="connsiteX16" fmla="*/ 9580 w 9770"/>
                <a:gd name="connsiteY16" fmla="*/ 5344 h 10000"/>
                <a:gd name="connsiteX17" fmla="*/ 9717 w 9770"/>
                <a:gd name="connsiteY17" fmla="*/ 4592 h 10000"/>
                <a:gd name="connsiteX18" fmla="*/ 8844 w 9770"/>
                <a:gd name="connsiteY18" fmla="*/ 4537 h 10000"/>
                <a:gd name="connsiteX19" fmla="*/ 8740 w 9770"/>
                <a:gd name="connsiteY19" fmla="*/ 4369 h 10000"/>
                <a:gd name="connsiteX20" fmla="*/ 8503 w 9770"/>
                <a:gd name="connsiteY20" fmla="*/ 5105 h 10000"/>
                <a:gd name="connsiteX21" fmla="*/ 8503 w 9770"/>
                <a:gd name="connsiteY21" fmla="*/ 2573 h 10000"/>
                <a:gd name="connsiteX22" fmla="*/ 7527 w 9770"/>
                <a:gd name="connsiteY22" fmla="*/ 916 h 10000"/>
                <a:gd name="connsiteX23" fmla="*/ 5496 w 9770"/>
                <a:gd name="connsiteY23" fmla="*/ 1 h 10000"/>
                <a:gd name="connsiteX24" fmla="*/ 1875 w 9770"/>
                <a:gd name="connsiteY24" fmla="*/ 802 h 10000"/>
                <a:gd name="connsiteX0" fmla="*/ 1764 w 9845"/>
                <a:gd name="connsiteY0" fmla="*/ 802 h 10000"/>
                <a:gd name="connsiteX1" fmla="*/ 870 w 9845"/>
                <a:gd name="connsiteY1" fmla="*/ 4594 h 10000"/>
                <a:gd name="connsiteX2" fmla="*/ 191 w 9845"/>
                <a:gd name="connsiteY2" fmla="*/ 4789 h 10000"/>
                <a:gd name="connsiteX3" fmla="*/ 0 w 9845"/>
                <a:gd name="connsiteY3" fmla="*/ 5290 h 10000"/>
                <a:gd name="connsiteX4" fmla="*/ 415 w 9845"/>
                <a:gd name="connsiteY4" fmla="*/ 6361 h 10000"/>
                <a:gd name="connsiteX5" fmla="*/ 838 w 9845"/>
                <a:gd name="connsiteY5" fmla="*/ 6804 h 10000"/>
                <a:gd name="connsiteX6" fmla="*/ 1582 w 9845"/>
                <a:gd name="connsiteY6" fmla="*/ 7339 h 10000"/>
                <a:gd name="connsiteX7" fmla="*/ 1907 w 9845"/>
                <a:gd name="connsiteY7" fmla="*/ 8222 h 10000"/>
                <a:gd name="connsiteX8" fmla="*/ 2663 w 9845"/>
                <a:gd name="connsiteY8" fmla="*/ 8979 h 10000"/>
                <a:gd name="connsiteX9" fmla="*/ 3441 w 9845"/>
                <a:gd name="connsiteY9" fmla="*/ 9535 h 10000"/>
                <a:gd name="connsiteX10" fmla="*/ 4913 w 9845"/>
                <a:gd name="connsiteY10" fmla="*/ 10000 h 10000"/>
                <a:gd name="connsiteX11" fmla="*/ 6446 w 9845"/>
                <a:gd name="connsiteY11" fmla="*/ 9415 h 10000"/>
                <a:gd name="connsiteX12" fmla="*/ 7320 w 9845"/>
                <a:gd name="connsiteY12" fmla="*/ 8799 h 10000"/>
                <a:gd name="connsiteX13" fmla="*/ 8031 w 9845"/>
                <a:gd name="connsiteY13" fmla="*/ 7933 h 10000"/>
                <a:gd name="connsiteX14" fmla="*/ 8446 w 9845"/>
                <a:gd name="connsiteY14" fmla="*/ 6623 h 10000"/>
                <a:gd name="connsiteX15" fmla="*/ 8844 w 9845"/>
                <a:gd name="connsiteY15" fmla="*/ 6533 h 10000"/>
                <a:gd name="connsiteX16" fmla="*/ 9651 w 9845"/>
                <a:gd name="connsiteY16" fmla="*/ 5344 h 10000"/>
                <a:gd name="connsiteX17" fmla="*/ 9791 w 9845"/>
                <a:gd name="connsiteY17" fmla="*/ 4592 h 10000"/>
                <a:gd name="connsiteX18" fmla="*/ 8897 w 9845"/>
                <a:gd name="connsiteY18" fmla="*/ 4537 h 10000"/>
                <a:gd name="connsiteX19" fmla="*/ 8791 w 9845"/>
                <a:gd name="connsiteY19" fmla="*/ 4369 h 10000"/>
                <a:gd name="connsiteX20" fmla="*/ 8548 w 9845"/>
                <a:gd name="connsiteY20" fmla="*/ 5105 h 10000"/>
                <a:gd name="connsiteX21" fmla="*/ 8548 w 9845"/>
                <a:gd name="connsiteY21" fmla="*/ 2573 h 10000"/>
                <a:gd name="connsiteX22" fmla="*/ 7549 w 9845"/>
                <a:gd name="connsiteY22" fmla="*/ 916 h 10000"/>
                <a:gd name="connsiteX23" fmla="*/ 5470 w 9845"/>
                <a:gd name="connsiteY23" fmla="*/ 1 h 10000"/>
                <a:gd name="connsiteX24" fmla="*/ 1764 w 9845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2573 h 10000"/>
                <a:gd name="connsiteX21" fmla="*/ 7668 w 10000"/>
                <a:gd name="connsiteY21" fmla="*/ 916 h 10000"/>
                <a:gd name="connsiteX22" fmla="*/ 5556 w 10000"/>
                <a:gd name="connsiteY22" fmla="*/ 1 h 10000"/>
                <a:gd name="connsiteX23" fmla="*/ 1792 w 10000"/>
                <a:gd name="connsiteY23" fmla="*/ 802 h 10000"/>
                <a:gd name="connsiteX0" fmla="*/ 1792 w 9970"/>
                <a:gd name="connsiteY0" fmla="*/ 802 h 10000"/>
                <a:gd name="connsiteX1" fmla="*/ 884 w 9970"/>
                <a:gd name="connsiteY1" fmla="*/ 4594 h 10000"/>
                <a:gd name="connsiteX2" fmla="*/ 194 w 9970"/>
                <a:gd name="connsiteY2" fmla="*/ 4789 h 10000"/>
                <a:gd name="connsiteX3" fmla="*/ 0 w 9970"/>
                <a:gd name="connsiteY3" fmla="*/ 5290 h 10000"/>
                <a:gd name="connsiteX4" fmla="*/ 264 w 9970"/>
                <a:gd name="connsiteY4" fmla="*/ 6187 h 10000"/>
                <a:gd name="connsiteX5" fmla="*/ 851 w 9970"/>
                <a:gd name="connsiteY5" fmla="*/ 6804 h 10000"/>
                <a:gd name="connsiteX6" fmla="*/ 1607 w 9970"/>
                <a:gd name="connsiteY6" fmla="*/ 7339 h 10000"/>
                <a:gd name="connsiteX7" fmla="*/ 1937 w 9970"/>
                <a:gd name="connsiteY7" fmla="*/ 8222 h 10000"/>
                <a:gd name="connsiteX8" fmla="*/ 2705 w 9970"/>
                <a:gd name="connsiteY8" fmla="*/ 8979 h 10000"/>
                <a:gd name="connsiteX9" fmla="*/ 3495 w 9970"/>
                <a:gd name="connsiteY9" fmla="*/ 9535 h 10000"/>
                <a:gd name="connsiteX10" fmla="*/ 4990 w 9970"/>
                <a:gd name="connsiteY10" fmla="*/ 10000 h 10000"/>
                <a:gd name="connsiteX11" fmla="*/ 6547 w 9970"/>
                <a:gd name="connsiteY11" fmla="*/ 9415 h 10000"/>
                <a:gd name="connsiteX12" fmla="*/ 7435 w 9970"/>
                <a:gd name="connsiteY12" fmla="*/ 8799 h 10000"/>
                <a:gd name="connsiteX13" fmla="*/ 8157 w 9970"/>
                <a:gd name="connsiteY13" fmla="*/ 7933 h 10000"/>
                <a:gd name="connsiteX14" fmla="*/ 8579 w 9970"/>
                <a:gd name="connsiteY14" fmla="*/ 6623 h 10000"/>
                <a:gd name="connsiteX15" fmla="*/ 8983 w 9970"/>
                <a:gd name="connsiteY15" fmla="*/ 6533 h 10000"/>
                <a:gd name="connsiteX16" fmla="*/ 9803 w 9970"/>
                <a:gd name="connsiteY16" fmla="*/ 5344 h 10000"/>
                <a:gd name="connsiteX17" fmla="*/ 9945 w 9970"/>
                <a:gd name="connsiteY17" fmla="*/ 4592 h 10000"/>
                <a:gd name="connsiteX18" fmla="*/ 9448 w 9970"/>
                <a:gd name="connsiteY18" fmla="*/ 4292 h 10000"/>
                <a:gd name="connsiteX19" fmla="*/ 9037 w 9970"/>
                <a:gd name="connsiteY19" fmla="*/ 4537 h 10000"/>
                <a:gd name="connsiteX20" fmla="*/ 8929 w 9970"/>
                <a:gd name="connsiteY20" fmla="*/ 4369 h 10000"/>
                <a:gd name="connsiteX21" fmla="*/ 8683 w 9970"/>
                <a:gd name="connsiteY21" fmla="*/ 2573 h 10000"/>
                <a:gd name="connsiteX22" fmla="*/ 7668 w 9970"/>
                <a:gd name="connsiteY22" fmla="*/ 916 h 10000"/>
                <a:gd name="connsiteX23" fmla="*/ 5556 w 9970"/>
                <a:gd name="connsiteY23" fmla="*/ 1 h 10000"/>
                <a:gd name="connsiteX24" fmla="*/ 1792 w 9970"/>
                <a:gd name="connsiteY24" fmla="*/ 802 h 10000"/>
                <a:gd name="connsiteX0" fmla="*/ 1797 w 9844"/>
                <a:gd name="connsiteY0" fmla="*/ 802 h 10000"/>
                <a:gd name="connsiteX1" fmla="*/ 887 w 9844"/>
                <a:gd name="connsiteY1" fmla="*/ 4594 h 10000"/>
                <a:gd name="connsiteX2" fmla="*/ 195 w 9844"/>
                <a:gd name="connsiteY2" fmla="*/ 4789 h 10000"/>
                <a:gd name="connsiteX3" fmla="*/ 0 w 9844"/>
                <a:gd name="connsiteY3" fmla="*/ 5290 h 10000"/>
                <a:gd name="connsiteX4" fmla="*/ 265 w 9844"/>
                <a:gd name="connsiteY4" fmla="*/ 6187 h 10000"/>
                <a:gd name="connsiteX5" fmla="*/ 854 w 9844"/>
                <a:gd name="connsiteY5" fmla="*/ 6804 h 10000"/>
                <a:gd name="connsiteX6" fmla="*/ 1612 w 9844"/>
                <a:gd name="connsiteY6" fmla="*/ 7339 h 10000"/>
                <a:gd name="connsiteX7" fmla="*/ 1943 w 9844"/>
                <a:gd name="connsiteY7" fmla="*/ 8222 h 10000"/>
                <a:gd name="connsiteX8" fmla="*/ 2713 w 9844"/>
                <a:gd name="connsiteY8" fmla="*/ 8979 h 10000"/>
                <a:gd name="connsiteX9" fmla="*/ 3506 w 9844"/>
                <a:gd name="connsiteY9" fmla="*/ 9535 h 10000"/>
                <a:gd name="connsiteX10" fmla="*/ 5005 w 9844"/>
                <a:gd name="connsiteY10" fmla="*/ 10000 h 10000"/>
                <a:gd name="connsiteX11" fmla="*/ 6567 w 9844"/>
                <a:gd name="connsiteY11" fmla="*/ 9415 h 10000"/>
                <a:gd name="connsiteX12" fmla="*/ 7457 w 9844"/>
                <a:gd name="connsiteY12" fmla="*/ 8799 h 10000"/>
                <a:gd name="connsiteX13" fmla="*/ 8182 w 9844"/>
                <a:gd name="connsiteY13" fmla="*/ 7933 h 10000"/>
                <a:gd name="connsiteX14" fmla="*/ 8605 w 9844"/>
                <a:gd name="connsiteY14" fmla="*/ 6623 h 10000"/>
                <a:gd name="connsiteX15" fmla="*/ 9010 w 9844"/>
                <a:gd name="connsiteY15" fmla="*/ 6533 h 10000"/>
                <a:gd name="connsiteX16" fmla="*/ 9832 w 9844"/>
                <a:gd name="connsiteY16" fmla="*/ 5344 h 10000"/>
                <a:gd name="connsiteX17" fmla="*/ 9476 w 9844"/>
                <a:gd name="connsiteY17" fmla="*/ 4292 h 10000"/>
                <a:gd name="connsiteX18" fmla="*/ 9064 w 9844"/>
                <a:gd name="connsiteY18" fmla="*/ 4537 h 10000"/>
                <a:gd name="connsiteX19" fmla="*/ 8956 w 9844"/>
                <a:gd name="connsiteY19" fmla="*/ 4369 h 10000"/>
                <a:gd name="connsiteX20" fmla="*/ 8709 w 9844"/>
                <a:gd name="connsiteY20" fmla="*/ 2573 h 10000"/>
                <a:gd name="connsiteX21" fmla="*/ 7691 w 9844"/>
                <a:gd name="connsiteY21" fmla="*/ 916 h 10000"/>
                <a:gd name="connsiteX22" fmla="*/ 5573 w 9844"/>
                <a:gd name="connsiteY22" fmla="*/ 1 h 10000"/>
                <a:gd name="connsiteX23" fmla="*/ 1797 w 9844"/>
                <a:gd name="connsiteY23" fmla="*/ 802 h 10000"/>
                <a:gd name="connsiteX0" fmla="*/ 1825 w 11841"/>
                <a:gd name="connsiteY0" fmla="*/ 802 h 10000"/>
                <a:gd name="connsiteX1" fmla="*/ 901 w 11841"/>
                <a:gd name="connsiteY1" fmla="*/ 4594 h 10000"/>
                <a:gd name="connsiteX2" fmla="*/ 198 w 11841"/>
                <a:gd name="connsiteY2" fmla="*/ 4789 h 10000"/>
                <a:gd name="connsiteX3" fmla="*/ 0 w 11841"/>
                <a:gd name="connsiteY3" fmla="*/ 5290 h 10000"/>
                <a:gd name="connsiteX4" fmla="*/ 269 w 11841"/>
                <a:gd name="connsiteY4" fmla="*/ 6187 h 10000"/>
                <a:gd name="connsiteX5" fmla="*/ 868 w 11841"/>
                <a:gd name="connsiteY5" fmla="*/ 6804 h 10000"/>
                <a:gd name="connsiteX6" fmla="*/ 1638 w 11841"/>
                <a:gd name="connsiteY6" fmla="*/ 7339 h 10000"/>
                <a:gd name="connsiteX7" fmla="*/ 1974 w 11841"/>
                <a:gd name="connsiteY7" fmla="*/ 8222 h 10000"/>
                <a:gd name="connsiteX8" fmla="*/ 2756 w 11841"/>
                <a:gd name="connsiteY8" fmla="*/ 8979 h 10000"/>
                <a:gd name="connsiteX9" fmla="*/ 3562 w 11841"/>
                <a:gd name="connsiteY9" fmla="*/ 9535 h 10000"/>
                <a:gd name="connsiteX10" fmla="*/ 5084 w 11841"/>
                <a:gd name="connsiteY10" fmla="*/ 10000 h 10000"/>
                <a:gd name="connsiteX11" fmla="*/ 6671 w 11841"/>
                <a:gd name="connsiteY11" fmla="*/ 9415 h 10000"/>
                <a:gd name="connsiteX12" fmla="*/ 7575 w 11841"/>
                <a:gd name="connsiteY12" fmla="*/ 8799 h 10000"/>
                <a:gd name="connsiteX13" fmla="*/ 8312 w 11841"/>
                <a:gd name="connsiteY13" fmla="*/ 7933 h 10000"/>
                <a:gd name="connsiteX14" fmla="*/ 8741 w 11841"/>
                <a:gd name="connsiteY14" fmla="*/ 6623 h 10000"/>
                <a:gd name="connsiteX15" fmla="*/ 9153 w 11841"/>
                <a:gd name="connsiteY15" fmla="*/ 6533 h 10000"/>
                <a:gd name="connsiteX16" fmla="*/ 11839 w 11841"/>
                <a:gd name="connsiteY16" fmla="*/ 5623 h 10000"/>
                <a:gd name="connsiteX17" fmla="*/ 9626 w 11841"/>
                <a:gd name="connsiteY17" fmla="*/ 4292 h 10000"/>
                <a:gd name="connsiteX18" fmla="*/ 9208 w 11841"/>
                <a:gd name="connsiteY18" fmla="*/ 4537 h 10000"/>
                <a:gd name="connsiteX19" fmla="*/ 9098 w 11841"/>
                <a:gd name="connsiteY19" fmla="*/ 4369 h 10000"/>
                <a:gd name="connsiteX20" fmla="*/ 8847 w 11841"/>
                <a:gd name="connsiteY20" fmla="*/ 2573 h 10000"/>
                <a:gd name="connsiteX21" fmla="*/ 7813 w 11841"/>
                <a:gd name="connsiteY21" fmla="*/ 916 h 10000"/>
                <a:gd name="connsiteX22" fmla="*/ 5661 w 11841"/>
                <a:gd name="connsiteY22" fmla="*/ 1 h 10000"/>
                <a:gd name="connsiteX23" fmla="*/ 1825 w 11841"/>
                <a:gd name="connsiteY23" fmla="*/ 802 h 10000"/>
                <a:gd name="connsiteX0" fmla="*/ 1825 w 9749"/>
                <a:gd name="connsiteY0" fmla="*/ 802 h 10000"/>
                <a:gd name="connsiteX1" fmla="*/ 901 w 9749"/>
                <a:gd name="connsiteY1" fmla="*/ 4594 h 10000"/>
                <a:gd name="connsiteX2" fmla="*/ 198 w 9749"/>
                <a:gd name="connsiteY2" fmla="*/ 4789 h 10000"/>
                <a:gd name="connsiteX3" fmla="*/ 0 w 9749"/>
                <a:gd name="connsiteY3" fmla="*/ 5290 h 10000"/>
                <a:gd name="connsiteX4" fmla="*/ 269 w 9749"/>
                <a:gd name="connsiteY4" fmla="*/ 6187 h 10000"/>
                <a:gd name="connsiteX5" fmla="*/ 868 w 9749"/>
                <a:gd name="connsiteY5" fmla="*/ 6804 h 10000"/>
                <a:gd name="connsiteX6" fmla="*/ 1638 w 9749"/>
                <a:gd name="connsiteY6" fmla="*/ 7339 h 10000"/>
                <a:gd name="connsiteX7" fmla="*/ 1974 w 9749"/>
                <a:gd name="connsiteY7" fmla="*/ 8222 h 10000"/>
                <a:gd name="connsiteX8" fmla="*/ 2756 w 9749"/>
                <a:gd name="connsiteY8" fmla="*/ 8979 h 10000"/>
                <a:gd name="connsiteX9" fmla="*/ 3562 w 9749"/>
                <a:gd name="connsiteY9" fmla="*/ 9535 h 10000"/>
                <a:gd name="connsiteX10" fmla="*/ 5084 w 9749"/>
                <a:gd name="connsiteY10" fmla="*/ 10000 h 10000"/>
                <a:gd name="connsiteX11" fmla="*/ 6671 w 9749"/>
                <a:gd name="connsiteY11" fmla="*/ 9415 h 10000"/>
                <a:gd name="connsiteX12" fmla="*/ 7575 w 9749"/>
                <a:gd name="connsiteY12" fmla="*/ 8799 h 10000"/>
                <a:gd name="connsiteX13" fmla="*/ 8312 w 9749"/>
                <a:gd name="connsiteY13" fmla="*/ 7933 h 10000"/>
                <a:gd name="connsiteX14" fmla="*/ 8741 w 9749"/>
                <a:gd name="connsiteY14" fmla="*/ 6623 h 10000"/>
                <a:gd name="connsiteX15" fmla="*/ 9153 w 9749"/>
                <a:gd name="connsiteY15" fmla="*/ 6533 h 10000"/>
                <a:gd name="connsiteX16" fmla="*/ 9706 w 9749"/>
                <a:gd name="connsiteY16" fmla="*/ 5623 h 10000"/>
                <a:gd name="connsiteX17" fmla="*/ 9626 w 9749"/>
                <a:gd name="connsiteY17" fmla="*/ 4292 h 10000"/>
                <a:gd name="connsiteX18" fmla="*/ 9208 w 9749"/>
                <a:gd name="connsiteY18" fmla="*/ 4537 h 10000"/>
                <a:gd name="connsiteX19" fmla="*/ 9098 w 9749"/>
                <a:gd name="connsiteY19" fmla="*/ 4369 h 10000"/>
                <a:gd name="connsiteX20" fmla="*/ 8847 w 9749"/>
                <a:gd name="connsiteY20" fmla="*/ 2573 h 10000"/>
                <a:gd name="connsiteX21" fmla="*/ 7813 w 9749"/>
                <a:gd name="connsiteY21" fmla="*/ 916 h 10000"/>
                <a:gd name="connsiteX22" fmla="*/ 5661 w 9749"/>
                <a:gd name="connsiteY22" fmla="*/ 1 h 10000"/>
                <a:gd name="connsiteX23" fmla="*/ 1825 w 9749"/>
                <a:gd name="connsiteY23" fmla="*/ 802 h 10000"/>
                <a:gd name="connsiteX0" fmla="*/ 1872 w 10202"/>
                <a:gd name="connsiteY0" fmla="*/ 802 h 10000"/>
                <a:gd name="connsiteX1" fmla="*/ 924 w 10202"/>
                <a:gd name="connsiteY1" fmla="*/ 4594 h 10000"/>
                <a:gd name="connsiteX2" fmla="*/ 203 w 10202"/>
                <a:gd name="connsiteY2" fmla="*/ 4789 h 10000"/>
                <a:gd name="connsiteX3" fmla="*/ 0 w 10202"/>
                <a:gd name="connsiteY3" fmla="*/ 5290 h 10000"/>
                <a:gd name="connsiteX4" fmla="*/ 276 w 10202"/>
                <a:gd name="connsiteY4" fmla="*/ 6187 h 10000"/>
                <a:gd name="connsiteX5" fmla="*/ 890 w 10202"/>
                <a:gd name="connsiteY5" fmla="*/ 6804 h 10000"/>
                <a:gd name="connsiteX6" fmla="*/ 1680 w 10202"/>
                <a:gd name="connsiteY6" fmla="*/ 7339 h 10000"/>
                <a:gd name="connsiteX7" fmla="*/ 2025 w 10202"/>
                <a:gd name="connsiteY7" fmla="*/ 8222 h 10000"/>
                <a:gd name="connsiteX8" fmla="*/ 2827 w 10202"/>
                <a:gd name="connsiteY8" fmla="*/ 8979 h 10000"/>
                <a:gd name="connsiteX9" fmla="*/ 3654 w 10202"/>
                <a:gd name="connsiteY9" fmla="*/ 9535 h 10000"/>
                <a:gd name="connsiteX10" fmla="*/ 5215 w 10202"/>
                <a:gd name="connsiteY10" fmla="*/ 10000 h 10000"/>
                <a:gd name="connsiteX11" fmla="*/ 6843 w 10202"/>
                <a:gd name="connsiteY11" fmla="*/ 9415 h 10000"/>
                <a:gd name="connsiteX12" fmla="*/ 7770 w 10202"/>
                <a:gd name="connsiteY12" fmla="*/ 8799 h 10000"/>
                <a:gd name="connsiteX13" fmla="*/ 8526 w 10202"/>
                <a:gd name="connsiteY13" fmla="*/ 7933 h 10000"/>
                <a:gd name="connsiteX14" fmla="*/ 8966 w 10202"/>
                <a:gd name="connsiteY14" fmla="*/ 6623 h 10000"/>
                <a:gd name="connsiteX15" fmla="*/ 9389 w 10202"/>
                <a:gd name="connsiteY15" fmla="*/ 6533 h 10000"/>
                <a:gd name="connsiteX16" fmla="*/ 9956 w 10202"/>
                <a:gd name="connsiteY16" fmla="*/ 5623 h 10000"/>
                <a:gd name="connsiteX17" fmla="*/ 10202 w 10202"/>
                <a:gd name="connsiteY17" fmla="*/ 4779 h 10000"/>
                <a:gd name="connsiteX18" fmla="*/ 9874 w 10202"/>
                <a:gd name="connsiteY18" fmla="*/ 4292 h 10000"/>
                <a:gd name="connsiteX19" fmla="*/ 9445 w 10202"/>
                <a:gd name="connsiteY19" fmla="*/ 4537 h 10000"/>
                <a:gd name="connsiteX20" fmla="*/ 9332 w 10202"/>
                <a:gd name="connsiteY20" fmla="*/ 4369 h 10000"/>
                <a:gd name="connsiteX21" fmla="*/ 9075 w 10202"/>
                <a:gd name="connsiteY21" fmla="*/ 2573 h 10000"/>
                <a:gd name="connsiteX22" fmla="*/ 8014 w 10202"/>
                <a:gd name="connsiteY22" fmla="*/ 916 h 10000"/>
                <a:gd name="connsiteX23" fmla="*/ 5807 w 10202"/>
                <a:gd name="connsiteY23" fmla="*/ 1 h 10000"/>
                <a:gd name="connsiteX24" fmla="*/ 1872 w 10202"/>
                <a:gd name="connsiteY24" fmla="*/ 802 h 10000"/>
                <a:gd name="connsiteX0" fmla="*/ 1872 w 10272"/>
                <a:gd name="connsiteY0" fmla="*/ 802 h 10000"/>
                <a:gd name="connsiteX1" fmla="*/ 924 w 10272"/>
                <a:gd name="connsiteY1" fmla="*/ 4594 h 10000"/>
                <a:gd name="connsiteX2" fmla="*/ 203 w 10272"/>
                <a:gd name="connsiteY2" fmla="*/ 4789 h 10000"/>
                <a:gd name="connsiteX3" fmla="*/ 0 w 10272"/>
                <a:gd name="connsiteY3" fmla="*/ 5290 h 10000"/>
                <a:gd name="connsiteX4" fmla="*/ 276 w 10272"/>
                <a:gd name="connsiteY4" fmla="*/ 6187 h 10000"/>
                <a:gd name="connsiteX5" fmla="*/ 890 w 10272"/>
                <a:gd name="connsiteY5" fmla="*/ 6804 h 10000"/>
                <a:gd name="connsiteX6" fmla="*/ 1680 w 10272"/>
                <a:gd name="connsiteY6" fmla="*/ 7339 h 10000"/>
                <a:gd name="connsiteX7" fmla="*/ 2025 w 10272"/>
                <a:gd name="connsiteY7" fmla="*/ 8222 h 10000"/>
                <a:gd name="connsiteX8" fmla="*/ 2827 w 10272"/>
                <a:gd name="connsiteY8" fmla="*/ 8979 h 10000"/>
                <a:gd name="connsiteX9" fmla="*/ 3654 w 10272"/>
                <a:gd name="connsiteY9" fmla="*/ 9535 h 10000"/>
                <a:gd name="connsiteX10" fmla="*/ 5215 w 10272"/>
                <a:gd name="connsiteY10" fmla="*/ 10000 h 10000"/>
                <a:gd name="connsiteX11" fmla="*/ 6843 w 10272"/>
                <a:gd name="connsiteY11" fmla="*/ 9415 h 10000"/>
                <a:gd name="connsiteX12" fmla="*/ 7770 w 10272"/>
                <a:gd name="connsiteY12" fmla="*/ 8799 h 10000"/>
                <a:gd name="connsiteX13" fmla="*/ 8526 w 10272"/>
                <a:gd name="connsiteY13" fmla="*/ 7933 h 10000"/>
                <a:gd name="connsiteX14" fmla="*/ 8966 w 10272"/>
                <a:gd name="connsiteY14" fmla="*/ 6623 h 10000"/>
                <a:gd name="connsiteX15" fmla="*/ 9389 w 10272"/>
                <a:gd name="connsiteY15" fmla="*/ 6533 h 10000"/>
                <a:gd name="connsiteX16" fmla="*/ 9956 w 10272"/>
                <a:gd name="connsiteY16" fmla="*/ 5623 h 10000"/>
                <a:gd name="connsiteX17" fmla="*/ 10202 w 10272"/>
                <a:gd name="connsiteY17" fmla="*/ 4779 h 10000"/>
                <a:gd name="connsiteX18" fmla="*/ 10245 w 10272"/>
                <a:gd name="connsiteY18" fmla="*/ 4292 h 10000"/>
                <a:gd name="connsiteX19" fmla="*/ 9445 w 10272"/>
                <a:gd name="connsiteY19" fmla="*/ 4537 h 10000"/>
                <a:gd name="connsiteX20" fmla="*/ 9332 w 10272"/>
                <a:gd name="connsiteY20" fmla="*/ 4369 h 10000"/>
                <a:gd name="connsiteX21" fmla="*/ 9075 w 10272"/>
                <a:gd name="connsiteY21" fmla="*/ 2573 h 10000"/>
                <a:gd name="connsiteX22" fmla="*/ 8014 w 10272"/>
                <a:gd name="connsiteY22" fmla="*/ 916 h 10000"/>
                <a:gd name="connsiteX23" fmla="*/ 5807 w 10272"/>
                <a:gd name="connsiteY23" fmla="*/ 1 h 10000"/>
                <a:gd name="connsiteX24" fmla="*/ 1872 w 10272"/>
                <a:gd name="connsiteY24" fmla="*/ 802 h 10000"/>
                <a:gd name="connsiteX0" fmla="*/ 1872 w 10263"/>
                <a:gd name="connsiteY0" fmla="*/ 802 h 10000"/>
                <a:gd name="connsiteX1" fmla="*/ 924 w 10263"/>
                <a:gd name="connsiteY1" fmla="*/ 4594 h 10000"/>
                <a:gd name="connsiteX2" fmla="*/ 203 w 10263"/>
                <a:gd name="connsiteY2" fmla="*/ 4789 h 10000"/>
                <a:gd name="connsiteX3" fmla="*/ 0 w 10263"/>
                <a:gd name="connsiteY3" fmla="*/ 5290 h 10000"/>
                <a:gd name="connsiteX4" fmla="*/ 276 w 10263"/>
                <a:gd name="connsiteY4" fmla="*/ 6187 h 10000"/>
                <a:gd name="connsiteX5" fmla="*/ 890 w 10263"/>
                <a:gd name="connsiteY5" fmla="*/ 6804 h 10000"/>
                <a:gd name="connsiteX6" fmla="*/ 1680 w 10263"/>
                <a:gd name="connsiteY6" fmla="*/ 7339 h 10000"/>
                <a:gd name="connsiteX7" fmla="*/ 2025 w 10263"/>
                <a:gd name="connsiteY7" fmla="*/ 8222 h 10000"/>
                <a:gd name="connsiteX8" fmla="*/ 2827 w 10263"/>
                <a:gd name="connsiteY8" fmla="*/ 8979 h 10000"/>
                <a:gd name="connsiteX9" fmla="*/ 3654 w 10263"/>
                <a:gd name="connsiteY9" fmla="*/ 9535 h 10000"/>
                <a:gd name="connsiteX10" fmla="*/ 5215 w 10263"/>
                <a:gd name="connsiteY10" fmla="*/ 10000 h 10000"/>
                <a:gd name="connsiteX11" fmla="*/ 6843 w 10263"/>
                <a:gd name="connsiteY11" fmla="*/ 9415 h 10000"/>
                <a:gd name="connsiteX12" fmla="*/ 7770 w 10263"/>
                <a:gd name="connsiteY12" fmla="*/ 8799 h 10000"/>
                <a:gd name="connsiteX13" fmla="*/ 8526 w 10263"/>
                <a:gd name="connsiteY13" fmla="*/ 7933 h 10000"/>
                <a:gd name="connsiteX14" fmla="*/ 8966 w 10263"/>
                <a:gd name="connsiteY14" fmla="*/ 6623 h 10000"/>
                <a:gd name="connsiteX15" fmla="*/ 9389 w 10263"/>
                <a:gd name="connsiteY15" fmla="*/ 6533 h 10000"/>
                <a:gd name="connsiteX16" fmla="*/ 9956 w 10263"/>
                <a:gd name="connsiteY16" fmla="*/ 5623 h 10000"/>
                <a:gd name="connsiteX17" fmla="*/ 10202 w 10263"/>
                <a:gd name="connsiteY17" fmla="*/ 4779 h 10000"/>
                <a:gd name="connsiteX18" fmla="*/ 10245 w 10263"/>
                <a:gd name="connsiteY18" fmla="*/ 4292 h 10000"/>
                <a:gd name="connsiteX19" fmla="*/ 9660 w 10263"/>
                <a:gd name="connsiteY19" fmla="*/ 4152 h 10000"/>
                <a:gd name="connsiteX20" fmla="*/ 9445 w 10263"/>
                <a:gd name="connsiteY20" fmla="*/ 4537 h 10000"/>
                <a:gd name="connsiteX21" fmla="*/ 9332 w 10263"/>
                <a:gd name="connsiteY21" fmla="*/ 4369 h 10000"/>
                <a:gd name="connsiteX22" fmla="*/ 9075 w 10263"/>
                <a:gd name="connsiteY22" fmla="*/ 2573 h 10000"/>
                <a:gd name="connsiteX23" fmla="*/ 8014 w 10263"/>
                <a:gd name="connsiteY23" fmla="*/ 916 h 10000"/>
                <a:gd name="connsiteX24" fmla="*/ 5807 w 10263"/>
                <a:gd name="connsiteY24" fmla="*/ 1 h 10000"/>
                <a:gd name="connsiteX25" fmla="*/ 1872 w 10263"/>
                <a:gd name="connsiteY25" fmla="*/ 802 h 10000"/>
                <a:gd name="connsiteX0" fmla="*/ 1872 w 13132"/>
                <a:gd name="connsiteY0" fmla="*/ 802 h 10000"/>
                <a:gd name="connsiteX1" fmla="*/ 924 w 13132"/>
                <a:gd name="connsiteY1" fmla="*/ 4594 h 10000"/>
                <a:gd name="connsiteX2" fmla="*/ 203 w 13132"/>
                <a:gd name="connsiteY2" fmla="*/ 4789 h 10000"/>
                <a:gd name="connsiteX3" fmla="*/ 0 w 13132"/>
                <a:gd name="connsiteY3" fmla="*/ 5290 h 10000"/>
                <a:gd name="connsiteX4" fmla="*/ 276 w 13132"/>
                <a:gd name="connsiteY4" fmla="*/ 6187 h 10000"/>
                <a:gd name="connsiteX5" fmla="*/ 890 w 13132"/>
                <a:gd name="connsiteY5" fmla="*/ 6804 h 10000"/>
                <a:gd name="connsiteX6" fmla="*/ 1680 w 13132"/>
                <a:gd name="connsiteY6" fmla="*/ 7339 h 10000"/>
                <a:gd name="connsiteX7" fmla="*/ 2025 w 13132"/>
                <a:gd name="connsiteY7" fmla="*/ 8222 h 10000"/>
                <a:gd name="connsiteX8" fmla="*/ 2827 w 13132"/>
                <a:gd name="connsiteY8" fmla="*/ 8979 h 10000"/>
                <a:gd name="connsiteX9" fmla="*/ 3654 w 13132"/>
                <a:gd name="connsiteY9" fmla="*/ 9535 h 10000"/>
                <a:gd name="connsiteX10" fmla="*/ 5215 w 13132"/>
                <a:gd name="connsiteY10" fmla="*/ 10000 h 10000"/>
                <a:gd name="connsiteX11" fmla="*/ 6843 w 13132"/>
                <a:gd name="connsiteY11" fmla="*/ 9415 h 10000"/>
                <a:gd name="connsiteX12" fmla="*/ 7770 w 13132"/>
                <a:gd name="connsiteY12" fmla="*/ 8799 h 10000"/>
                <a:gd name="connsiteX13" fmla="*/ 8526 w 13132"/>
                <a:gd name="connsiteY13" fmla="*/ 7933 h 10000"/>
                <a:gd name="connsiteX14" fmla="*/ 8966 w 13132"/>
                <a:gd name="connsiteY14" fmla="*/ 6623 h 10000"/>
                <a:gd name="connsiteX15" fmla="*/ 9389 w 13132"/>
                <a:gd name="connsiteY15" fmla="*/ 6533 h 10000"/>
                <a:gd name="connsiteX16" fmla="*/ 9956 w 13132"/>
                <a:gd name="connsiteY16" fmla="*/ 5623 h 10000"/>
                <a:gd name="connsiteX17" fmla="*/ 13132 w 13132"/>
                <a:gd name="connsiteY17" fmla="*/ 5650 h 10000"/>
                <a:gd name="connsiteX18" fmla="*/ 10245 w 13132"/>
                <a:gd name="connsiteY18" fmla="*/ 4292 h 10000"/>
                <a:gd name="connsiteX19" fmla="*/ 9660 w 13132"/>
                <a:gd name="connsiteY19" fmla="*/ 4152 h 10000"/>
                <a:gd name="connsiteX20" fmla="*/ 9445 w 13132"/>
                <a:gd name="connsiteY20" fmla="*/ 4537 h 10000"/>
                <a:gd name="connsiteX21" fmla="*/ 9332 w 13132"/>
                <a:gd name="connsiteY21" fmla="*/ 4369 h 10000"/>
                <a:gd name="connsiteX22" fmla="*/ 9075 w 13132"/>
                <a:gd name="connsiteY22" fmla="*/ 2573 h 10000"/>
                <a:gd name="connsiteX23" fmla="*/ 8014 w 13132"/>
                <a:gd name="connsiteY23" fmla="*/ 916 h 10000"/>
                <a:gd name="connsiteX24" fmla="*/ 5807 w 13132"/>
                <a:gd name="connsiteY24" fmla="*/ 1 h 10000"/>
                <a:gd name="connsiteX25" fmla="*/ 1872 w 13132"/>
                <a:gd name="connsiteY25" fmla="*/ 802 h 10000"/>
                <a:gd name="connsiteX0" fmla="*/ 1872 w 10325"/>
                <a:gd name="connsiteY0" fmla="*/ 802 h 10000"/>
                <a:gd name="connsiteX1" fmla="*/ 924 w 10325"/>
                <a:gd name="connsiteY1" fmla="*/ 4594 h 10000"/>
                <a:gd name="connsiteX2" fmla="*/ 203 w 10325"/>
                <a:gd name="connsiteY2" fmla="*/ 4789 h 10000"/>
                <a:gd name="connsiteX3" fmla="*/ 0 w 10325"/>
                <a:gd name="connsiteY3" fmla="*/ 5290 h 10000"/>
                <a:gd name="connsiteX4" fmla="*/ 276 w 10325"/>
                <a:gd name="connsiteY4" fmla="*/ 6187 h 10000"/>
                <a:gd name="connsiteX5" fmla="*/ 890 w 10325"/>
                <a:gd name="connsiteY5" fmla="*/ 6804 h 10000"/>
                <a:gd name="connsiteX6" fmla="*/ 1680 w 10325"/>
                <a:gd name="connsiteY6" fmla="*/ 7339 h 10000"/>
                <a:gd name="connsiteX7" fmla="*/ 2025 w 10325"/>
                <a:gd name="connsiteY7" fmla="*/ 8222 h 10000"/>
                <a:gd name="connsiteX8" fmla="*/ 2827 w 10325"/>
                <a:gd name="connsiteY8" fmla="*/ 8979 h 10000"/>
                <a:gd name="connsiteX9" fmla="*/ 3654 w 10325"/>
                <a:gd name="connsiteY9" fmla="*/ 9535 h 10000"/>
                <a:gd name="connsiteX10" fmla="*/ 5215 w 10325"/>
                <a:gd name="connsiteY10" fmla="*/ 10000 h 10000"/>
                <a:gd name="connsiteX11" fmla="*/ 6843 w 10325"/>
                <a:gd name="connsiteY11" fmla="*/ 9415 h 10000"/>
                <a:gd name="connsiteX12" fmla="*/ 7770 w 10325"/>
                <a:gd name="connsiteY12" fmla="*/ 8799 h 10000"/>
                <a:gd name="connsiteX13" fmla="*/ 8526 w 10325"/>
                <a:gd name="connsiteY13" fmla="*/ 7933 h 10000"/>
                <a:gd name="connsiteX14" fmla="*/ 8966 w 10325"/>
                <a:gd name="connsiteY14" fmla="*/ 6623 h 10000"/>
                <a:gd name="connsiteX15" fmla="*/ 9389 w 10325"/>
                <a:gd name="connsiteY15" fmla="*/ 6533 h 10000"/>
                <a:gd name="connsiteX16" fmla="*/ 9956 w 10325"/>
                <a:gd name="connsiteY16" fmla="*/ 5623 h 10000"/>
                <a:gd name="connsiteX17" fmla="*/ 10325 w 10325"/>
                <a:gd name="connsiteY17" fmla="*/ 4988 h 10000"/>
                <a:gd name="connsiteX18" fmla="*/ 10245 w 10325"/>
                <a:gd name="connsiteY18" fmla="*/ 4292 h 10000"/>
                <a:gd name="connsiteX19" fmla="*/ 9660 w 10325"/>
                <a:gd name="connsiteY19" fmla="*/ 4152 h 10000"/>
                <a:gd name="connsiteX20" fmla="*/ 9445 w 10325"/>
                <a:gd name="connsiteY20" fmla="*/ 4537 h 10000"/>
                <a:gd name="connsiteX21" fmla="*/ 9332 w 10325"/>
                <a:gd name="connsiteY21" fmla="*/ 4369 h 10000"/>
                <a:gd name="connsiteX22" fmla="*/ 9075 w 10325"/>
                <a:gd name="connsiteY22" fmla="*/ 2573 h 10000"/>
                <a:gd name="connsiteX23" fmla="*/ 8014 w 10325"/>
                <a:gd name="connsiteY23" fmla="*/ 916 h 10000"/>
                <a:gd name="connsiteX24" fmla="*/ 5807 w 10325"/>
                <a:gd name="connsiteY24" fmla="*/ 1 h 10000"/>
                <a:gd name="connsiteX25" fmla="*/ 1872 w 10325"/>
                <a:gd name="connsiteY25" fmla="*/ 802 h 10000"/>
                <a:gd name="connsiteX0" fmla="*/ 1872 w 12804"/>
                <a:gd name="connsiteY0" fmla="*/ 802 h 10000"/>
                <a:gd name="connsiteX1" fmla="*/ 924 w 12804"/>
                <a:gd name="connsiteY1" fmla="*/ 4594 h 10000"/>
                <a:gd name="connsiteX2" fmla="*/ 203 w 12804"/>
                <a:gd name="connsiteY2" fmla="*/ 4789 h 10000"/>
                <a:gd name="connsiteX3" fmla="*/ 0 w 12804"/>
                <a:gd name="connsiteY3" fmla="*/ 5290 h 10000"/>
                <a:gd name="connsiteX4" fmla="*/ 276 w 12804"/>
                <a:gd name="connsiteY4" fmla="*/ 6187 h 10000"/>
                <a:gd name="connsiteX5" fmla="*/ 890 w 12804"/>
                <a:gd name="connsiteY5" fmla="*/ 6804 h 10000"/>
                <a:gd name="connsiteX6" fmla="*/ 1680 w 12804"/>
                <a:gd name="connsiteY6" fmla="*/ 7339 h 10000"/>
                <a:gd name="connsiteX7" fmla="*/ 2025 w 12804"/>
                <a:gd name="connsiteY7" fmla="*/ 8222 h 10000"/>
                <a:gd name="connsiteX8" fmla="*/ 2827 w 12804"/>
                <a:gd name="connsiteY8" fmla="*/ 8979 h 10000"/>
                <a:gd name="connsiteX9" fmla="*/ 3654 w 12804"/>
                <a:gd name="connsiteY9" fmla="*/ 9535 h 10000"/>
                <a:gd name="connsiteX10" fmla="*/ 5215 w 12804"/>
                <a:gd name="connsiteY10" fmla="*/ 10000 h 10000"/>
                <a:gd name="connsiteX11" fmla="*/ 6843 w 12804"/>
                <a:gd name="connsiteY11" fmla="*/ 9415 h 10000"/>
                <a:gd name="connsiteX12" fmla="*/ 7770 w 12804"/>
                <a:gd name="connsiteY12" fmla="*/ 8799 h 10000"/>
                <a:gd name="connsiteX13" fmla="*/ 8526 w 12804"/>
                <a:gd name="connsiteY13" fmla="*/ 7933 h 10000"/>
                <a:gd name="connsiteX14" fmla="*/ 8966 w 12804"/>
                <a:gd name="connsiteY14" fmla="*/ 6623 h 10000"/>
                <a:gd name="connsiteX15" fmla="*/ 9389 w 12804"/>
                <a:gd name="connsiteY15" fmla="*/ 6533 h 10000"/>
                <a:gd name="connsiteX16" fmla="*/ 9956 w 12804"/>
                <a:gd name="connsiteY16" fmla="*/ 5623 h 10000"/>
                <a:gd name="connsiteX17" fmla="*/ 10325 w 12804"/>
                <a:gd name="connsiteY17" fmla="*/ 4988 h 10000"/>
                <a:gd name="connsiteX18" fmla="*/ 12803 w 12804"/>
                <a:gd name="connsiteY18" fmla="*/ 3108 h 10000"/>
                <a:gd name="connsiteX19" fmla="*/ 9660 w 12804"/>
                <a:gd name="connsiteY19" fmla="*/ 4152 h 10000"/>
                <a:gd name="connsiteX20" fmla="*/ 9445 w 12804"/>
                <a:gd name="connsiteY20" fmla="*/ 4537 h 10000"/>
                <a:gd name="connsiteX21" fmla="*/ 9332 w 12804"/>
                <a:gd name="connsiteY21" fmla="*/ 4369 h 10000"/>
                <a:gd name="connsiteX22" fmla="*/ 9075 w 12804"/>
                <a:gd name="connsiteY22" fmla="*/ 2573 h 10000"/>
                <a:gd name="connsiteX23" fmla="*/ 8014 w 12804"/>
                <a:gd name="connsiteY23" fmla="*/ 916 h 10000"/>
                <a:gd name="connsiteX24" fmla="*/ 5807 w 12804"/>
                <a:gd name="connsiteY24" fmla="*/ 1 h 10000"/>
                <a:gd name="connsiteX25" fmla="*/ 1872 w 12804"/>
                <a:gd name="connsiteY25" fmla="*/ 802 h 10000"/>
                <a:gd name="connsiteX0" fmla="*/ 1872 w 10424"/>
                <a:gd name="connsiteY0" fmla="*/ 802 h 10000"/>
                <a:gd name="connsiteX1" fmla="*/ 924 w 10424"/>
                <a:gd name="connsiteY1" fmla="*/ 4594 h 10000"/>
                <a:gd name="connsiteX2" fmla="*/ 203 w 10424"/>
                <a:gd name="connsiteY2" fmla="*/ 4789 h 10000"/>
                <a:gd name="connsiteX3" fmla="*/ 0 w 10424"/>
                <a:gd name="connsiteY3" fmla="*/ 5290 h 10000"/>
                <a:gd name="connsiteX4" fmla="*/ 276 w 10424"/>
                <a:gd name="connsiteY4" fmla="*/ 6187 h 10000"/>
                <a:gd name="connsiteX5" fmla="*/ 890 w 10424"/>
                <a:gd name="connsiteY5" fmla="*/ 6804 h 10000"/>
                <a:gd name="connsiteX6" fmla="*/ 1680 w 10424"/>
                <a:gd name="connsiteY6" fmla="*/ 7339 h 10000"/>
                <a:gd name="connsiteX7" fmla="*/ 2025 w 10424"/>
                <a:gd name="connsiteY7" fmla="*/ 8222 h 10000"/>
                <a:gd name="connsiteX8" fmla="*/ 2827 w 10424"/>
                <a:gd name="connsiteY8" fmla="*/ 8979 h 10000"/>
                <a:gd name="connsiteX9" fmla="*/ 3654 w 10424"/>
                <a:gd name="connsiteY9" fmla="*/ 9535 h 10000"/>
                <a:gd name="connsiteX10" fmla="*/ 5215 w 10424"/>
                <a:gd name="connsiteY10" fmla="*/ 10000 h 10000"/>
                <a:gd name="connsiteX11" fmla="*/ 6843 w 10424"/>
                <a:gd name="connsiteY11" fmla="*/ 9415 h 10000"/>
                <a:gd name="connsiteX12" fmla="*/ 7770 w 10424"/>
                <a:gd name="connsiteY12" fmla="*/ 8799 h 10000"/>
                <a:gd name="connsiteX13" fmla="*/ 8526 w 10424"/>
                <a:gd name="connsiteY13" fmla="*/ 7933 h 10000"/>
                <a:gd name="connsiteX14" fmla="*/ 8966 w 10424"/>
                <a:gd name="connsiteY14" fmla="*/ 6623 h 10000"/>
                <a:gd name="connsiteX15" fmla="*/ 9389 w 10424"/>
                <a:gd name="connsiteY15" fmla="*/ 6533 h 10000"/>
                <a:gd name="connsiteX16" fmla="*/ 9956 w 10424"/>
                <a:gd name="connsiteY16" fmla="*/ 5623 h 10000"/>
                <a:gd name="connsiteX17" fmla="*/ 10325 w 10424"/>
                <a:gd name="connsiteY17" fmla="*/ 4988 h 10000"/>
                <a:gd name="connsiteX18" fmla="*/ 10410 w 10424"/>
                <a:gd name="connsiteY18" fmla="*/ 4327 h 10000"/>
                <a:gd name="connsiteX19" fmla="*/ 9660 w 10424"/>
                <a:gd name="connsiteY19" fmla="*/ 4152 h 10000"/>
                <a:gd name="connsiteX20" fmla="*/ 9445 w 10424"/>
                <a:gd name="connsiteY20" fmla="*/ 4537 h 10000"/>
                <a:gd name="connsiteX21" fmla="*/ 9332 w 10424"/>
                <a:gd name="connsiteY21" fmla="*/ 4369 h 10000"/>
                <a:gd name="connsiteX22" fmla="*/ 9075 w 10424"/>
                <a:gd name="connsiteY22" fmla="*/ 2573 h 10000"/>
                <a:gd name="connsiteX23" fmla="*/ 8014 w 10424"/>
                <a:gd name="connsiteY23" fmla="*/ 916 h 10000"/>
                <a:gd name="connsiteX24" fmla="*/ 5807 w 10424"/>
                <a:gd name="connsiteY24" fmla="*/ 1 h 10000"/>
                <a:gd name="connsiteX25" fmla="*/ 1872 w 1042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93 w 10548"/>
                <a:gd name="connsiteY2" fmla="*/ 2898 h 10000"/>
                <a:gd name="connsiteX3" fmla="*/ 368 w 10548"/>
                <a:gd name="connsiteY3" fmla="*/ 4684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2389 w 10941"/>
                <a:gd name="connsiteY0" fmla="*/ 802 h 10000"/>
                <a:gd name="connsiteX1" fmla="*/ 1441 w 10941"/>
                <a:gd name="connsiteY1" fmla="*/ 4594 h 10000"/>
                <a:gd name="connsiteX2" fmla="*/ 686 w 10941"/>
                <a:gd name="connsiteY2" fmla="*/ 2898 h 10000"/>
                <a:gd name="connsiteX3" fmla="*/ 18 w 10941"/>
                <a:gd name="connsiteY3" fmla="*/ 4440 h 10000"/>
                <a:gd name="connsiteX4" fmla="*/ 393 w 10941"/>
                <a:gd name="connsiteY4" fmla="*/ 5290 h 10000"/>
                <a:gd name="connsiteX5" fmla="*/ 793 w 10941"/>
                <a:gd name="connsiteY5" fmla="*/ 6187 h 10000"/>
                <a:gd name="connsiteX6" fmla="*/ 1407 w 10941"/>
                <a:gd name="connsiteY6" fmla="*/ 6804 h 10000"/>
                <a:gd name="connsiteX7" fmla="*/ 2197 w 10941"/>
                <a:gd name="connsiteY7" fmla="*/ 7339 h 10000"/>
                <a:gd name="connsiteX8" fmla="*/ 2542 w 10941"/>
                <a:gd name="connsiteY8" fmla="*/ 8222 h 10000"/>
                <a:gd name="connsiteX9" fmla="*/ 3344 w 10941"/>
                <a:gd name="connsiteY9" fmla="*/ 8979 h 10000"/>
                <a:gd name="connsiteX10" fmla="*/ 4171 w 10941"/>
                <a:gd name="connsiteY10" fmla="*/ 9535 h 10000"/>
                <a:gd name="connsiteX11" fmla="*/ 5732 w 10941"/>
                <a:gd name="connsiteY11" fmla="*/ 10000 h 10000"/>
                <a:gd name="connsiteX12" fmla="*/ 7360 w 10941"/>
                <a:gd name="connsiteY12" fmla="*/ 9415 h 10000"/>
                <a:gd name="connsiteX13" fmla="*/ 8287 w 10941"/>
                <a:gd name="connsiteY13" fmla="*/ 8799 h 10000"/>
                <a:gd name="connsiteX14" fmla="*/ 9043 w 10941"/>
                <a:gd name="connsiteY14" fmla="*/ 7933 h 10000"/>
                <a:gd name="connsiteX15" fmla="*/ 9483 w 10941"/>
                <a:gd name="connsiteY15" fmla="*/ 6623 h 10000"/>
                <a:gd name="connsiteX16" fmla="*/ 9906 w 10941"/>
                <a:gd name="connsiteY16" fmla="*/ 6533 h 10000"/>
                <a:gd name="connsiteX17" fmla="*/ 10473 w 10941"/>
                <a:gd name="connsiteY17" fmla="*/ 5623 h 10000"/>
                <a:gd name="connsiteX18" fmla="*/ 10842 w 10941"/>
                <a:gd name="connsiteY18" fmla="*/ 4988 h 10000"/>
                <a:gd name="connsiteX19" fmla="*/ 10927 w 10941"/>
                <a:gd name="connsiteY19" fmla="*/ 4327 h 10000"/>
                <a:gd name="connsiteX20" fmla="*/ 10177 w 10941"/>
                <a:gd name="connsiteY20" fmla="*/ 4152 h 10000"/>
                <a:gd name="connsiteX21" fmla="*/ 9962 w 10941"/>
                <a:gd name="connsiteY21" fmla="*/ 4537 h 10000"/>
                <a:gd name="connsiteX22" fmla="*/ 9849 w 10941"/>
                <a:gd name="connsiteY22" fmla="*/ 4369 h 10000"/>
                <a:gd name="connsiteX23" fmla="*/ 9592 w 10941"/>
                <a:gd name="connsiteY23" fmla="*/ 2573 h 10000"/>
                <a:gd name="connsiteX24" fmla="*/ 8531 w 10941"/>
                <a:gd name="connsiteY24" fmla="*/ 916 h 10000"/>
                <a:gd name="connsiteX25" fmla="*/ 6324 w 10941"/>
                <a:gd name="connsiteY25" fmla="*/ 1 h 10000"/>
                <a:gd name="connsiteX26" fmla="*/ 2389 w 10941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743 w 10998"/>
                <a:gd name="connsiteY2" fmla="*/ 2898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214 w 10766"/>
                <a:gd name="connsiteY0" fmla="*/ 802 h 10000"/>
                <a:gd name="connsiteX1" fmla="*/ 1266 w 10766"/>
                <a:gd name="connsiteY1" fmla="*/ 4594 h 10000"/>
                <a:gd name="connsiteX2" fmla="*/ 635 w 10766"/>
                <a:gd name="connsiteY2" fmla="*/ 4779 h 10000"/>
                <a:gd name="connsiteX3" fmla="*/ 338 w 10766"/>
                <a:gd name="connsiteY3" fmla="*/ 4893 h 10000"/>
                <a:gd name="connsiteX4" fmla="*/ 218 w 10766"/>
                <a:gd name="connsiteY4" fmla="*/ 5290 h 10000"/>
                <a:gd name="connsiteX5" fmla="*/ 618 w 10766"/>
                <a:gd name="connsiteY5" fmla="*/ 6187 h 10000"/>
                <a:gd name="connsiteX6" fmla="*/ 1232 w 10766"/>
                <a:gd name="connsiteY6" fmla="*/ 6804 h 10000"/>
                <a:gd name="connsiteX7" fmla="*/ 2022 w 10766"/>
                <a:gd name="connsiteY7" fmla="*/ 7339 h 10000"/>
                <a:gd name="connsiteX8" fmla="*/ 2367 w 10766"/>
                <a:gd name="connsiteY8" fmla="*/ 8222 h 10000"/>
                <a:gd name="connsiteX9" fmla="*/ 3169 w 10766"/>
                <a:gd name="connsiteY9" fmla="*/ 8979 h 10000"/>
                <a:gd name="connsiteX10" fmla="*/ 3996 w 10766"/>
                <a:gd name="connsiteY10" fmla="*/ 9535 h 10000"/>
                <a:gd name="connsiteX11" fmla="*/ 5557 w 10766"/>
                <a:gd name="connsiteY11" fmla="*/ 10000 h 10000"/>
                <a:gd name="connsiteX12" fmla="*/ 7185 w 10766"/>
                <a:gd name="connsiteY12" fmla="*/ 9415 h 10000"/>
                <a:gd name="connsiteX13" fmla="*/ 8112 w 10766"/>
                <a:gd name="connsiteY13" fmla="*/ 8799 h 10000"/>
                <a:gd name="connsiteX14" fmla="*/ 8868 w 10766"/>
                <a:gd name="connsiteY14" fmla="*/ 7933 h 10000"/>
                <a:gd name="connsiteX15" fmla="*/ 9308 w 10766"/>
                <a:gd name="connsiteY15" fmla="*/ 6623 h 10000"/>
                <a:gd name="connsiteX16" fmla="*/ 9731 w 10766"/>
                <a:gd name="connsiteY16" fmla="*/ 6533 h 10000"/>
                <a:gd name="connsiteX17" fmla="*/ 10298 w 10766"/>
                <a:gd name="connsiteY17" fmla="*/ 5623 h 10000"/>
                <a:gd name="connsiteX18" fmla="*/ 10667 w 10766"/>
                <a:gd name="connsiteY18" fmla="*/ 4988 h 10000"/>
                <a:gd name="connsiteX19" fmla="*/ 10752 w 10766"/>
                <a:gd name="connsiteY19" fmla="*/ 4327 h 10000"/>
                <a:gd name="connsiteX20" fmla="*/ 10002 w 10766"/>
                <a:gd name="connsiteY20" fmla="*/ 4152 h 10000"/>
                <a:gd name="connsiteX21" fmla="*/ 9787 w 10766"/>
                <a:gd name="connsiteY21" fmla="*/ 4537 h 10000"/>
                <a:gd name="connsiteX22" fmla="*/ 9674 w 10766"/>
                <a:gd name="connsiteY22" fmla="*/ 4369 h 10000"/>
                <a:gd name="connsiteX23" fmla="*/ 9417 w 10766"/>
                <a:gd name="connsiteY23" fmla="*/ 2573 h 10000"/>
                <a:gd name="connsiteX24" fmla="*/ 8356 w 10766"/>
                <a:gd name="connsiteY24" fmla="*/ 916 h 10000"/>
                <a:gd name="connsiteX25" fmla="*/ 6149 w 10766"/>
                <a:gd name="connsiteY25" fmla="*/ 1 h 10000"/>
                <a:gd name="connsiteX26" fmla="*/ 2214 w 10766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17 w 10548"/>
                <a:gd name="connsiteY2" fmla="*/ 4779 h 10000"/>
                <a:gd name="connsiteX3" fmla="*/ 120 w 10548"/>
                <a:gd name="connsiteY3" fmla="*/ 4893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85 w 10548"/>
                <a:gd name="connsiteY2" fmla="*/ 4615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6 w 11738"/>
                <a:gd name="connsiteY0" fmla="*/ 802 h 10000"/>
                <a:gd name="connsiteX1" fmla="*/ 2238 w 11738"/>
                <a:gd name="connsiteY1" fmla="*/ 4594 h 10000"/>
                <a:gd name="connsiteX2" fmla="*/ 31 w 11738"/>
                <a:gd name="connsiteY2" fmla="*/ 3744 h 10000"/>
                <a:gd name="connsiteX3" fmla="*/ 1066 w 11738"/>
                <a:gd name="connsiteY3" fmla="*/ 5220 h 10000"/>
                <a:gd name="connsiteX4" fmla="*/ 1590 w 11738"/>
                <a:gd name="connsiteY4" fmla="*/ 6187 h 10000"/>
                <a:gd name="connsiteX5" fmla="*/ 2204 w 11738"/>
                <a:gd name="connsiteY5" fmla="*/ 6804 h 10000"/>
                <a:gd name="connsiteX6" fmla="*/ 2994 w 11738"/>
                <a:gd name="connsiteY6" fmla="*/ 7339 h 10000"/>
                <a:gd name="connsiteX7" fmla="*/ 3339 w 11738"/>
                <a:gd name="connsiteY7" fmla="*/ 8222 h 10000"/>
                <a:gd name="connsiteX8" fmla="*/ 4141 w 11738"/>
                <a:gd name="connsiteY8" fmla="*/ 8979 h 10000"/>
                <a:gd name="connsiteX9" fmla="*/ 4968 w 11738"/>
                <a:gd name="connsiteY9" fmla="*/ 9535 h 10000"/>
                <a:gd name="connsiteX10" fmla="*/ 6529 w 11738"/>
                <a:gd name="connsiteY10" fmla="*/ 10000 h 10000"/>
                <a:gd name="connsiteX11" fmla="*/ 8157 w 11738"/>
                <a:gd name="connsiteY11" fmla="*/ 9415 h 10000"/>
                <a:gd name="connsiteX12" fmla="*/ 9084 w 11738"/>
                <a:gd name="connsiteY12" fmla="*/ 8799 h 10000"/>
                <a:gd name="connsiteX13" fmla="*/ 9840 w 11738"/>
                <a:gd name="connsiteY13" fmla="*/ 7933 h 10000"/>
                <a:gd name="connsiteX14" fmla="*/ 10280 w 11738"/>
                <a:gd name="connsiteY14" fmla="*/ 6623 h 10000"/>
                <a:gd name="connsiteX15" fmla="*/ 10703 w 11738"/>
                <a:gd name="connsiteY15" fmla="*/ 6533 h 10000"/>
                <a:gd name="connsiteX16" fmla="*/ 11270 w 11738"/>
                <a:gd name="connsiteY16" fmla="*/ 5623 h 10000"/>
                <a:gd name="connsiteX17" fmla="*/ 11639 w 11738"/>
                <a:gd name="connsiteY17" fmla="*/ 4988 h 10000"/>
                <a:gd name="connsiteX18" fmla="*/ 11724 w 11738"/>
                <a:gd name="connsiteY18" fmla="*/ 4327 h 10000"/>
                <a:gd name="connsiteX19" fmla="*/ 10974 w 11738"/>
                <a:gd name="connsiteY19" fmla="*/ 4152 h 10000"/>
                <a:gd name="connsiteX20" fmla="*/ 10759 w 11738"/>
                <a:gd name="connsiteY20" fmla="*/ 4537 h 10000"/>
                <a:gd name="connsiteX21" fmla="*/ 10646 w 11738"/>
                <a:gd name="connsiteY21" fmla="*/ 4369 h 10000"/>
                <a:gd name="connsiteX22" fmla="*/ 10389 w 11738"/>
                <a:gd name="connsiteY22" fmla="*/ 2573 h 10000"/>
                <a:gd name="connsiteX23" fmla="*/ 9328 w 11738"/>
                <a:gd name="connsiteY23" fmla="*/ 916 h 10000"/>
                <a:gd name="connsiteX24" fmla="*/ 7121 w 11738"/>
                <a:gd name="connsiteY24" fmla="*/ 1 h 10000"/>
                <a:gd name="connsiteX25" fmla="*/ 3186 w 11738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314 w 10672"/>
                <a:gd name="connsiteY6" fmla="*/ 8396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649 w 10672"/>
                <a:gd name="connsiteY5" fmla="*/ 7827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45 w 10672"/>
                <a:gd name="connsiteY16" fmla="*/ 5762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637 w 10738"/>
                <a:gd name="connsiteY15" fmla="*/ 6533 h 10000"/>
                <a:gd name="connsiteX16" fmla="*/ 10245 w 10738"/>
                <a:gd name="connsiteY16" fmla="*/ 5762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9637 w 10739"/>
                <a:gd name="connsiteY15" fmla="*/ 6533 h 10000"/>
                <a:gd name="connsiteX16" fmla="*/ 10245 w 10739"/>
                <a:gd name="connsiteY16" fmla="*/ 5762 h 10000"/>
                <a:gd name="connsiteX17" fmla="*/ 10738 w 10739"/>
                <a:gd name="connsiteY17" fmla="*/ 4988 h 10000"/>
                <a:gd name="connsiteX18" fmla="*/ 10658 w 10739"/>
                <a:gd name="connsiteY18" fmla="*/ 4327 h 10000"/>
                <a:gd name="connsiteX19" fmla="*/ 9908 w 10739"/>
                <a:gd name="connsiteY19" fmla="*/ 4152 h 10000"/>
                <a:gd name="connsiteX20" fmla="*/ 9693 w 10739"/>
                <a:gd name="connsiteY20" fmla="*/ 4537 h 10000"/>
                <a:gd name="connsiteX21" fmla="*/ 9580 w 10739"/>
                <a:gd name="connsiteY21" fmla="*/ 4369 h 10000"/>
                <a:gd name="connsiteX22" fmla="*/ 9323 w 10739"/>
                <a:gd name="connsiteY22" fmla="*/ 2573 h 10000"/>
                <a:gd name="connsiteX23" fmla="*/ 8262 w 10739"/>
                <a:gd name="connsiteY23" fmla="*/ 916 h 10000"/>
                <a:gd name="connsiteX24" fmla="*/ 6055 w 10739"/>
                <a:gd name="connsiteY24" fmla="*/ 1 h 10000"/>
                <a:gd name="connsiteX25" fmla="*/ 2120 w 10739"/>
                <a:gd name="connsiteY25" fmla="*/ 802 h 10000"/>
                <a:gd name="connsiteX0" fmla="*/ 2120 w 10742"/>
                <a:gd name="connsiteY0" fmla="*/ 802 h 10000"/>
                <a:gd name="connsiteX1" fmla="*/ 1172 w 10742"/>
                <a:gd name="connsiteY1" fmla="*/ 4594 h 10000"/>
                <a:gd name="connsiteX2" fmla="*/ 0 w 10742"/>
                <a:gd name="connsiteY2" fmla="*/ 5220 h 10000"/>
                <a:gd name="connsiteX3" fmla="*/ 524 w 10742"/>
                <a:gd name="connsiteY3" fmla="*/ 6187 h 10000"/>
                <a:gd name="connsiteX4" fmla="*/ 1138 w 10742"/>
                <a:gd name="connsiteY4" fmla="*/ 6804 h 10000"/>
                <a:gd name="connsiteX5" fmla="*/ 1598 w 10742"/>
                <a:gd name="connsiteY5" fmla="*/ 7165 h 10000"/>
                <a:gd name="connsiteX6" fmla="*/ 1904 w 10742"/>
                <a:gd name="connsiteY6" fmla="*/ 7322 h 10000"/>
                <a:gd name="connsiteX7" fmla="*/ 2449 w 10742"/>
                <a:gd name="connsiteY7" fmla="*/ 8396 h 10000"/>
                <a:gd name="connsiteX8" fmla="*/ 3075 w 10742"/>
                <a:gd name="connsiteY8" fmla="*/ 8979 h 10000"/>
                <a:gd name="connsiteX9" fmla="*/ 3902 w 10742"/>
                <a:gd name="connsiteY9" fmla="*/ 9535 h 10000"/>
                <a:gd name="connsiteX10" fmla="*/ 5463 w 10742"/>
                <a:gd name="connsiteY10" fmla="*/ 10000 h 10000"/>
                <a:gd name="connsiteX11" fmla="*/ 7091 w 10742"/>
                <a:gd name="connsiteY11" fmla="*/ 9415 h 10000"/>
                <a:gd name="connsiteX12" fmla="*/ 8018 w 10742"/>
                <a:gd name="connsiteY12" fmla="*/ 8799 h 10000"/>
                <a:gd name="connsiteX13" fmla="*/ 8774 w 10742"/>
                <a:gd name="connsiteY13" fmla="*/ 7933 h 10000"/>
                <a:gd name="connsiteX14" fmla="*/ 9214 w 10742"/>
                <a:gd name="connsiteY14" fmla="*/ 6623 h 10000"/>
                <a:gd name="connsiteX15" fmla="*/ 9637 w 10742"/>
                <a:gd name="connsiteY15" fmla="*/ 6533 h 10000"/>
                <a:gd name="connsiteX16" fmla="*/ 10369 w 10742"/>
                <a:gd name="connsiteY16" fmla="*/ 5901 h 10000"/>
                <a:gd name="connsiteX17" fmla="*/ 10738 w 10742"/>
                <a:gd name="connsiteY17" fmla="*/ 4988 h 10000"/>
                <a:gd name="connsiteX18" fmla="*/ 10658 w 10742"/>
                <a:gd name="connsiteY18" fmla="*/ 4327 h 10000"/>
                <a:gd name="connsiteX19" fmla="*/ 9908 w 10742"/>
                <a:gd name="connsiteY19" fmla="*/ 4152 h 10000"/>
                <a:gd name="connsiteX20" fmla="*/ 9693 w 10742"/>
                <a:gd name="connsiteY20" fmla="*/ 4537 h 10000"/>
                <a:gd name="connsiteX21" fmla="*/ 9580 w 10742"/>
                <a:gd name="connsiteY21" fmla="*/ 4369 h 10000"/>
                <a:gd name="connsiteX22" fmla="*/ 9323 w 10742"/>
                <a:gd name="connsiteY22" fmla="*/ 2573 h 10000"/>
                <a:gd name="connsiteX23" fmla="*/ 8262 w 10742"/>
                <a:gd name="connsiteY23" fmla="*/ 916 h 10000"/>
                <a:gd name="connsiteX24" fmla="*/ 6055 w 10742"/>
                <a:gd name="connsiteY24" fmla="*/ 1 h 10000"/>
                <a:gd name="connsiteX25" fmla="*/ 2120 w 10742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10369 w 10739"/>
                <a:gd name="connsiteY15" fmla="*/ 5901 h 10000"/>
                <a:gd name="connsiteX16" fmla="*/ 10738 w 10739"/>
                <a:gd name="connsiteY16" fmla="*/ 4988 h 10000"/>
                <a:gd name="connsiteX17" fmla="*/ 10658 w 10739"/>
                <a:gd name="connsiteY17" fmla="*/ 4327 h 10000"/>
                <a:gd name="connsiteX18" fmla="*/ 9908 w 10739"/>
                <a:gd name="connsiteY18" fmla="*/ 4152 h 10000"/>
                <a:gd name="connsiteX19" fmla="*/ 9693 w 10739"/>
                <a:gd name="connsiteY19" fmla="*/ 4537 h 10000"/>
                <a:gd name="connsiteX20" fmla="*/ 9580 w 10739"/>
                <a:gd name="connsiteY20" fmla="*/ 4369 h 10000"/>
                <a:gd name="connsiteX21" fmla="*/ 9323 w 10739"/>
                <a:gd name="connsiteY21" fmla="*/ 2573 h 10000"/>
                <a:gd name="connsiteX22" fmla="*/ 8262 w 10739"/>
                <a:gd name="connsiteY22" fmla="*/ 916 h 10000"/>
                <a:gd name="connsiteX23" fmla="*/ 6055 w 10739"/>
                <a:gd name="connsiteY23" fmla="*/ 1 h 10000"/>
                <a:gd name="connsiteX24" fmla="*/ 2120 w 10739"/>
                <a:gd name="connsiteY24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717 w 10738"/>
                <a:gd name="connsiteY15" fmla="*/ 6570 h 10000"/>
                <a:gd name="connsiteX16" fmla="*/ 10369 w 10738"/>
                <a:gd name="connsiteY16" fmla="*/ 5901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8"/>
                <a:gd name="connsiteY0" fmla="*/ 802 h 9864"/>
                <a:gd name="connsiteX1" fmla="*/ 1172 w 10738"/>
                <a:gd name="connsiteY1" fmla="*/ 4594 h 9864"/>
                <a:gd name="connsiteX2" fmla="*/ 0 w 10738"/>
                <a:gd name="connsiteY2" fmla="*/ 5220 h 9864"/>
                <a:gd name="connsiteX3" fmla="*/ 524 w 10738"/>
                <a:gd name="connsiteY3" fmla="*/ 6187 h 9864"/>
                <a:gd name="connsiteX4" fmla="*/ 1138 w 10738"/>
                <a:gd name="connsiteY4" fmla="*/ 6804 h 9864"/>
                <a:gd name="connsiteX5" fmla="*/ 1598 w 10738"/>
                <a:gd name="connsiteY5" fmla="*/ 7165 h 9864"/>
                <a:gd name="connsiteX6" fmla="*/ 1904 w 10738"/>
                <a:gd name="connsiteY6" fmla="*/ 7322 h 9864"/>
                <a:gd name="connsiteX7" fmla="*/ 2449 w 10738"/>
                <a:gd name="connsiteY7" fmla="*/ 8396 h 9864"/>
                <a:gd name="connsiteX8" fmla="*/ 3075 w 10738"/>
                <a:gd name="connsiteY8" fmla="*/ 8979 h 9864"/>
                <a:gd name="connsiteX9" fmla="*/ 3902 w 10738"/>
                <a:gd name="connsiteY9" fmla="*/ 9535 h 9864"/>
                <a:gd name="connsiteX10" fmla="*/ 4926 w 10738"/>
                <a:gd name="connsiteY10" fmla="*/ 9864 h 9864"/>
                <a:gd name="connsiteX11" fmla="*/ 7091 w 10738"/>
                <a:gd name="connsiteY11" fmla="*/ 9415 h 9864"/>
                <a:gd name="connsiteX12" fmla="*/ 8018 w 10738"/>
                <a:gd name="connsiteY12" fmla="*/ 8799 h 9864"/>
                <a:gd name="connsiteX13" fmla="*/ 8774 w 10738"/>
                <a:gd name="connsiteY13" fmla="*/ 7933 h 9864"/>
                <a:gd name="connsiteX14" fmla="*/ 9214 w 10738"/>
                <a:gd name="connsiteY14" fmla="*/ 6623 h 9864"/>
                <a:gd name="connsiteX15" fmla="*/ 9717 w 10738"/>
                <a:gd name="connsiteY15" fmla="*/ 6570 h 9864"/>
                <a:gd name="connsiteX16" fmla="*/ 10369 w 10738"/>
                <a:gd name="connsiteY16" fmla="*/ 5901 h 9864"/>
                <a:gd name="connsiteX17" fmla="*/ 10738 w 10738"/>
                <a:gd name="connsiteY17" fmla="*/ 4988 h 9864"/>
                <a:gd name="connsiteX18" fmla="*/ 10658 w 10738"/>
                <a:gd name="connsiteY18" fmla="*/ 4327 h 9864"/>
                <a:gd name="connsiteX19" fmla="*/ 9908 w 10738"/>
                <a:gd name="connsiteY19" fmla="*/ 4152 h 9864"/>
                <a:gd name="connsiteX20" fmla="*/ 9693 w 10738"/>
                <a:gd name="connsiteY20" fmla="*/ 4537 h 9864"/>
                <a:gd name="connsiteX21" fmla="*/ 9580 w 10738"/>
                <a:gd name="connsiteY21" fmla="*/ 4369 h 9864"/>
                <a:gd name="connsiteX22" fmla="*/ 9323 w 10738"/>
                <a:gd name="connsiteY22" fmla="*/ 2573 h 9864"/>
                <a:gd name="connsiteX23" fmla="*/ 8262 w 10738"/>
                <a:gd name="connsiteY23" fmla="*/ 916 h 9864"/>
                <a:gd name="connsiteX24" fmla="*/ 6055 w 10738"/>
                <a:gd name="connsiteY24" fmla="*/ 1 h 9864"/>
                <a:gd name="connsiteX25" fmla="*/ 2120 w 10738"/>
                <a:gd name="connsiteY25" fmla="*/ 802 h 986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79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177 w 10000"/>
                <a:gd name="connsiteY20" fmla="*/ 4347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18"/>
                <a:gd name="connsiteY0" fmla="*/ 813 h 10034"/>
                <a:gd name="connsiteX1" fmla="*/ 1091 w 10018"/>
                <a:gd name="connsiteY1" fmla="*/ 4657 h 10034"/>
                <a:gd name="connsiteX2" fmla="*/ 0 w 10018"/>
                <a:gd name="connsiteY2" fmla="*/ 5292 h 10034"/>
                <a:gd name="connsiteX3" fmla="*/ 488 w 10018"/>
                <a:gd name="connsiteY3" fmla="*/ 6272 h 10034"/>
                <a:gd name="connsiteX4" fmla="*/ 1060 w 10018"/>
                <a:gd name="connsiteY4" fmla="*/ 6898 h 10034"/>
                <a:gd name="connsiteX5" fmla="*/ 1488 w 10018"/>
                <a:gd name="connsiteY5" fmla="*/ 7264 h 10034"/>
                <a:gd name="connsiteX6" fmla="*/ 1773 w 10018"/>
                <a:gd name="connsiteY6" fmla="*/ 7423 h 10034"/>
                <a:gd name="connsiteX7" fmla="*/ 2281 w 10018"/>
                <a:gd name="connsiteY7" fmla="*/ 8512 h 10034"/>
                <a:gd name="connsiteX8" fmla="*/ 2864 w 10018"/>
                <a:gd name="connsiteY8" fmla="*/ 9103 h 10034"/>
                <a:gd name="connsiteX9" fmla="*/ 3634 w 10018"/>
                <a:gd name="connsiteY9" fmla="*/ 9666 h 10034"/>
                <a:gd name="connsiteX10" fmla="*/ 4587 w 10018"/>
                <a:gd name="connsiteY10" fmla="*/ 10000 h 10034"/>
                <a:gd name="connsiteX11" fmla="*/ 5945 w 10018"/>
                <a:gd name="connsiteY11" fmla="*/ 9973 h 10034"/>
                <a:gd name="connsiteX12" fmla="*/ 6604 w 10018"/>
                <a:gd name="connsiteY12" fmla="*/ 9545 h 10034"/>
                <a:gd name="connsiteX13" fmla="*/ 7467 w 10018"/>
                <a:gd name="connsiteY13" fmla="*/ 8920 h 10034"/>
                <a:gd name="connsiteX14" fmla="*/ 8171 w 10018"/>
                <a:gd name="connsiteY14" fmla="*/ 8042 h 10034"/>
                <a:gd name="connsiteX15" fmla="*/ 8581 w 10018"/>
                <a:gd name="connsiteY15" fmla="*/ 6714 h 10034"/>
                <a:gd name="connsiteX16" fmla="*/ 9049 w 10018"/>
                <a:gd name="connsiteY16" fmla="*/ 6661 h 10034"/>
                <a:gd name="connsiteX17" fmla="*/ 9656 w 10018"/>
                <a:gd name="connsiteY17" fmla="*/ 5982 h 10034"/>
                <a:gd name="connsiteX18" fmla="*/ 10000 w 10018"/>
                <a:gd name="connsiteY18" fmla="*/ 5057 h 10034"/>
                <a:gd name="connsiteX19" fmla="*/ 9925 w 10018"/>
                <a:gd name="connsiteY19" fmla="*/ 4387 h 10034"/>
                <a:gd name="connsiteX20" fmla="*/ 9027 w 10018"/>
                <a:gd name="connsiteY20" fmla="*/ 4600 h 10034"/>
                <a:gd name="connsiteX21" fmla="*/ 8922 w 10018"/>
                <a:gd name="connsiteY21" fmla="*/ 4429 h 10034"/>
                <a:gd name="connsiteX22" fmla="*/ 8682 w 10018"/>
                <a:gd name="connsiteY22" fmla="*/ 2608 h 10034"/>
                <a:gd name="connsiteX23" fmla="*/ 7694 w 10018"/>
                <a:gd name="connsiteY23" fmla="*/ 929 h 10034"/>
                <a:gd name="connsiteX24" fmla="*/ 5639 w 10018"/>
                <a:gd name="connsiteY24" fmla="*/ 1 h 10034"/>
                <a:gd name="connsiteX25" fmla="*/ 1974 w 10018"/>
                <a:gd name="connsiteY25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241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9049 w 10098"/>
                <a:gd name="connsiteY16" fmla="*/ 6661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30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8949 w 10098"/>
                <a:gd name="connsiteY16" fmla="*/ 6845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9149 w 10098"/>
                <a:gd name="connsiteY16" fmla="*/ 6799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9104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8171 w 10164"/>
                <a:gd name="connsiteY13" fmla="*/ 8272 h 10031"/>
                <a:gd name="connsiteX14" fmla="*/ 8581 w 10164"/>
                <a:gd name="connsiteY14" fmla="*/ 7128 h 10031"/>
                <a:gd name="connsiteX15" fmla="*/ 9099 w 10164"/>
                <a:gd name="connsiteY15" fmla="*/ 7121 h 10031"/>
                <a:gd name="connsiteX16" fmla="*/ 9856 w 10164"/>
                <a:gd name="connsiteY16" fmla="*/ 6028 h 10031"/>
                <a:gd name="connsiteX17" fmla="*/ 10150 w 10164"/>
                <a:gd name="connsiteY17" fmla="*/ 5287 h 10031"/>
                <a:gd name="connsiteX18" fmla="*/ 10097 w 10164"/>
                <a:gd name="connsiteY18" fmla="*/ 4777 h 10031"/>
                <a:gd name="connsiteX19" fmla="*/ 9925 w 10164"/>
                <a:gd name="connsiteY19" fmla="*/ 4387 h 10031"/>
                <a:gd name="connsiteX20" fmla="*/ 9347 w 10164"/>
                <a:gd name="connsiteY20" fmla="*/ 4364 h 10031"/>
                <a:gd name="connsiteX21" fmla="*/ 9027 w 10164"/>
                <a:gd name="connsiteY21" fmla="*/ 4600 h 10031"/>
                <a:gd name="connsiteX22" fmla="*/ 8922 w 10164"/>
                <a:gd name="connsiteY22" fmla="*/ 4429 h 10031"/>
                <a:gd name="connsiteX23" fmla="*/ 8682 w 10164"/>
                <a:gd name="connsiteY23" fmla="*/ 2608 h 10031"/>
                <a:gd name="connsiteX24" fmla="*/ 7694 w 10164"/>
                <a:gd name="connsiteY24" fmla="*/ 929 h 10031"/>
                <a:gd name="connsiteX25" fmla="*/ 5639 w 10164"/>
                <a:gd name="connsiteY25" fmla="*/ 1 h 10031"/>
                <a:gd name="connsiteX26" fmla="*/ 1974 w 10164"/>
                <a:gd name="connsiteY26" fmla="*/ 813 h 10031"/>
                <a:gd name="connsiteX0" fmla="*/ 2161 w 10351"/>
                <a:gd name="connsiteY0" fmla="*/ 813 h 10031"/>
                <a:gd name="connsiteX1" fmla="*/ 1278 w 10351"/>
                <a:gd name="connsiteY1" fmla="*/ 4657 h 10031"/>
                <a:gd name="connsiteX2" fmla="*/ 0 w 10351"/>
                <a:gd name="connsiteY2" fmla="*/ 5292 h 10031"/>
                <a:gd name="connsiteX3" fmla="*/ 675 w 10351"/>
                <a:gd name="connsiteY3" fmla="*/ 6272 h 10031"/>
                <a:gd name="connsiteX4" fmla="*/ 1397 w 10351"/>
                <a:gd name="connsiteY4" fmla="*/ 6898 h 10031"/>
                <a:gd name="connsiteX5" fmla="*/ 1675 w 10351"/>
                <a:gd name="connsiteY5" fmla="*/ 7264 h 10031"/>
                <a:gd name="connsiteX6" fmla="*/ 1960 w 10351"/>
                <a:gd name="connsiteY6" fmla="*/ 7423 h 10031"/>
                <a:gd name="connsiteX7" fmla="*/ 2468 w 10351"/>
                <a:gd name="connsiteY7" fmla="*/ 8512 h 10031"/>
                <a:gd name="connsiteX8" fmla="*/ 3251 w 10351"/>
                <a:gd name="connsiteY8" fmla="*/ 9103 h 10031"/>
                <a:gd name="connsiteX9" fmla="*/ 4021 w 10351"/>
                <a:gd name="connsiteY9" fmla="*/ 9712 h 10031"/>
                <a:gd name="connsiteX10" fmla="*/ 4774 w 10351"/>
                <a:gd name="connsiteY10" fmla="*/ 10000 h 10031"/>
                <a:gd name="connsiteX11" fmla="*/ 6132 w 10351"/>
                <a:gd name="connsiteY11" fmla="*/ 9973 h 10031"/>
                <a:gd name="connsiteX12" fmla="*/ 6791 w 10351"/>
                <a:gd name="connsiteY12" fmla="*/ 9545 h 10031"/>
                <a:gd name="connsiteX13" fmla="*/ 8358 w 10351"/>
                <a:gd name="connsiteY13" fmla="*/ 8272 h 10031"/>
                <a:gd name="connsiteX14" fmla="*/ 8768 w 10351"/>
                <a:gd name="connsiteY14" fmla="*/ 7128 h 10031"/>
                <a:gd name="connsiteX15" fmla="*/ 9286 w 10351"/>
                <a:gd name="connsiteY15" fmla="*/ 7121 h 10031"/>
                <a:gd name="connsiteX16" fmla="*/ 10043 w 10351"/>
                <a:gd name="connsiteY16" fmla="*/ 6028 h 10031"/>
                <a:gd name="connsiteX17" fmla="*/ 10337 w 10351"/>
                <a:gd name="connsiteY17" fmla="*/ 5287 h 10031"/>
                <a:gd name="connsiteX18" fmla="*/ 10284 w 10351"/>
                <a:gd name="connsiteY18" fmla="*/ 4777 h 10031"/>
                <a:gd name="connsiteX19" fmla="*/ 10112 w 10351"/>
                <a:gd name="connsiteY19" fmla="*/ 4387 h 10031"/>
                <a:gd name="connsiteX20" fmla="*/ 9534 w 10351"/>
                <a:gd name="connsiteY20" fmla="*/ 4364 h 10031"/>
                <a:gd name="connsiteX21" fmla="*/ 9214 w 10351"/>
                <a:gd name="connsiteY21" fmla="*/ 4600 h 10031"/>
                <a:gd name="connsiteX22" fmla="*/ 9109 w 10351"/>
                <a:gd name="connsiteY22" fmla="*/ 4429 h 10031"/>
                <a:gd name="connsiteX23" fmla="*/ 8869 w 10351"/>
                <a:gd name="connsiteY23" fmla="*/ 2608 h 10031"/>
                <a:gd name="connsiteX24" fmla="*/ 7881 w 10351"/>
                <a:gd name="connsiteY24" fmla="*/ 929 h 10031"/>
                <a:gd name="connsiteX25" fmla="*/ 5826 w 10351"/>
                <a:gd name="connsiteY25" fmla="*/ 1 h 10031"/>
                <a:gd name="connsiteX26" fmla="*/ 2161 w 10351"/>
                <a:gd name="connsiteY26" fmla="*/ 813 h 10031"/>
                <a:gd name="connsiteX0" fmla="*/ 2161 w 10472"/>
                <a:gd name="connsiteY0" fmla="*/ 813 h 10031"/>
                <a:gd name="connsiteX1" fmla="*/ 1278 w 10472"/>
                <a:gd name="connsiteY1" fmla="*/ 4657 h 10031"/>
                <a:gd name="connsiteX2" fmla="*/ 0 w 10472"/>
                <a:gd name="connsiteY2" fmla="*/ 5292 h 10031"/>
                <a:gd name="connsiteX3" fmla="*/ 675 w 10472"/>
                <a:gd name="connsiteY3" fmla="*/ 6272 h 10031"/>
                <a:gd name="connsiteX4" fmla="*/ 1397 w 10472"/>
                <a:gd name="connsiteY4" fmla="*/ 6898 h 10031"/>
                <a:gd name="connsiteX5" fmla="*/ 1675 w 10472"/>
                <a:gd name="connsiteY5" fmla="*/ 7264 h 10031"/>
                <a:gd name="connsiteX6" fmla="*/ 1960 w 10472"/>
                <a:gd name="connsiteY6" fmla="*/ 7423 h 10031"/>
                <a:gd name="connsiteX7" fmla="*/ 2468 w 10472"/>
                <a:gd name="connsiteY7" fmla="*/ 8512 h 10031"/>
                <a:gd name="connsiteX8" fmla="*/ 3251 w 10472"/>
                <a:gd name="connsiteY8" fmla="*/ 9103 h 10031"/>
                <a:gd name="connsiteX9" fmla="*/ 4021 w 10472"/>
                <a:gd name="connsiteY9" fmla="*/ 9712 h 10031"/>
                <a:gd name="connsiteX10" fmla="*/ 4774 w 10472"/>
                <a:gd name="connsiteY10" fmla="*/ 10000 h 10031"/>
                <a:gd name="connsiteX11" fmla="*/ 6132 w 10472"/>
                <a:gd name="connsiteY11" fmla="*/ 9973 h 10031"/>
                <a:gd name="connsiteX12" fmla="*/ 6791 w 10472"/>
                <a:gd name="connsiteY12" fmla="*/ 9545 h 10031"/>
                <a:gd name="connsiteX13" fmla="*/ 8358 w 10472"/>
                <a:gd name="connsiteY13" fmla="*/ 8272 h 10031"/>
                <a:gd name="connsiteX14" fmla="*/ 8768 w 10472"/>
                <a:gd name="connsiteY14" fmla="*/ 7128 h 10031"/>
                <a:gd name="connsiteX15" fmla="*/ 9286 w 10472"/>
                <a:gd name="connsiteY15" fmla="*/ 7121 h 10031"/>
                <a:gd name="connsiteX16" fmla="*/ 10043 w 10472"/>
                <a:gd name="connsiteY16" fmla="*/ 6028 h 10031"/>
                <a:gd name="connsiteX17" fmla="*/ 10337 w 10472"/>
                <a:gd name="connsiteY17" fmla="*/ 5287 h 10031"/>
                <a:gd name="connsiteX18" fmla="*/ 10471 w 10472"/>
                <a:gd name="connsiteY18" fmla="*/ 4834 h 10031"/>
                <a:gd name="connsiteX19" fmla="*/ 10112 w 10472"/>
                <a:gd name="connsiteY19" fmla="*/ 4387 h 10031"/>
                <a:gd name="connsiteX20" fmla="*/ 9534 w 10472"/>
                <a:gd name="connsiteY20" fmla="*/ 4364 h 10031"/>
                <a:gd name="connsiteX21" fmla="*/ 9214 w 10472"/>
                <a:gd name="connsiteY21" fmla="*/ 4600 h 10031"/>
                <a:gd name="connsiteX22" fmla="*/ 9109 w 10472"/>
                <a:gd name="connsiteY22" fmla="*/ 4429 h 10031"/>
                <a:gd name="connsiteX23" fmla="*/ 8869 w 10472"/>
                <a:gd name="connsiteY23" fmla="*/ 2608 h 10031"/>
                <a:gd name="connsiteX24" fmla="*/ 7881 w 10472"/>
                <a:gd name="connsiteY24" fmla="*/ 929 h 10031"/>
                <a:gd name="connsiteX25" fmla="*/ 5826 w 10472"/>
                <a:gd name="connsiteY25" fmla="*/ 1 h 10031"/>
                <a:gd name="connsiteX26" fmla="*/ 2161 w 10472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043 w 10595"/>
                <a:gd name="connsiteY16" fmla="*/ 6028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230 w 10595"/>
                <a:gd name="connsiteY16" fmla="*/ 6200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501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652"/>
                <a:gd name="connsiteY0" fmla="*/ 813 h 10031"/>
                <a:gd name="connsiteX1" fmla="*/ 1278 w 10652"/>
                <a:gd name="connsiteY1" fmla="*/ 4657 h 10031"/>
                <a:gd name="connsiteX2" fmla="*/ 0 w 10652"/>
                <a:gd name="connsiteY2" fmla="*/ 5292 h 10031"/>
                <a:gd name="connsiteX3" fmla="*/ 675 w 10652"/>
                <a:gd name="connsiteY3" fmla="*/ 6501 h 10031"/>
                <a:gd name="connsiteX4" fmla="*/ 1675 w 10652"/>
                <a:gd name="connsiteY4" fmla="*/ 7264 h 10031"/>
                <a:gd name="connsiteX5" fmla="*/ 1960 w 10652"/>
                <a:gd name="connsiteY5" fmla="*/ 7423 h 10031"/>
                <a:gd name="connsiteX6" fmla="*/ 2468 w 10652"/>
                <a:gd name="connsiteY6" fmla="*/ 8512 h 10031"/>
                <a:gd name="connsiteX7" fmla="*/ 3251 w 10652"/>
                <a:gd name="connsiteY7" fmla="*/ 9103 h 10031"/>
                <a:gd name="connsiteX8" fmla="*/ 4021 w 10652"/>
                <a:gd name="connsiteY8" fmla="*/ 9712 h 10031"/>
                <a:gd name="connsiteX9" fmla="*/ 4774 w 10652"/>
                <a:gd name="connsiteY9" fmla="*/ 10000 h 10031"/>
                <a:gd name="connsiteX10" fmla="*/ 6132 w 10652"/>
                <a:gd name="connsiteY10" fmla="*/ 9973 h 10031"/>
                <a:gd name="connsiteX11" fmla="*/ 6791 w 10652"/>
                <a:gd name="connsiteY11" fmla="*/ 9545 h 10031"/>
                <a:gd name="connsiteX12" fmla="*/ 8358 w 10652"/>
                <a:gd name="connsiteY12" fmla="*/ 8272 h 10031"/>
                <a:gd name="connsiteX13" fmla="*/ 8768 w 10652"/>
                <a:gd name="connsiteY13" fmla="*/ 7128 h 10031"/>
                <a:gd name="connsiteX14" fmla="*/ 9286 w 10652"/>
                <a:gd name="connsiteY14" fmla="*/ 7121 h 10031"/>
                <a:gd name="connsiteX15" fmla="*/ 10586 w 10652"/>
                <a:gd name="connsiteY15" fmla="*/ 5459 h 10031"/>
                <a:gd name="connsiteX16" fmla="*/ 10471 w 10652"/>
                <a:gd name="connsiteY16" fmla="*/ 4834 h 10031"/>
                <a:gd name="connsiteX17" fmla="*/ 10112 w 10652"/>
                <a:gd name="connsiteY17" fmla="*/ 4387 h 10031"/>
                <a:gd name="connsiteX18" fmla="*/ 9534 w 10652"/>
                <a:gd name="connsiteY18" fmla="*/ 4364 h 10031"/>
                <a:gd name="connsiteX19" fmla="*/ 9214 w 10652"/>
                <a:gd name="connsiteY19" fmla="*/ 4600 h 10031"/>
                <a:gd name="connsiteX20" fmla="*/ 9109 w 10652"/>
                <a:gd name="connsiteY20" fmla="*/ 4429 h 10031"/>
                <a:gd name="connsiteX21" fmla="*/ 8869 w 10652"/>
                <a:gd name="connsiteY21" fmla="*/ 2608 h 10031"/>
                <a:gd name="connsiteX22" fmla="*/ 7881 w 10652"/>
                <a:gd name="connsiteY22" fmla="*/ 929 h 10031"/>
                <a:gd name="connsiteX23" fmla="*/ 5826 w 10652"/>
                <a:gd name="connsiteY23" fmla="*/ 1 h 10031"/>
                <a:gd name="connsiteX24" fmla="*/ 2161 w 10652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2468 w 10514"/>
                <a:gd name="connsiteY6" fmla="*/ 8512 h 10031"/>
                <a:gd name="connsiteX7" fmla="*/ 3251 w 10514"/>
                <a:gd name="connsiteY7" fmla="*/ 9103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768 w 10514"/>
                <a:gd name="connsiteY13" fmla="*/ 7128 h 10031"/>
                <a:gd name="connsiteX14" fmla="*/ 9286 w 10514"/>
                <a:gd name="connsiteY14" fmla="*/ 7121 h 10031"/>
                <a:gd name="connsiteX15" fmla="*/ 10399 w 10514"/>
                <a:gd name="connsiteY15" fmla="*/ 5860 h 10031"/>
                <a:gd name="connsiteX16" fmla="*/ 10471 w 10514"/>
                <a:gd name="connsiteY16" fmla="*/ 4834 h 10031"/>
                <a:gd name="connsiteX17" fmla="*/ 10112 w 10514"/>
                <a:gd name="connsiteY17" fmla="*/ 4387 h 10031"/>
                <a:gd name="connsiteX18" fmla="*/ 9534 w 10514"/>
                <a:gd name="connsiteY18" fmla="*/ 4364 h 10031"/>
                <a:gd name="connsiteX19" fmla="*/ 9214 w 10514"/>
                <a:gd name="connsiteY19" fmla="*/ 4600 h 10031"/>
                <a:gd name="connsiteX20" fmla="*/ 9109 w 10514"/>
                <a:gd name="connsiteY20" fmla="*/ 4429 h 10031"/>
                <a:gd name="connsiteX21" fmla="*/ 8869 w 10514"/>
                <a:gd name="connsiteY21" fmla="*/ 2608 h 10031"/>
                <a:gd name="connsiteX22" fmla="*/ 7881 w 10514"/>
                <a:gd name="connsiteY22" fmla="*/ 929 h 10031"/>
                <a:gd name="connsiteX23" fmla="*/ 5826 w 10514"/>
                <a:gd name="connsiteY23" fmla="*/ 1 h 10031"/>
                <a:gd name="connsiteX24" fmla="*/ 2161 w 10514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7352 w 10514"/>
                <a:gd name="connsiteY11" fmla="*/ 9086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514" h="10031">
                  <a:moveTo>
                    <a:pt x="2161" y="813"/>
                  </a:moveTo>
                  <a:cubicBezTo>
                    <a:pt x="1349" y="1501"/>
                    <a:pt x="1469" y="4049"/>
                    <a:pt x="1278" y="4657"/>
                  </a:cubicBezTo>
                  <a:cubicBezTo>
                    <a:pt x="-50" y="4309"/>
                    <a:pt x="101" y="5022"/>
                    <a:pt x="0" y="5292"/>
                  </a:cubicBezTo>
                  <a:cubicBezTo>
                    <a:pt x="272" y="6055"/>
                    <a:pt x="338" y="5972"/>
                    <a:pt x="675" y="6501"/>
                  </a:cubicBezTo>
                  <a:cubicBezTo>
                    <a:pt x="954" y="6830"/>
                    <a:pt x="1336" y="7282"/>
                    <a:pt x="1550" y="7436"/>
                  </a:cubicBezTo>
                  <a:cubicBezTo>
                    <a:pt x="1764" y="7590"/>
                    <a:pt x="1890" y="7316"/>
                    <a:pt x="1960" y="7423"/>
                  </a:cubicBezTo>
                  <a:cubicBezTo>
                    <a:pt x="2030" y="7530"/>
                    <a:pt x="1700" y="6464"/>
                    <a:pt x="1785" y="6645"/>
                  </a:cubicBezTo>
                  <a:cubicBezTo>
                    <a:pt x="1870" y="6827"/>
                    <a:pt x="2095" y="8001"/>
                    <a:pt x="2468" y="8512"/>
                  </a:cubicBezTo>
                  <a:cubicBezTo>
                    <a:pt x="2841" y="9023"/>
                    <a:pt x="3637" y="9464"/>
                    <a:pt x="4021" y="9712"/>
                  </a:cubicBezTo>
                  <a:cubicBezTo>
                    <a:pt x="4405" y="9960"/>
                    <a:pt x="4422" y="9957"/>
                    <a:pt x="4774" y="10000"/>
                  </a:cubicBezTo>
                  <a:cubicBezTo>
                    <a:pt x="5126" y="10043"/>
                    <a:pt x="5796" y="10049"/>
                    <a:pt x="6132" y="9973"/>
                  </a:cubicBezTo>
                  <a:cubicBezTo>
                    <a:pt x="6468" y="9897"/>
                    <a:pt x="6981" y="9369"/>
                    <a:pt x="7352" y="9086"/>
                  </a:cubicBezTo>
                  <a:cubicBezTo>
                    <a:pt x="7723" y="8803"/>
                    <a:pt x="8070" y="8574"/>
                    <a:pt x="8358" y="8272"/>
                  </a:cubicBezTo>
                  <a:cubicBezTo>
                    <a:pt x="8646" y="7970"/>
                    <a:pt x="8827" y="6664"/>
                    <a:pt x="8895" y="6473"/>
                  </a:cubicBezTo>
                  <a:cubicBezTo>
                    <a:pt x="8963" y="6282"/>
                    <a:pt x="8703" y="7020"/>
                    <a:pt x="8768" y="7128"/>
                  </a:cubicBezTo>
                  <a:cubicBezTo>
                    <a:pt x="8833" y="7236"/>
                    <a:pt x="8857" y="7288"/>
                    <a:pt x="9286" y="7121"/>
                  </a:cubicBezTo>
                  <a:cubicBezTo>
                    <a:pt x="9589" y="6843"/>
                    <a:pt x="10202" y="6241"/>
                    <a:pt x="10399" y="5860"/>
                  </a:cubicBezTo>
                  <a:cubicBezTo>
                    <a:pt x="10596" y="5479"/>
                    <a:pt x="10483" y="4976"/>
                    <a:pt x="10471" y="4834"/>
                  </a:cubicBezTo>
                  <a:cubicBezTo>
                    <a:pt x="10459" y="4692"/>
                    <a:pt x="10212" y="4456"/>
                    <a:pt x="10112" y="4387"/>
                  </a:cubicBezTo>
                  <a:cubicBezTo>
                    <a:pt x="10012" y="4318"/>
                    <a:pt x="9684" y="4329"/>
                    <a:pt x="9534" y="4364"/>
                  </a:cubicBezTo>
                  <a:cubicBezTo>
                    <a:pt x="9384" y="4399"/>
                    <a:pt x="9310" y="4612"/>
                    <a:pt x="9214" y="4600"/>
                  </a:cubicBezTo>
                  <a:cubicBezTo>
                    <a:pt x="9137" y="4595"/>
                    <a:pt x="9208" y="4310"/>
                    <a:pt x="9109" y="4429"/>
                  </a:cubicBezTo>
                  <a:cubicBezTo>
                    <a:pt x="9052" y="4098"/>
                    <a:pt x="9073" y="3192"/>
                    <a:pt x="8869" y="2608"/>
                  </a:cubicBezTo>
                  <a:cubicBezTo>
                    <a:pt x="8703" y="1901"/>
                    <a:pt x="8378" y="1299"/>
                    <a:pt x="7881" y="929"/>
                  </a:cubicBezTo>
                  <a:cubicBezTo>
                    <a:pt x="7389" y="560"/>
                    <a:pt x="6741" y="62"/>
                    <a:pt x="5826" y="1"/>
                  </a:cubicBezTo>
                  <a:cubicBezTo>
                    <a:pt x="4388" y="-33"/>
                    <a:pt x="2802" y="389"/>
                    <a:pt x="2161" y="813"/>
                  </a:cubicBezTo>
                  <a:close/>
                </a:path>
              </a:pathLst>
            </a:custGeom>
            <a:solidFill>
              <a:srgbClr val="F9B6A1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80" name="Freeform 40"/>
            <p:cNvSpPr>
              <a:spLocks/>
            </p:cNvSpPr>
            <p:nvPr/>
          </p:nvSpPr>
          <p:spPr bwMode="auto">
            <a:xfrm>
              <a:off x="-2136814" y="1886849"/>
              <a:ext cx="481013" cy="154245"/>
            </a:xfrm>
            <a:custGeom>
              <a:avLst/>
              <a:gdLst>
                <a:gd name="T0" fmla="*/ 244 w 244"/>
                <a:gd name="T1" fmla="*/ 104 h 158"/>
                <a:gd name="T2" fmla="*/ 244 w 244"/>
                <a:gd name="T3" fmla="*/ 104 h 158"/>
                <a:gd name="T4" fmla="*/ 0 w 244"/>
                <a:gd name="T5" fmla="*/ 158 h 158"/>
                <a:gd name="connsiteX0" fmla="*/ 10000 w 12202"/>
                <a:gd name="connsiteY0" fmla="*/ 1388 h 4806"/>
                <a:gd name="connsiteX1" fmla="*/ 12202 w 12202"/>
                <a:gd name="connsiteY1" fmla="*/ 3516 h 4806"/>
                <a:gd name="connsiteX2" fmla="*/ 0 w 12202"/>
                <a:gd name="connsiteY2" fmla="*/ 4806 h 4806"/>
                <a:gd name="connsiteX0" fmla="*/ 10000 w 10000"/>
                <a:gd name="connsiteY0" fmla="*/ 7315 h 9999"/>
                <a:gd name="connsiteX1" fmla="*/ 0 w 10000"/>
                <a:gd name="connsiteY1" fmla="*/ 9999 h 9999"/>
                <a:gd name="connsiteX0" fmla="*/ 10000 w 10000"/>
                <a:gd name="connsiteY0" fmla="*/ 9621 h 12305"/>
                <a:gd name="connsiteX1" fmla="*/ 6654 w 10000"/>
                <a:gd name="connsiteY1" fmla="*/ 246 h 12305"/>
                <a:gd name="connsiteX2" fmla="*/ 0 w 10000"/>
                <a:gd name="connsiteY2" fmla="*/ 12305 h 12305"/>
                <a:gd name="connsiteX0" fmla="*/ 10000 w 14141"/>
                <a:gd name="connsiteY0" fmla="*/ 10968 h 13652"/>
                <a:gd name="connsiteX1" fmla="*/ 14098 w 14141"/>
                <a:gd name="connsiteY1" fmla="*/ 761 h 13652"/>
                <a:gd name="connsiteX2" fmla="*/ 6654 w 14141"/>
                <a:gd name="connsiteY2" fmla="*/ 1593 h 13652"/>
                <a:gd name="connsiteX3" fmla="*/ 0 w 14141"/>
                <a:gd name="connsiteY3" fmla="*/ 13652 h 13652"/>
                <a:gd name="connsiteX0" fmla="*/ 10000 w 14141"/>
                <a:gd name="connsiteY0" fmla="*/ 28132 h 30816"/>
                <a:gd name="connsiteX1" fmla="*/ 14098 w 14141"/>
                <a:gd name="connsiteY1" fmla="*/ 17925 h 30816"/>
                <a:gd name="connsiteX2" fmla="*/ 6654 w 14141"/>
                <a:gd name="connsiteY2" fmla="*/ 18757 h 30816"/>
                <a:gd name="connsiteX3" fmla="*/ 0 w 14141"/>
                <a:gd name="connsiteY3" fmla="*/ 30816 h 30816"/>
                <a:gd name="connsiteX0" fmla="*/ 10000 w 14141"/>
                <a:gd name="connsiteY0" fmla="*/ 10797 h 13481"/>
                <a:gd name="connsiteX1" fmla="*/ 14098 w 14141"/>
                <a:gd name="connsiteY1" fmla="*/ 590 h 13481"/>
                <a:gd name="connsiteX2" fmla="*/ 6654 w 14141"/>
                <a:gd name="connsiteY2" fmla="*/ 1422 h 13481"/>
                <a:gd name="connsiteX3" fmla="*/ 0 w 14141"/>
                <a:gd name="connsiteY3" fmla="*/ 13481 h 13481"/>
                <a:gd name="connsiteX0" fmla="*/ 10000 w 14141"/>
                <a:gd name="connsiteY0" fmla="*/ 11328 h 14012"/>
                <a:gd name="connsiteX1" fmla="*/ 14098 w 14141"/>
                <a:gd name="connsiteY1" fmla="*/ 1121 h 14012"/>
                <a:gd name="connsiteX2" fmla="*/ 6654 w 14141"/>
                <a:gd name="connsiteY2" fmla="*/ 1953 h 14012"/>
                <a:gd name="connsiteX3" fmla="*/ 0 w 14141"/>
                <a:gd name="connsiteY3" fmla="*/ 14012 h 14012"/>
                <a:gd name="connsiteX0" fmla="*/ 10000 w 10000"/>
                <a:gd name="connsiteY0" fmla="*/ 11328 h 14012"/>
                <a:gd name="connsiteX1" fmla="*/ 6654 w 10000"/>
                <a:gd name="connsiteY1" fmla="*/ 1953 h 14012"/>
                <a:gd name="connsiteX2" fmla="*/ 0 w 10000"/>
                <a:gd name="connsiteY2" fmla="*/ 14012 h 14012"/>
                <a:gd name="connsiteX0" fmla="*/ 10000 w 12109"/>
                <a:gd name="connsiteY0" fmla="*/ 8494 h 11178"/>
                <a:gd name="connsiteX1" fmla="*/ 10940 w 12109"/>
                <a:gd name="connsiteY1" fmla="*/ 5249 h 11178"/>
                <a:gd name="connsiteX2" fmla="*/ 0 w 12109"/>
                <a:gd name="connsiteY2" fmla="*/ 11178 h 11178"/>
                <a:gd name="connsiteX0" fmla="*/ 10000 w 11415"/>
                <a:gd name="connsiteY0" fmla="*/ 9900 h 12584"/>
                <a:gd name="connsiteX1" fmla="*/ 10940 w 11415"/>
                <a:gd name="connsiteY1" fmla="*/ 6655 h 12584"/>
                <a:gd name="connsiteX2" fmla="*/ 0 w 11415"/>
                <a:gd name="connsiteY2" fmla="*/ 12584 h 12584"/>
                <a:gd name="connsiteX0" fmla="*/ 10940 w 10940"/>
                <a:gd name="connsiteY0" fmla="*/ 6655 h 12584"/>
                <a:gd name="connsiteX1" fmla="*/ 0 w 10940"/>
                <a:gd name="connsiteY1" fmla="*/ 12584 h 12584"/>
                <a:gd name="connsiteX0" fmla="*/ 10263 w 10263"/>
                <a:gd name="connsiteY0" fmla="*/ 8196 h 11521"/>
                <a:gd name="connsiteX1" fmla="*/ 0 w 10263"/>
                <a:gd name="connsiteY1" fmla="*/ 11521 h 11521"/>
                <a:gd name="connsiteX0" fmla="*/ 10263 w 10263"/>
                <a:gd name="connsiteY0" fmla="*/ 9583 h 12908"/>
                <a:gd name="connsiteX1" fmla="*/ 9044 w 10263"/>
                <a:gd name="connsiteY1" fmla="*/ 2027 h 12908"/>
                <a:gd name="connsiteX2" fmla="*/ 0 w 10263"/>
                <a:gd name="connsiteY2" fmla="*/ 12908 h 12908"/>
                <a:gd name="connsiteX0" fmla="*/ 10263 w 10263"/>
                <a:gd name="connsiteY0" fmla="*/ 9134 h 12459"/>
                <a:gd name="connsiteX1" fmla="*/ 9044 w 10263"/>
                <a:gd name="connsiteY1" fmla="*/ 1578 h 12459"/>
                <a:gd name="connsiteX2" fmla="*/ 4367 w 10263"/>
                <a:gd name="connsiteY2" fmla="*/ 962 h 12459"/>
                <a:gd name="connsiteX3" fmla="*/ 0 w 10263"/>
                <a:gd name="connsiteY3" fmla="*/ 12459 h 12459"/>
                <a:gd name="connsiteX0" fmla="*/ 10263 w 10263"/>
                <a:gd name="connsiteY0" fmla="*/ 8827 h 12152"/>
                <a:gd name="connsiteX1" fmla="*/ 7658 w 10263"/>
                <a:gd name="connsiteY1" fmla="*/ 2591 h 12152"/>
                <a:gd name="connsiteX2" fmla="*/ 4367 w 10263"/>
                <a:gd name="connsiteY2" fmla="*/ 655 h 12152"/>
                <a:gd name="connsiteX3" fmla="*/ 0 w 10263"/>
                <a:gd name="connsiteY3" fmla="*/ 12152 h 12152"/>
                <a:gd name="connsiteX0" fmla="*/ 10956 w 10956"/>
                <a:gd name="connsiteY0" fmla="*/ 8827 h 12152"/>
                <a:gd name="connsiteX1" fmla="*/ 8351 w 10956"/>
                <a:gd name="connsiteY1" fmla="*/ 2591 h 12152"/>
                <a:gd name="connsiteX2" fmla="*/ 5060 w 10956"/>
                <a:gd name="connsiteY2" fmla="*/ 655 h 12152"/>
                <a:gd name="connsiteX3" fmla="*/ 0 w 10956"/>
                <a:gd name="connsiteY3" fmla="*/ 12152 h 12152"/>
                <a:gd name="connsiteX0" fmla="*/ 10956 w 10956"/>
                <a:gd name="connsiteY0" fmla="*/ 7412 h 10737"/>
                <a:gd name="connsiteX1" fmla="*/ 8351 w 10956"/>
                <a:gd name="connsiteY1" fmla="*/ 1176 h 10737"/>
                <a:gd name="connsiteX2" fmla="*/ 3846 w 10956"/>
                <a:gd name="connsiteY2" fmla="*/ 1216 h 10737"/>
                <a:gd name="connsiteX3" fmla="*/ 0 w 10956"/>
                <a:gd name="connsiteY3" fmla="*/ 10737 h 10737"/>
                <a:gd name="connsiteX0" fmla="*/ 10956 w 10956"/>
                <a:gd name="connsiteY0" fmla="*/ 8730 h 12055"/>
                <a:gd name="connsiteX1" fmla="*/ 8524 w 10956"/>
                <a:gd name="connsiteY1" fmla="*/ 515 h 12055"/>
                <a:gd name="connsiteX2" fmla="*/ 3846 w 10956"/>
                <a:gd name="connsiteY2" fmla="*/ 2534 h 12055"/>
                <a:gd name="connsiteX3" fmla="*/ 0 w 10956"/>
                <a:gd name="connsiteY3" fmla="*/ 12055 h 12055"/>
                <a:gd name="connsiteX0" fmla="*/ 10956 w 10956"/>
                <a:gd name="connsiteY0" fmla="*/ 9392 h 12717"/>
                <a:gd name="connsiteX1" fmla="*/ 8524 w 10956"/>
                <a:gd name="connsiteY1" fmla="*/ 1177 h 12717"/>
                <a:gd name="connsiteX2" fmla="*/ 4713 w 10956"/>
                <a:gd name="connsiteY2" fmla="*/ 1212 h 12717"/>
                <a:gd name="connsiteX3" fmla="*/ 0 w 10956"/>
                <a:gd name="connsiteY3" fmla="*/ 12717 h 12717"/>
                <a:gd name="connsiteX0" fmla="*/ 10956 w 10956"/>
                <a:gd name="connsiteY0" fmla="*/ 9063 h 12388"/>
                <a:gd name="connsiteX1" fmla="*/ 8524 w 10956"/>
                <a:gd name="connsiteY1" fmla="*/ 848 h 12388"/>
                <a:gd name="connsiteX2" fmla="*/ 4336 w 10956"/>
                <a:gd name="connsiteY2" fmla="*/ 1599 h 12388"/>
                <a:gd name="connsiteX3" fmla="*/ 0 w 10956"/>
                <a:gd name="connsiteY3" fmla="*/ 12388 h 12388"/>
                <a:gd name="connsiteX0" fmla="*/ 11408 w 11408"/>
                <a:gd name="connsiteY0" fmla="*/ 9063 h 12388"/>
                <a:gd name="connsiteX1" fmla="*/ 8524 w 11408"/>
                <a:gd name="connsiteY1" fmla="*/ 848 h 12388"/>
                <a:gd name="connsiteX2" fmla="*/ 4336 w 11408"/>
                <a:gd name="connsiteY2" fmla="*/ 1599 h 12388"/>
                <a:gd name="connsiteX3" fmla="*/ 0 w 11408"/>
                <a:gd name="connsiteY3" fmla="*/ 12388 h 12388"/>
                <a:gd name="connsiteX0" fmla="*/ 11408 w 11408"/>
                <a:gd name="connsiteY0" fmla="*/ 10702 h 14027"/>
                <a:gd name="connsiteX1" fmla="*/ 8524 w 11408"/>
                <a:gd name="connsiteY1" fmla="*/ 2487 h 14027"/>
                <a:gd name="connsiteX2" fmla="*/ 4110 w 11408"/>
                <a:gd name="connsiteY2" fmla="*/ 675 h 14027"/>
                <a:gd name="connsiteX3" fmla="*/ 0 w 11408"/>
                <a:gd name="connsiteY3" fmla="*/ 14027 h 14027"/>
                <a:gd name="connsiteX0" fmla="*/ 11408 w 11408"/>
                <a:gd name="connsiteY0" fmla="*/ 11179 h 14504"/>
                <a:gd name="connsiteX1" fmla="*/ 9202 w 11408"/>
                <a:gd name="connsiteY1" fmla="*/ 1255 h 14504"/>
                <a:gd name="connsiteX2" fmla="*/ 4110 w 11408"/>
                <a:gd name="connsiteY2" fmla="*/ 1152 h 14504"/>
                <a:gd name="connsiteX3" fmla="*/ 0 w 11408"/>
                <a:gd name="connsiteY3" fmla="*/ 14504 h 1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8" h="14504">
                  <a:moveTo>
                    <a:pt x="11408" y="11179"/>
                  </a:moveTo>
                  <a:cubicBezTo>
                    <a:pt x="11032" y="10252"/>
                    <a:pt x="9672" y="2414"/>
                    <a:pt x="9202" y="1255"/>
                  </a:cubicBezTo>
                  <a:cubicBezTo>
                    <a:pt x="8277" y="-107"/>
                    <a:pt x="5617" y="-662"/>
                    <a:pt x="4110" y="1152"/>
                  </a:cubicBezTo>
                  <a:cubicBezTo>
                    <a:pt x="2603" y="2966"/>
                    <a:pt x="785" y="12588"/>
                    <a:pt x="0" y="14504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1" name="Freeform 41"/>
            <p:cNvSpPr>
              <a:spLocks/>
            </p:cNvSpPr>
            <p:nvPr/>
          </p:nvSpPr>
          <p:spPr bwMode="auto">
            <a:xfrm>
              <a:off x="-1516101" y="1863456"/>
              <a:ext cx="484188" cy="151895"/>
            </a:xfrm>
            <a:custGeom>
              <a:avLst/>
              <a:gdLst>
                <a:gd name="T0" fmla="*/ 0 w 249"/>
                <a:gd name="T1" fmla="*/ 116 h 187"/>
                <a:gd name="T2" fmla="*/ 0 w 249"/>
                <a:gd name="T3" fmla="*/ 116 h 187"/>
                <a:gd name="T4" fmla="*/ 249 w 249"/>
                <a:gd name="T5" fmla="*/ 187 h 187"/>
                <a:gd name="connsiteX0" fmla="*/ 1900 w 11900"/>
                <a:gd name="connsiteY0" fmla="*/ 1117 h 4914"/>
                <a:gd name="connsiteX1" fmla="*/ 0 w 11900"/>
                <a:gd name="connsiteY1" fmla="*/ 3273 h 4914"/>
                <a:gd name="connsiteX2" fmla="*/ 11900 w 11900"/>
                <a:gd name="connsiteY2" fmla="*/ 4914 h 4914"/>
                <a:gd name="connsiteX0" fmla="*/ 0 w 10000"/>
                <a:gd name="connsiteY0" fmla="*/ 6661 h 10000"/>
                <a:gd name="connsiteX1" fmla="*/ 10000 w 10000"/>
                <a:gd name="connsiteY1" fmla="*/ 10000 h 10000"/>
                <a:gd name="connsiteX0" fmla="*/ 0 w 10000"/>
                <a:gd name="connsiteY0" fmla="*/ 7837 h 11176"/>
                <a:gd name="connsiteX1" fmla="*/ 7816 w 10000"/>
                <a:gd name="connsiteY1" fmla="*/ 1125 h 11176"/>
                <a:gd name="connsiteX2" fmla="*/ 10000 w 10000"/>
                <a:gd name="connsiteY2" fmla="*/ 11176 h 11176"/>
                <a:gd name="connsiteX0" fmla="*/ 0 w 10000"/>
                <a:gd name="connsiteY0" fmla="*/ 7879 h 11218"/>
                <a:gd name="connsiteX1" fmla="*/ 3150 w 10000"/>
                <a:gd name="connsiteY1" fmla="*/ 583 h 11218"/>
                <a:gd name="connsiteX2" fmla="*/ 7816 w 10000"/>
                <a:gd name="connsiteY2" fmla="*/ 1167 h 11218"/>
                <a:gd name="connsiteX3" fmla="*/ 10000 w 10000"/>
                <a:gd name="connsiteY3" fmla="*/ 11218 h 11218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7774 h 11113"/>
                <a:gd name="connsiteX1" fmla="*/ 3150 w 10000"/>
                <a:gd name="connsiteY1" fmla="*/ 478 h 11113"/>
                <a:gd name="connsiteX2" fmla="*/ 7525 w 10000"/>
                <a:gd name="connsiteY2" fmla="*/ 1072 h 11113"/>
                <a:gd name="connsiteX3" fmla="*/ 10000 w 10000"/>
                <a:gd name="connsiteY3" fmla="*/ 11113 h 11113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8565 h 11904"/>
                <a:gd name="connsiteX1" fmla="*/ 5337 w 10000"/>
                <a:gd name="connsiteY1" fmla="*/ 25 h 11904"/>
                <a:gd name="connsiteX2" fmla="*/ 10000 w 10000"/>
                <a:gd name="connsiteY2" fmla="*/ 11904 h 11904"/>
                <a:gd name="connsiteX0" fmla="*/ 0 w 10000"/>
                <a:gd name="connsiteY0" fmla="*/ 7323 h 10662"/>
                <a:gd name="connsiteX1" fmla="*/ 3879 w 10000"/>
                <a:gd name="connsiteY1" fmla="*/ 30 h 10662"/>
                <a:gd name="connsiteX2" fmla="*/ 10000 w 10000"/>
                <a:gd name="connsiteY2" fmla="*/ 10662 h 10662"/>
                <a:gd name="connsiteX0" fmla="*/ 0 w 10000"/>
                <a:gd name="connsiteY0" fmla="*/ 8194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000"/>
                <a:gd name="connsiteY0" fmla="*/ 11320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292"/>
                <a:gd name="connsiteY0" fmla="*/ 11320 h 11320"/>
                <a:gd name="connsiteX1" fmla="*/ 3879 w 10292"/>
                <a:gd name="connsiteY1" fmla="*/ 901 h 11320"/>
                <a:gd name="connsiteX2" fmla="*/ 7087 w 10292"/>
                <a:gd name="connsiteY2" fmla="*/ 873 h 11320"/>
                <a:gd name="connsiteX3" fmla="*/ 10292 w 10292"/>
                <a:gd name="connsiteY3" fmla="*/ 9657 h 11320"/>
                <a:gd name="connsiteX0" fmla="*/ 0 w 9658"/>
                <a:gd name="connsiteY0" fmla="*/ 11320 h 11320"/>
                <a:gd name="connsiteX1" fmla="*/ 3245 w 9658"/>
                <a:gd name="connsiteY1" fmla="*/ 901 h 11320"/>
                <a:gd name="connsiteX2" fmla="*/ 6453 w 9658"/>
                <a:gd name="connsiteY2" fmla="*/ 873 h 11320"/>
                <a:gd name="connsiteX3" fmla="*/ 9658 w 9658"/>
                <a:gd name="connsiteY3" fmla="*/ 9657 h 11320"/>
                <a:gd name="connsiteX0" fmla="*/ 0 w 10000"/>
                <a:gd name="connsiteY0" fmla="*/ 9399 h 9399"/>
                <a:gd name="connsiteX1" fmla="*/ 3360 w 10000"/>
                <a:gd name="connsiteY1" fmla="*/ 195 h 9399"/>
                <a:gd name="connsiteX2" fmla="*/ 7175 w 10000"/>
                <a:gd name="connsiteY2" fmla="*/ 1377 h 9399"/>
                <a:gd name="connsiteX3" fmla="*/ 10000 w 10000"/>
                <a:gd name="connsiteY3" fmla="*/ 7930 h 9399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9672 h 9672"/>
                <a:gd name="connsiteX1" fmla="*/ 4016 w 10000"/>
                <a:gd name="connsiteY1" fmla="*/ 392 h 9672"/>
                <a:gd name="connsiteX2" fmla="*/ 7175 w 10000"/>
                <a:gd name="connsiteY2" fmla="*/ 1137 h 9672"/>
                <a:gd name="connsiteX3" fmla="*/ 10000 w 10000"/>
                <a:gd name="connsiteY3" fmla="*/ 8109 h 9672"/>
                <a:gd name="connsiteX0" fmla="*/ 0 w 10000"/>
                <a:gd name="connsiteY0" fmla="*/ 10781 h 10781"/>
                <a:gd name="connsiteX1" fmla="*/ 4409 w 10000"/>
                <a:gd name="connsiteY1" fmla="*/ 119 h 10781"/>
                <a:gd name="connsiteX2" fmla="*/ 7175 w 10000"/>
                <a:gd name="connsiteY2" fmla="*/ 1957 h 10781"/>
                <a:gd name="connsiteX3" fmla="*/ 10000 w 10000"/>
                <a:gd name="connsiteY3" fmla="*/ 9165 h 10781"/>
                <a:gd name="connsiteX0" fmla="*/ 0 w 10000"/>
                <a:gd name="connsiteY0" fmla="*/ 13091 h 13091"/>
                <a:gd name="connsiteX1" fmla="*/ 3622 w 10000"/>
                <a:gd name="connsiteY1" fmla="*/ 33 h 13091"/>
                <a:gd name="connsiteX2" fmla="*/ 7175 w 10000"/>
                <a:gd name="connsiteY2" fmla="*/ 4267 h 13091"/>
                <a:gd name="connsiteX3" fmla="*/ 10000 w 10000"/>
                <a:gd name="connsiteY3" fmla="*/ 11475 h 13091"/>
                <a:gd name="connsiteX0" fmla="*/ 0 w 10000"/>
                <a:gd name="connsiteY0" fmla="*/ 13102 h 13102"/>
                <a:gd name="connsiteX1" fmla="*/ 3622 w 10000"/>
                <a:gd name="connsiteY1" fmla="*/ 44 h 13102"/>
                <a:gd name="connsiteX2" fmla="*/ 7765 w 10000"/>
                <a:gd name="connsiteY2" fmla="*/ 3479 h 13102"/>
                <a:gd name="connsiteX3" fmla="*/ 10000 w 10000"/>
                <a:gd name="connsiteY3" fmla="*/ 11486 h 13102"/>
                <a:gd name="connsiteX0" fmla="*/ 0 w 10000"/>
                <a:gd name="connsiteY0" fmla="*/ 13351 h 13351"/>
                <a:gd name="connsiteX1" fmla="*/ 3622 w 10000"/>
                <a:gd name="connsiteY1" fmla="*/ 293 h 13351"/>
                <a:gd name="connsiteX2" fmla="*/ 7568 w 10000"/>
                <a:gd name="connsiteY2" fmla="*/ 1332 h 13351"/>
                <a:gd name="connsiteX3" fmla="*/ 10000 w 10000"/>
                <a:gd name="connsiteY3" fmla="*/ 11735 h 1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3351">
                  <a:moveTo>
                    <a:pt x="0" y="13351"/>
                  </a:moveTo>
                  <a:cubicBezTo>
                    <a:pt x="1063" y="5979"/>
                    <a:pt x="1896" y="-246"/>
                    <a:pt x="3622" y="293"/>
                  </a:cubicBezTo>
                  <a:cubicBezTo>
                    <a:pt x="4769" y="-86"/>
                    <a:pt x="6511" y="-390"/>
                    <a:pt x="7568" y="1332"/>
                  </a:cubicBezTo>
                  <a:cubicBezTo>
                    <a:pt x="8624" y="3054"/>
                    <a:pt x="9422" y="10815"/>
                    <a:pt x="10000" y="11735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2" name="Freeform 42"/>
            <p:cNvSpPr>
              <a:spLocks/>
            </p:cNvSpPr>
            <p:nvPr/>
          </p:nvSpPr>
          <p:spPr bwMode="auto">
            <a:xfrm>
              <a:off x="-2454886" y="987721"/>
              <a:ext cx="1740474" cy="1299552"/>
            </a:xfrm>
            <a:custGeom>
              <a:avLst/>
              <a:gdLst>
                <a:gd name="T0" fmla="*/ 883 w 1223"/>
                <a:gd name="T1" fmla="*/ 277 h 968"/>
                <a:gd name="T2" fmla="*/ 883 w 1223"/>
                <a:gd name="T3" fmla="*/ 277 h 968"/>
                <a:gd name="T4" fmla="*/ 743 w 1223"/>
                <a:gd name="T5" fmla="*/ 333 h 968"/>
                <a:gd name="T6" fmla="*/ 472 w 1223"/>
                <a:gd name="T7" fmla="*/ 271 h 968"/>
                <a:gd name="T8" fmla="*/ 183 w 1223"/>
                <a:gd name="T9" fmla="*/ 440 h 968"/>
                <a:gd name="T10" fmla="*/ 150 w 1223"/>
                <a:gd name="T11" fmla="*/ 587 h 968"/>
                <a:gd name="T12" fmla="*/ 175 w 1223"/>
                <a:gd name="T13" fmla="*/ 774 h 968"/>
                <a:gd name="T14" fmla="*/ 128 w 1223"/>
                <a:gd name="T15" fmla="*/ 968 h 968"/>
                <a:gd name="T16" fmla="*/ 21 w 1223"/>
                <a:gd name="T17" fmla="*/ 629 h 968"/>
                <a:gd name="T18" fmla="*/ 103 w 1223"/>
                <a:gd name="T19" fmla="*/ 276 h 968"/>
                <a:gd name="T20" fmla="*/ 392 w 1223"/>
                <a:gd name="T21" fmla="*/ 45 h 968"/>
                <a:gd name="T22" fmla="*/ 690 w 1223"/>
                <a:gd name="T23" fmla="*/ 27 h 968"/>
                <a:gd name="T24" fmla="*/ 885 w 1223"/>
                <a:gd name="T25" fmla="*/ 98 h 968"/>
                <a:gd name="T26" fmla="*/ 950 w 1223"/>
                <a:gd name="T27" fmla="*/ 145 h 968"/>
                <a:gd name="T28" fmla="*/ 1090 w 1223"/>
                <a:gd name="T29" fmla="*/ 218 h 968"/>
                <a:gd name="T30" fmla="*/ 1161 w 1223"/>
                <a:gd name="T31" fmla="*/ 333 h 968"/>
                <a:gd name="T32" fmla="*/ 1199 w 1223"/>
                <a:gd name="T33" fmla="*/ 505 h 968"/>
                <a:gd name="T34" fmla="*/ 1181 w 1223"/>
                <a:gd name="T35" fmla="*/ 787 h 968"/>
                <a:gd name="T36" fmla="*/ 1119 w 1223"/>
                <a:gd name="T37" fmla="*/ 781 h 968"/>
                <a:gd name="T38" fmla="*/ 1043 w 1223"/>
                <a:gd name="T39" fmla="*/ 596 h 968"/>
                <a:gd name="T40" fmla="*/ 1016 w 1223"/>
                <a:gd name="T41" fmla="*/ 505 h 968"/>
                <a:gd name="T42" fmla="*/ 883 w 1223"/>
                <a:gd name="T43" fmla="*/ 277 h 968"/>
                <a:gd name="connsiteX0" fmla="*/ 7101 w 9714"/>
                <a:gd name="connsiteY0" fmla="*/ 2743 h 9881"/>
                <a:gd name="connsiteX1" fmla="*/ 7101 w 9714"/>
                <a:gd name="connsiteY1" fmla="*/ 2743 h 9881"/>
                <a:gd name="connsiteX2" fmla="*/ 5901 w 9714"/>
                <a:gd name="connsiteY2" fmla="*/ 2695 h 9881"/>
                <a:gd name="connsiteX3" fmla="*/ 3740 w 9714"/>
                <a:gd name="connsiteY3" fmla="*/ 2681 h 9881"/>
                <a:gd name="connsiteX4" fmla="*/ 1377 w 9714"/>
                <a:gd name="connsiteY4" fmla="*/ 4426 h 9881"/>
                <a:gd name="connsiteX5" fmla="*/ 1107 w 9714"/>
                <a:gd name="connsiteY5" fmla="*/ 5945 h 9881"/>
                <a:gd name="connsiteX6" fmla="*/ 1312 w 9714"/>
                <a:gd name="connsiteY6" fmla="*/ 7877 h 9881"/>
                <a:gd name="connsiteX7" fmla="*/ 928 w 9714"/>
                <a:gd name="connsiteY7" fmla="*/ 9881 h 9881"/>
                <a:gd name="connsiteX8" fmla="*/ 53 w 9714"/>
                <a:gd name="connsiteY8" fmla="*/ 6379 h 9881"/>
                <a:gd name="connsiteX9" fmla="*/ 723 w 9714"/>
                <a:gd name="connsiteY9" fmla="*/ 2732 h 9881"/>
                <a:gd name="connsiteX10" fmla="*/ 3086 w 9714"/>
                <a:gd name="connsiteY10" fmla="*/ 346 h 9881"/>
                <a:gd name="connsiteX11" fmla="*/ 5523 w 9714"/>
                <a:gd name="connsiteY11" fmla="*/ 160 h 9881"/>
                <a:gd name="connsiteX12" fmla="*/ 7117 w 9714"/>
                <a:gd name="connsiteY12" fmla="*/ 893 h 9881"/>
                <a:gd name="connsiteX13" fmla="*/ 7649 w 9714"/>
                <a:gd name="connsiteY13" fmla="*/ 1379 h 9881"/>
                <a:gd name="connsiteX14" fmla="*/ 8794 w 9714"/>
                <a:gd name="connsiteY14" fmla="*/ 2133 h 9881"/>
                <a:gd name="connsiteX15" fmla="*/ 9374 w 9714"/>
                <a:gd name="connsiteY15" fmla="*/ 3321 h 9881"/>
                <a:gd name="connsiteX16" fmla="*/ 9685 w 9714"/>
                <a:gd name="connsiteY16" fmla="*/ 5098 h 9881"/>
                <a:gd name="connsiteX17" fmla="*/ 9538 w 9714"/>
                <a:gd name="connsiteY17" fmla="*/ 8011 h 9881"/>
                <a:gd name="connsiteX18" fmla="*/ 9031 w 9714"/>
                <a:gd name="connsiteY18" fmla="*/ 7949 h 9881"/>
                <a:gd name="connsiteX19" fmla="*/ 8409 w 9714"/>
                <a:gd name="connsiteY19" fmla="*/ 6038 h 9881"/>
                <a:gd name="connsiteX20" fmla="*/ 8188 w 9714"/>
                <a:gd name="connsiteY20" fmla="*/ 5098 h 9881"/>
                <a:gd name="connsiteX21" fmla="*/ 7101 w 9714"/>
                <a:gd name="connsiteY21" fmla="*/ 2743 h 9881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1418 w 10000"/>
                <a:gd name="connsiteY4" fmla="*/ 4479 h 10000"/>
                <a:gd name="connsiteX5" fmla="*/ 1140 w 10000"/>
                <a:gd name="connsiteY5" fmla="*/ 6017 h 10000"/>
                <a:gd name="connsiteX6" fmla="*/ 1351 w 10000"/>
                <a:gd name="connsiteY6" fmla="*/ 7972 h 10000"/>
                <a:gd name="connsiteX7" fmla="*/ 955 w 10000"/>
                <a:gd name="connsiteY7" fmla="*/ 10000 h 10000"/>
                <a:gd name="connsiteX8" fmla="*/ 55 w 10000"/>
                <a:gd name="connsiteY8" fmla="*/ 6456 h 10000"/>
                <a:gd name="connsiteX9" fmla="*/ 744 w 10000"/>
                <a:gd name="connsiteY9" fmla="*/ 2765 h 10000"/>
                <a:gd name="connsiteX10" fmla="*/ 3177 w 10000"/>
                <a:gd name="connsiteY10" fmla="*/ 350 h 10000"/>
                <a:gd name="connsiteX11" fmla="*/ 5686 w 10000"/>
                <a:gd name="connsiteY11" fmla="*/ 162 h 10000"/>
                <a:gd name="connsiteX12" fmla="*/ 7327 w 10000"/>
                <a:gd name="connsiteY12" fmla="*/ 904 h 10000"/>
                <a:gd name="connsiteX13" fmla="*/ 7874 w 10000"/>
                <a:gd name="connsiteY13" fmla="*/ 1396 h 10000"/>
                <a:gd name="connsiteX14" fmla="*/ 9053 w 10000"/>
                <a:gd name="connsiteY14" fmla="*/ 2159 h 10000"/>
                <a:gd name="connsiteX15" fmla="*/ 9650 w 10000"/>
                <a:gd name="connsiteY15" fmla="*/ 3361 h 10000"/>
                <a:gd name="connsiteX16" fmla="*/ 9970 w 10000"/>
                <a:gd name="connsiteY16" fmla="*/ 5159 h 10000"/>
                <a:gd name="connsiteX17" fmla="*/ 9819 w 10000"/>
                <a:gd name="connsiteY17" fmla="*/ 8107 h 10000"/>
                <a:gd name="connsiteX18" fmla="*/ 9297 w 10000"/>
                <a:gd name="connsiteY18" fmla="*/ 8045 h 10000"/>
                <a:gd name="connsiteX19" fmla="*/ 8657 w 10000"/>
                <a:gd name="connsiteY19" fmla="*/ 6111 h 10000"/>
                <a:gd name="connsiteX20" fmla="*/ 8429 w 10000"/>
                <a:gd name="connsiteY20" fmla="*/ 5159 h 10000"/>
                <a:gd name="connsiteX21" fmla="*/ 7310 w 10000"/>
                <a:gd name="connsiteY21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3680 w 10000"/>
                <a:gd name="connsiteY4" fmla="*/ 2643 h 10000"/>
                <a:gd name="connsiteX5" fmla="*/ 2469 w 10000"/>
                <a:gd name="connsiteY5" fmla="*/ 3013 h 10000"/>
                <a:gd name="connsiteX6" fmla="*/ 1418 w 10000"/>
                <a:gd name="connsiteY6" fmla="*/ 4479 h 10000"/>
                <a:gd name="connsiteX7" fmla="*/ 1140 w 10000"/>
                <a:gd name="connsiteY7" fmla="*/ 6017 h 10000"/>
                <a:gd name="connsiteX8" fmla="*/ 1351 w 10000"/>
                <a:gd name="connsiteY8" fmla="*/ 7972 h 10000"/>
                <a:gd name="connsiteX9" fmla="*/ 955 w 10000"/>
                <a:gd name="connsiteY9" fmla="*/ 10000 h 10000"/>
                <a:gd name="connsiteX10" fmla="*/ 55 w 10000"/>
                <a:gd name="connsiteY10" fmla="*/ 6456 h 10000"/>
                <a:gd name="connsiteX11" fmla="*/ 744 w 10000"/>
                <a:gd name="connsiteY11" fmla="*/ 2765 h 10000"/>
                <a:gd name="connsiteX12" fmla="*/ 3177 w 10000"/>
                <a:gd name="connsiteY12" fmla="*/ 350 h 10000"/>
                <a:gd name="connsiteX13" fmla="*/ 5686 w 10000"/>
                <a:gd name="connsiteY13" fmla="*/ 162 h 10000"/>
                <a:gd name="connsiteX14" fmla="*/ 7327 w 10000"/>
                <a:gd name="connsiteY14" fmla="*/ 904 h 10000"/>
                <a:gd name="connsiteX15" fmla="*/ 7874 w 10000"/>
                <a:gd name="connsiteY15" fmla="*/ 1396 h 10000"/>
                <a:gd name="connsiteX16" fmla="*/ 9053 w 10000"/>
                <a:gd name="connsiteY16" fmla="*/ 2159 h 10000"/>
                <a:gd name="connsiteX17" fmla="*/ 9650 w 10000"/>
                <a:gd name="connsiteY17" fmla="*/ 3361 h 10000"/>
                <a:gd name="connsiteX18" fmla="*/ 9970 w 10000"/>
                <a:gd name="connsiteY18" fmla="*/ 5159 h 10000"/>
                <a:gd name="connsiteX19" fmla="*/ 9819 w 10000"/>
                <a:gd name="connsiteY19" fmla="*/ 8107 h 10000"/>
                <a:gd name="connsiteX20" fmla="*/ 9297 w 10000"/>
                <a:gd name="connsiteY20" fmla="*/ 8045 h 10000"/>
                <a:gd name="connsiteX21" fmla="*/ 8657 w 10000"/>
                <a:gd name="connsiteY21" fmla="*/ 6111 h 10000"/>
                <a:gd name="connsiteX22" fmla="*/ 8429 w 10000"/>
                <a:gd name="connsiteY22" fmla="*/ 515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8146 w 10000"/>
                <a:gd name="connsiteY22" fmla="*/ 434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6077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140 w 10000"/>
                <a:gd name="connsiteY6" fmla="*/ 6017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9297 w 10000"/>
                <a:gd name="connsiteY21" fmla="*/ 8045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312 w 10000"/>
                <a:gd name="connsiteY20" fmla="*/ 9136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992 w 10000"/>
                <a:gd name="connsiteY22" fmla="*/ 782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721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55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6259 w 10000"/>
                <a:gd name="connsiteY22" fmla="*/ 7949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482 w 10000"/>
                <a:gd name="connsiteY22" fmla="*/ 6490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9182 w 10000"/>
                <a:gd name="connsiteY22" fmla="*/ 7785 h 10075"/>
                <a:gd name="connsiteX23" fmla="*/ 8656 w 10000"/>
                <a:gd name="connsiteY23" fmla="*/ 6706 h 10075"/>
                <a:gd name="connsiteX24" fmla="*/ 8241 w 10000"/>
                <a:gd name="connsiteY24" fmla="*/ 5612 h 10075"/>
                <a:gd name="connsiteX25" fmla="*/ 7874 w 10000"/>
                <a:gd name="connsiteY25" fmla="*/ 3299 h 10075"/>
                <a:gd name="connsiteX26" fmla="*/ 7310 w 10000"/>
                <a:gd name="connsiteY26" fmla="*/ 2776 h 10075"/>
                <a:gd name="connsiteX0" fmla="*/ 7260 w 9950"/>
                <a:gd name="connsiteY0" fmla="*/ 2776 h 10006"/>
                <a:gd name="connsiteX1" fmla="*/ 7260 w 9950"/>
                <a:gd name="connsiteY1" fmla="*/ 2776 h 10006"/>
                <a:gd name="connsiteX2" fmla="*/ 5968 w 9950"/>
                <a:gd name="connsiteY2" fmla="*/ 2235 h 10006"/>
                <a:gd name="connsiteX3" fmla="*/ 3895 w 9950"/>
                <a:gd name="connsiteY3" fmla="*/ 2309 h 10006"/>
                <a:gd name="connsiteX4" fmla="*/ 2419 w 9950"/>
                <a:gd name="connsiteY4" fmla="*/ 3013 h 10006"/>
                <a:gd name="connsiteX5" fmla="*/ 1368 w 9950"/>
                <a:gd name="connsiteY5" fmla="*/ 4479 h 10006"/>
                <a:gd name="connsiteX6" fmla="*/ 1570 w 9950"/>
                <a:gd name="connsiteY6" fmla="*/ 5855 h 10006"/>
                <a:gd name="connsiteX7" fmla="*/ 1301 w 9950"/>
                <a:gd name="connsiteY7" fmla="*/ 7972 h 10006"/>
                <a:gd name="connsiteX8" fmla="*/ 979 w 9950"/>
                <a:gd name="connsiteY8" fmla="*/ 8808 h 10006"/>
                <a:gd name="connsiteX9" fmla="*/ 905 w 9950"/>
                <a:gd name="connsiteY9" fmla="*/ 10000 h 10006"/>
                <a:gd name="connsiteX10" fmla="*/ 413 w 9950"/>
                <a:gd name="connsiteY10" fmla="*/ 8271 h 10006"/>
                <a:gd name="connsiteX11" fmla="*/ 5 w 9950"/>
                <a:gd name="connsiteY11" fmla="*/ 6456 h 10006"/>
                <a:gd name="connsiteX12" fmla="*/ 694 w 9950"/>
                <a:gd name="connsiteY12" fmla="*/ 2765 h 10006"/>
                <a:gd name="connsiteX13" fmla="*/ 3127 w 9950"/>
                <a:gd name="connsiteY13" fmla="*/ 350 h 10006"/>
                <a:gd name="connsiteX14" fmla="*/ 5636 w 9950"/>
                <a:gd name="connsiteY14" fmla="*/ 162 h 10006"/>
                <a:gd name="connsiteX15" fmla="*/ 7277 w 9950"/>
                <a:gd name="connsiteY15" fmla="*/ 904 h 10006"/>
                <a:gd name="connsiteX16" fmla="*/ 8129 w 9950"/>
                <a:gd name="connsiteY16" fmla="*/ 1396 h 10006"/>
                <a:gd name="connsiteX17" fmla="*/ 8741 w 9950"/>
                <a:gd name="connsiteY17" fmla="*/ 2591 h 10006"/>
                <a:gd name="connsiteX18" fmla="*/ 9600 w 9950"/>
                <a:gd name="connsiteY18" fmla="*/ 4063 h 10006"/>
                <a:gd name="connsiteX19" fmla="*/ 9920 w 9950"/>
                <a:gd name="connsiteY19" fmla="*/ 6077 h 10006"/>
                <a:gd name="connsiteX20" fmla="*/ 9769 w 9950"/>
                <a:gd name="connsiteY20" fmla="*/ 8107 h 10006"/>
                <a:gd name="connsiteX21" fmla="*/ 9568 w 9950"/>
                <a:gd name="connsiteY21" fmla="*/ 8379 h 10006"/>
                <a:gd name="connsiteX22" fmla="*/ 9262 w 9950"/>
                <a:gd name="connsiteY22" fmla="*/ 9136 h 10006"/>
                <a:gd name="connsiteX23" fmla="*/ 9132 w 9950"/>
                <a:gd name="connsiteY23" fmla="*/ 7785 h 10006"/>
                <a:gd name="connsiteX24" fmla="*/ 8606 w 9950"/>
                <a:gd name="connsiteY24" fmla="*/ 6706 h 10006"/>
                <a:gd name="connsiteX25" fmla="*/ 8191 w 9950"/>
                <a:gd name="connsiteY25" fmla="*/ 5612 h 10006"/>
                <a:gd name="connsiteX26" fmla="*/ 7824 w 9950"/>
                <a:gd name="connsiteY26" fmla="*/ 3299 h 10006"/>
                <a:gd name="connsiteX27" fmla="*/ 7260 w 9950"/>
                <a:gd name="connsiteY27" fmla="*/ 2776 h 10006"/>
                <a:gd name="connsiteX0" fmla="*/ 7296 w 10164"/>
                <a:gd name="connsiteY0" fmla="*/ 2774 h 10000"/>
                <a:gd name="connsiteX1" fmla="*/ 7296 w 10164"/>
                <a:gd name="connsiteY1" fmla="*/ 2774 h 10000"/>
                <a:gd name="connsiteX2" fmla="*/ 5998 w 10164"/>
                <a:gd name="connsiteY2" fmla="*/ 2234 h 10000"/>
                <a:gd name="connsiteX3" fmla="*/ 3915 w 10164"/>
                <a:gd name="connsiteY3" fmla="*/ 2308 h 10000"/>
                <a:gd name="connsiteX4" fmla="*/ 2431 w 10164"/>
                <a:gd name="connsiteY4" fmla="*/ 3011 h 10000"/>
                <a:gd name="connsiteX5" fmla="*/ 1375 w 10164"/>
                <a:gd name="connsiteY5" fmla="*/ 4476 h 10000"/>
                <a:gd name="connsiteX6" fmla="*/ 1578 w 10164"/>
                <a:gd name="connsiteY6" fmla="*/ 5851 h 10000"/>
                <a:gd name="connsiteX7" fmla="*/ 1308 w 10164"/>
                <a:gd name="connsiteY7" fmla="*/ 7967 h 10000"/>
                <a:gd name="connsiteX8" fmla="*/ 984 w 10164"/>
                <a:gd name="connsiteY8" fmla="*/ 8803 h 10000"/>
                <a:gd name="connsiteX9" fmla="*/ 910 w 10164"/>
                <a:gd name="connsiteY9" fmla="*/ 9994 h 10000"/>
                <a:gd name="connsiteX10" fmla="*/ 415 w 10164"/>
                <a:gd name="connsiteY10" fmla="*/ 8266 h 10000"/>
                <a:gd name="connsiteX11" fmla="*/ 5 w 10164"/>
                <a:gd name="connsiteY11" fmla="*/ 6452 h 10000"/>
                <a:gd name="connsiteX12" fmla="*/ 697 w 10164"/>
                <a:gd name="connsiteY12" fmla="*/ 2763 h 10000"/>
                <a:gd name="connsiteX13" fmla="*/ 3143 w 10164"/>
                <a:gd name="connsiteY13" fmla="*/ 350 h 10000"/>
                <a:gd name="connsiteX14" fmla="*/ 5664 w 10164"/>
                <a:gd name="connsiteY14" fmla="*/ 162 h 10000"/>
                <a:gd name="connsiteX15" fmla="*/ 7314 w 10164"/>
                <a:gd name="connsiteY15" fmla="*/ 903 h 10000"/>
                <a:gd name="connsiteX16" fmla="*/ 8170 w 10164"/>
                <a:gd name="connsiteY16" fmla="*/ 1395 h 10000"/>
                <a:gd name="connsiteX17" fmla="*/ 8785 w 10164"/>
                <a:gd name="connsiteY17" fmla="*/ 2589 h 10000"/>
                <a:gd name="connsiteX18" fmla="*/ 9648 w 10164"/>
                <a:gd name="connsiteY18" fmla="*/ 4061 h 10000"/>
                <a:gd name="connsiteX19" fmla="*/ 9970 w 10164"/>
                <a:gd name="connsiteY19" fmla="*/ 6073 h 10000"/>
                <a:gd name="connsiteX20" fmla="*/ 10037 w 10164"/>
                <a:gd name="connsiteY20" fmla="*/ 8156 h 10000"/>
                <a:gd name="connsiteX21" fmla="*/ 9616 w 10164"/>
                <a:gd name="connsiteY21" fmla="*/ 8374 h 10000"/>
                <a:gd name="connsiteX22" fmla="*/ 9309 w 10164"/>
                <a:gd name="connsiteY22" fmla="*/ 9131 h 10000"/>
                <a:gd name="connsiteX23" fmla="*/ 9178 w 10164"/>
                <a:gd name="connsiteY23" fmla="*/ 7780 h 10000"/>
                <a:gd name="connsiteX24" fmla="*/ 8649 w 10164"/>
                <a:gd name="connsiteY24" fmla="*/ 6702 h 10000"/>
                <a:gd name="connsiteX25" fmla="*/ 8232 w 10164"/>
                <a:gd name="connsiteY25" fmla="*/ 5609 h 10000"/>
                <a:gd name="connsiteX26" fmla="*/ 7863 w 10164"/>
                <a:gd name="connsiteY26" fmla="*/ 3297 h 10000"/>
                <a:gd name="connsiteX27" fmla="*/ 7296 w 1016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145 w 10204"/>
                <a:gd name="connsiteY19" fmla="*/ 6181 h 10000"/>
                <a:gd name="connsiteX20" fmla="*/ 10037 w 10204"/>
                <a:gd name="connsiteY20" fmla="*/ 8156 h 10000"/>
                <a:gd name="connsiteX21" fmla="*/ 9616 w 10204"/>
                <a:gd name="connsiteY21" fmla="*/ 8374 h 10000"/>
                <a:gd name="connsiteX22" fmla="*/ 9309 w 10204"/>
                <a:gd name="connsiteY22" fmla="*/ 9131 h 10000"/>
                <a:gd name="connsiteX23" fmla="*/ 9178 w 10204"/>
                <a:gd name="connsiteY23" fmla="*/ 7780 h 10000"/>
                <a:gd name="connsiteX24" fmla="*/ 8649 w 10204"/>
                <a:gd name="connsiteY24" fmla="*/ 6702 h 10000"/>
                <a:gd name="connsiteX25" fmla="*/ 8232 w 10204"/>
                <a:gd name="connsiteY25" fmla="*/ 5609 h 10000"/>
                <a:gd name="connsiteX26" fmla="*/ 7863 w 10204"/>
                <a:gd name="connsiteY26" fmla="*/ 3297 h 10000"/>
                <a:gd name="connsiteX27" fmla="*/ 7296 w 1020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070 w 10204"/>
                <a:gd name="connsiteY19" fmla="*/ 4994 h 10000"/>
                <a:gd name="connsiteX20" fmla="*/ 10145 w 10204"/>
                <a:gd name="connsiteY20" fmla="*/ 6181 h 10000"/>
                <a:gd name="connsiteX21" fmla="*/ 10037 w 10204"/>
                <a:gd name="connsiteY21" fmla="*/ 8156 h 10000"/>
                <a:gd name="connsiteX22" fmla="*/ 9616 w 10204"/>
                <a:gd name="connsiteY22" fmla="*/ 8374 h 10000"/>
                <a:gd name="connsiteX23" fmla="*/ 9309 w 10204"/>
                <a:gd name="connsiteY23" fmla="*/ 9131 h 10000"/>
                <a:gd name="connsiteX24" fmla="*/ 9178 w 10204"/>
                <a:gd name="connsiteY24" fmla="*/ 7780 h 10000"/>
                <a:gd name="connsiteX25" fmla="*/ 8649 w 10204"/>
                <a:gd name="connsiteY25" fmla="*/ 6702 h 10000"/>
                <a:gd name="connsiteX26" fmla="*/ 8232 w 10204"/>
                <a:gd name="connsiteY26" fmla="*/ 5609 h 10000"/>
                <a:gd name="connsiteX27" fmla="*/ 7863 w 10204"/>
                <a:gd name="connsiteY27" fmla="*/ 3297 h 10000"/>
                <a:gd name="connsiteX28" fmla="*/ 7296 w 10204"/>
                <a:gd name="connsiteY28" fmla="*/ 2774 h 10000"/>
                <a:gd name="connsiteX0" fmla="*/ 7296 w 11034"/>
                <a:gd name="connsiteY0" fmla="*/ 2774 h 10000"/>
                <a:gd name="connsiteX1" fmla="*/ 7296 w 11034"/>
                <a:gd name="connsiteY1" fmla="*/ 2774 h 10000"/>
                <a:gd name="connsiteX2" fmla="*/ 5998 w 11034"/>
                <a:gd name="connsiteY2" fmla="*/ 2234 h 10000"/>
                <a:gd name="connsiteX3" fmla="*/ 3915 w 11034"/>
                <a:gd name="connsiteY3" fmla="*/ 2308 h 10000"/>
                <a:gd name="connsiteX4" fmla="*/ 2431 w 11034"/>
                <a:gd name="connsiteY4" fmla="*/ 3011 h 10000"/>
                <a:gd name="connsiteX5" fmla="*/ 1375 w 11034"/>
                <a:gd name="connsiteY5" fmla="*/ 4476 h 10000"/>
                <a:gd name="connsiteX6" fmla="*/ 1578 w 11034"/>
                <a:gd name="connsiteY6" fmla="*/ 5851 h 10000"/>
                <a:gd name="connsiteX7" fmla="*/ 1308 w 11034"/>
                <a:gd name="connsiteY7" fmla="*/ 7967 h 10000"/>
                <a:gd name="connsiteX8" fmla="*/ 984 w 11034"/>
                <a:gd name="connsiteY8" fmla="*/ 8803 h 10000"/>
                <a:gd name="connsiteX9" fmla="*/ 910 w 11034"/>
                <a:gd name="connsiteY9" fmla="*/ 9994 h 10000"/>
                <a:gd name="connsiteX10" fmla="*/ 415 w 11034"/>
                <a:gd name="connsiteY10" fmla="*/ 8266 h 10000"/>
                <a:gd name="connsiteX11" fmla="*/ 5 w 11034"/>
                <a:gd name="connsiteY11" fmla="*/ 6452 h 10000"/>
                <a:gd name="connsiteX12" fmla="*/ 697 w 11034"/>
                <a:gd name="connsiteY12" fmla="*/ 2763 h 10000"/>
                <a:gd name="connsiteX13" fmla="*/ 3143 w 11034"/>
                <a:gd name="connsiteY13" fmla="*/ 350 h 10000"/>
                <a:gd name="connsiteX14" fmla="*/ 5664 w 11034"/>
                <a:gd name="connsiteY14" fmla="*/ 162 h 10000"/>
                <a:gd name="connsiteX15" fmla="*/ 7314 w 11034"/>
                <a:gd name="connsiteY15" fmla="*/ 903 h 10000"/>
                <a:gd name="connsiteX16" fmla="*/ 8170 w 11034"/>
                <a:gd name="connsiteY16" fmla="*/ 1395 h 10000"/>
                <a:gd name="connsiteX17" fmla="*/ 8785 w 11034"/>
                <a:gd name="connsiteY17" fmla="*/ 2589 h 10000"/>
                <a:gd name="connsiteX18" fmla="*/ 9648 w 11034"/>
                <a:gd name="connsiteY18" fmla="*/ 4061 h 10000"/>
                <a:gd name="connsiteX19" fmla="*/ 10070 w 11034"/>
                <a:gd name="connsiteY19" fmla="*/ 4994 h 10000"/>
                <a:gd name="connsiteX20" fmla="*/ 10145 w 11034"/>
                <a:gd name="connsiteY20" fmla="*/ 6181 h 10000"/>
                <a:gd name="connsiteX21" fmla="*/ 11034 w 11034"/>
                <a:gd name="connsiteY21" fmla="*/ 6237 h 10000"/>
                <a:gd name="connsiteX22" fmla="*/ 10037 w 11034"/>
                <a:gd name="connsiteY22" fmla="*/ 8156 h 10000"/>
                <a:gd name="connsiteX23" fmla="*/ 9616 w 11034"/>
                <a:gd name="connsiteY23" fmla="*/ 8374 h 10000"/>
                <a:gd name="connsiteX24" fmla="*/ 9309 w 11034"/>
                <a:gd name="connsiteY24" fmla="*/ 9131 h 10000"/>
                <a:gd name="connsiteX25" fmla="*/ 9178 w 11034"/>
                <a:gd name="connsiteY25" fmla="*/ 7780 h 10000"/>
                <a:gd name="connsiteX26" fmla="*/ 8649 w 11034"/>
                <a:gd name="connsiteY26" fmla="*/ 6702 h 10000"/>
                <a:gd name="connsiteX27" fmla="*/ 8232 w 11034"/>
                <a:gd name="connsiteY27" fmla="*/ 5609 h 10000"/>
                <a:gd name="connsiteX28" fmla="*/ 7863 w 11034"/>
                <a:gd name="connsiteY28" fmla="*/ 3297 h 10000"/>
                <a:gd name="connsiteX29" fmla="*/ 7296 w 11034"/>
                <a:gd name="connsiteY29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406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9616 w 10147"/>
                <a:gd name="connsiteY21" fmla="*/ 8374 h 10000"/>
                <a:gd name="connsiteX22" fmla="*/ 9309 w 10147"/>
                <a:gd name="connsiteY22" fmla="*/ 9131 h 10000"/>
                <a:gd name="connsiteX23" fmla="*/ 9178 w 10147"/>
                <a:gd name="connsiteY23" fmla="*/ 7780 h 10000"/>
                <a:gd name="connsiteX24" fmla="*/ 8649 w 10147"/>
                <a:gd name="connsiteY24" fmla="*/ 6702 h 10000"/>
                <a:gd name="connsiteX25" fmla="*/ 8232 w 10147"/>
                <a:gd name="connsiteY25" fmla="*/ 5609 h 10000"/>
                <a:gd name="connsiteX26" fmla="*/ 7863 w 10147"/>
                <a:gd name="connsiteY26" fmla="*/ 3297 h 10000"/>
                <a:gd name="connsiteX27" fmla="*/ 7296 w 10147"/>
                <a:gd name="connsiteY27" fmla="*/ 2774 h 10000"/>
                <a:gd name="connsiteX0" fmla="*/ 7296 w 10179"/>
                <a:gd name="connsiteY0" fmla="*/ 2774 h 10000"/>
                <a:gd name="connsiteX1" fmla="*/ 7296 w 10179"/>
                <a:gd name="connsiteY1" fmla="*/ 2774 h 10000"/>
                <a:gd name="connsiteX2" fmla="*/ 5998 w 10179"/>
                <a:gd name="connsiteY2" fmla="*/ 2234 h 10000"/>
                <a:gd name="connsiteX3" fmla="*/ 3915 w 10179"/>
                <a:gd name="connsiteY3" fmla="*/ 2308 h 10000"/>
                <a:gd name="connsiteX4" fmla="*/ 2431 w 10179"/>
                <a:gd name="connsiteY4" fmla="*/ 3011 h 10000"/>
                <a:gd name="connsiteX5" fmla="*/ 1375 w 10179"/>
                <a:gd name="connsiteY5" fmla="*/ 4476 h 10000"/>
                <a:gd name="connsiteX6" fmla="*/ 1578 w 10179"/>
                <a:gd name="connsiteY6" fmla="*/ 5851 h 10000"/>
                <a:gd name="connsiteX7" fmla="*/ 1308 w 10179"/>
                <a:gd name="connsiteY7" fmla="*/ 7967 h 10000"/>
                <a:gd name="connsiteX8" fmla="*/ 984 w 10179"/>
                <a:gd name="connsiteY8" fmla="*/ 8803 h 10000"/>
                <a:gd name="connsiteX9" fmla="*/ 910 w 10179"/>
                <a:gd name="connsiteY9" fmla="*/ 9994 h 10000"/>
                <a:gd name="connsiteX10" fmla="*/ 415 w 10179"/>
                <a:gd name="connsiteY10" fmla="*/ 8266 h 10000"/>
                <a:gd name="connsiteX11" fmla="*/ 5 w 10179"/>
                <a:gd name="connsiteY11" fmla="*/ 6452 h 10000"/>
                <a:gd name="connsiteX12" fmla="*/ 697 w 10179"/>
                <a:gd name="connsiteY12" fmla="*/ 2763 h 10000"/>
                <a:gd name="connsiteX13" fmla="*/ 3143 w 10179"/>
                <a:gd name="connsiteY13" fmla="*/ 350 h 10000"/>
                <a:gd name="connsiteX14" fmla="*/ 5664 w 10179"/>
                <a:gd name="connsiteY14" fmla="*/ 162 h 10000"/>
                <a:gd name="connsiteX15" fmla="*/ 7314 w 10179"/>
                <a:gd name="connsiteY15" fmla="*/ 903 h 10000"/>
                <a:gd name="connsiteX16" fmla="*/ 8170 w 10179"/>
                <a:gd name="connsiteY16" fmla="*/ 1395 h 10000"/>
                <a:gd name="connsiteX17" fmla="*/ 8785 w 10179"/>
                <a:gd name="connsiteY17" fmla="*/ 2589 h 10000"/>
                <a:gd name="connsiteX18" fmla="*/ 9648 w 10179"/>
                <a:gd name="connsiteY18" fmla="*/ 3791 h 10000"/>
                <a:gd name="connsiteX19" fmla="*/ 10070 w 10179"/>
                <a:gd name="connsiteY19" fmla="*/ 4994 h 10000"/>
                <a:gd name="connsiteX20" fmla="*/ 10145 w 10179"/>
                <a:gd name="connsiteY20" fmla="*/ 6181 h 10000"/>
                <a:gd name="connsiteX21" fmla="*/ 10143 w 10179"/>
                <a:gd name="connsiteY21" fmla="*/ 6946 h 10000"/>
                <a:gd name="connsiteX22" fmla="*/ 9616 w 10179"/>
                <a:gd name="connsiteY22" fmla="*/ 8374 h 10000"/>
                <a:gd name="connsiteX23" fmla="*/ 9309 w 10179"/>
                <a:gd name="connsiteY23" fmla="*/ 9131 h 10000"/>
                <a:gd name="connsiteX24" fmla="*/ 9178 w 10179"/>
                <a:gd name="connsiteY24" fmla="*/ 7780 h 10000"/>
                <a:gd name="connsiteX25" fmla="*/ 8649 w 10179"/>
                <a:gd name="connsiteY25" fmla="*/ 6702 h 10000"/>
                <a:gd name="connsiteX26" fmla="*/ 8232 w 10179"/>
                <a:gd name="connsiteY26" fmla="*/ 5609 h 10000"/>
                <a:gd name="connsiteX27" fmla="*/ 7863 w 10179"/>
                <a:gd name="connsiteY27" fmla="*/ 3297 h 10000"/>
                <a:gd name="connsiteX28" fmla="*/ 7296 w 10179"/>
                <a:gd name="connsiteY28" fmla="*/ 2774 h 10000"/>
                <a:gd name="connsiteX0" fmla="*/ 7300 w 10183"/>
                <a:gd name="connsiteY0" fmla="*/ 2796 h 10022"/>
                <a:gd name="connsiteX1" fmla="*/ 7300 w 10183"/>
                <a:gd name="connsiteY1" fmla="*/ 2796 h 10022"/>
                <a:gd name="connsiteX2" fmla="*/ 6002 w 10183"/>
                <a:gd name="connsiteY2" fmla="*/ 2256 h 10022"/>
                <a:gd name="connsiteX3" fmla="*/ 3919 w 10183"/>
                <a:gd name="connsiteY3" fmla="*/ 2330 h 10022"/>
                <a:gd name="connsiteX4" fmla="*/ 2435 w 10183"/>
                <a:gd name="connsiteY4" fmla="*/ 3033 h 10022"/>
                <a:gd name="connsiteX5" fmla="*/ 1379 w 10183"/>
                <a:gd name="connsiteY5" fmla="*/ 4498 h 10022"/>
                <a:gd name="connsiteX6" fmla="*/ 1582 w 10183"/>
                <a:gd name="connsiteY6" fmla="*/ 5873 h 10022"/>
                <a:gd name="connsiteX7" fmla="*/ 1312 w 10183"/>
                <a:gd name="connsiteY7" fmla="*/ 7989 h 10022"/>
                <a:gd name="connsiteX8" fmla="*/ 988 w 10183"/>
                <a:gd name="connsiteY8" fmla="*/ 8825 h 10022"/>
                <a:gd name="connsiteX9" fmla="*/ 914 w 10183"/>
                <a:gd name="connsiteY9" fmla="*/ 10016 h 10022"/>
                <a:gd name="connsiteX10" fmla="*/ 419 w 10183"/>
                <a:gd name="connsiteY10" fmla="*/ 8288 h 10022"/>
                <a:gd name="connsiteX11" fmla="*/ 9 w 10183"/>
                <a:gd name="connsiteY11" fmla="*/ 6474 h 10022"/>
                <a:gd name="connsiteX12" fmla="*/ 473 w 10183"/>
                <a:gd name="connsiteY12" fmla="*/ 2855 h 10022"/>
                <a:gd name="connsiteX13" fmla="*/ 3147 w 10183"/>
                <a:gd name="connsiteY13" fmla="*/ 372 h 10022"/>
                <a:gd name="connsiteX14" fmla="*/ 5668 w 10183"/>
                <a:gd name="connsiteY14" fmla="*/ 184 h 10022"/>
                <a:gd name="connsiteX15" fmla="*/ 7318 w 10183"/>
                <a:gd name="connsiteY15" fmla="*/ 925 h 10022"/>
                <a:gd name="connsiteX16" fmla="*/ 8174 w 10183"/>
                <a:gd name="connsiteY16" fmla="*/ 1417 h 10022"/>
                <a:gd name="connsiteX17" fmla="*/ 8789 w 10183"/>
                <a:gd name="connsiteY17" fmla="*/ 2611 h 10022"/>
                <a:gd name="connsiteX18" fmla="*/ 9652 w 10183"/>
                <a:gd name="connsiteY18" fmla="*/ 3813 h 10022"/>
                <a:gd name="connsiteX19" fmla="*/ 10074 w 10183"/>
                <a:gd name="connsiteY19" fmla="*/ 5016 h 10022"/>
                <a:gd name="connsiteX20" fmla="*/ 10149 w 10183"/>
                <a:gd name="connsiteY20" fmla="*/ 6203 h 10022"/>
                <a:gd name="connsiteX21" fmla="*/ 10147 w 10183"/>
                <a:gd name="connsiteY21" fmla="*/ 6968 h 10022"/>
                <a:gd name="connsiteX22" fmla="*/ 9620 w 10183"/>
                <a:gd name="connsiteY22" fmla="*/ 8396 h 10022"/>
                <a:gd name="connsiteX23" fmla="*/ 9313 w 10183"/>
                <a:gd name="connsiteY23" fmla="*/ 9153 h 10022"/>
                <a:gd name="connsiteX24" fmla="*/ 9182 w 10183"/>
                <a:gd name="connsiteY24" fmla="*/ 7802 h 10022"/>
                <a:gd name="connsiteX25" fmla="*/ 8653 w 10183"/>
                <a:gd name="connsiteY25" fmla="*/ 6724 h 10022"/>
                <a:gd name="connsiteX26" fmla="*/ 8236 w 10183"/>
                <a:gd name="connsiteY26" fmla="*/ 5631 h 10022"/>
                <a:gd name="connsiteX27" fmla="*/ 7867 w 10183"/>
                <a:gd name="connsiteY27" fmla="*/ 3319 h 10022"/>
                <a:gd name="connsiteX28" fmla="*/ 7300 w 10183"/>
                <a:gd name="connsiteY28" fmla="*/ 2796 h 10022"/>
                <a:gd name="connsiteX0" fmla="*/ 7295 w 10178"/>
                <a:gd name="connsiteY0" fmla="*/ 2790 h 10016"/>
                <a:gd name="connsiteX1" fmla="*/ 7295 w 10178"/>
                <a:gd name="connsiteY1" fmla="*/ 2790 h 10016"/>
                <a:gd name="connsiteX2" fmla="*/ 5997 w 10178"/>
                <a:gd name="connsiteY2" fmla="*/ 2250 h 10016"/>
                <a:gd name="connsiteX3" fmla="*/ 3914 w 10178"/>
                <a:gd name="connsiteY3" fmla="*/ 2324 h 10016"/>
                <a:gd name="connsiteX4" fmla="*/ 2430 w 10178"/>
                <a:gd name="connsiteY4" fmla="*/ 3027 h 10016"/>
                <a:gd name="connsiteX5" fmla="*/ 1374 w 10178"/>
                <a:gd name="connsiteY5" fmla="*/ 4492 h 10016"/>
                <a:gd name="connsiteX6" fmla="*/ 1577 w 10178"/>
                <a:gd name="connsiteY6" fmla="*/ 5867 h 10016"/>
                <a:gd name="connsiteX7" fmla="*/ 1307 w 10178"/>
                <a:gd name="connsiteY7" fmla="*/ 7983 h 10016"/>
                <a:gd name="connsiteX8" fmla="*/ 983 w 10178"/>
                <a:gd name="connsiteY8" fmla="*/ 8819 h 10016"/>
                <a:gd name="connsiteX9" fmla="*/ 909 w 10178"/>
                <a:gd name="connsiteY9" fmla="*/ 10010 h 10016"/>
                <a:gd name="connsiteX10" fmla="*/ 414 w 10178"/>
                <a:gd name="connsiteY10" fmla="*/ 8282 h 10016"/>
                <a:gd name="connsiteX11" fmla="*/ 4 w 10178"/>
                <a:gd name="connsiteY11" fmla="*/ 6468 h 10016"/>
                <a:gd name="connsiteX12" fmla="*/ 639 w 10178"/>
                <a:gd name="connsiteY12" fmla="*/ 2708 h 10016"/>
                <a:gd name="connsiteX13" fmla="*/ 3142 w 10178"/>
                <a:gd name="connsiteY13" fmla="*/ 366 h 10016"/>
                <a:gd name="connsiteX14" fmla="*/ 5663 w 10178"/>
                <a:gd name="connsiteY14" fmla="*/ 178 h 10016"/>
                <a:gd name="connsiteX15" fmla="*/ 7313 w 10178"/>
                <a:gd name="connsiteY15" fmla="*/ 919 h 10016"/>
                <a:gd name="connsiteX16" fmla="*/ 8169 w 10178"/>
                <a:gd name="connsiteY16" fmla="*/ 1411 h 10016"/>
                <a:gd name="connsiteX17" fmla="*/ 8784 w 10178"/>
                <a:gd name="connsiteY17" fmla="*/ 2605 h 10016"/>
                <a:gd name="connsiteX18" fmla="*/ 9647 w 10178"/>
                <a:gd name="connsiteY18" fmla="*/ 3807 h 10016"/>
                <a:gd name="connsiteX19" fmla="*/ 10069 w 10178"/>
                <a:gd name="connsiteY19" fmla="*/ 5010 h 10016"/>
                <a:gd name="connsiteX20" fmla="*/ 10144 w 10178"/>
                <a:gd name="connsiteY20" fmla="*/ 6197 h 10016"/>
                <a:gd name="connsiteX21" fmla="*/ 10142 w 10178"/>
                <a:gd name="connsiteY21" fmla="*/ 6962 h 10016"/>
                <a:gd name="connsiteX22" fmla="*/ 9615 w 10178"/>
                <a:gd name="connsiteY22" fmla="*/ 8390 h 10016"/>
                <a:gd name="connsiteX23" fmla="*/ 9308 w 10178"/>
                <a:gd name="connsiteY23" fmla="*/ 9147 h 10016"/>
                <a:gd name="connsiteX24" fmla="*/ 9177 w 10178"/>
                <a:gd name="connsiteY24" fmla="*/ 7796 h 10016"/>
                <a:gd name="connsiteX25" fmla="*/ 8648 w 10178"/>
                <a:gd name="connsiteY25" fmla="*/ 6718 h 10016"/>
                <a:gd name="connsiteX26" fmla="*/ 8231 w 10178"/>
                <a:gd name="connsiteY26" fmla="*/ 5625 h 10016"/>
                <a:gd name="connsiteX27" fmla="*/ 7862 w 10178"/>
                <a:gd name="connsiteY27" fmla="*/ 3313 h 10016"/>
                <a:gd name="connsiteX28" fmla="*/ 7295 w 10178"/>
                <a:gd name="connsiteY28" fmla="*/ 2790 h 10016"/>
                <a:gd name="connsiteX0" fmla="*/ 7295 w 10175"/>
                <a:gd name="connsiteY0" fmla="*/ 2790 h 10016"/>
                <a:gd name="connsiteX1" fmla="*/ 7295 w 10175"/>
                <a:gd name="connsiteY1" fmla="*/ 2790 h 10016"/>
                <a:gd name="connsiteX2" fmla="*/ 5997 w 10175"/>
                <a:gd name="connsiteY2" fmla="*/ 2250 h 10016"/>
                <a:gd name="connsiteX3" fmla="*/ 3914 w 10175"/>
                <a:gd name="connsiteY3" fmla="*/ 2324 h 10016"/>
                <a:gd name="connsiteX4" fmla="*/ 2430 w 10175"/>
                <a:gd name="connsiteY4" fmla="*/ 3027 h 10016"/>
                <a:gd name="connsiteX5" fmla="*/ 1374 w 10175"/>
                <a:gd name="connsiteY5" fmla="*/ 4492 h 10016"/>
                <a:gd name="connsiteX6" fmla="*/ 1577 w 10175"/>
                <a:gd name="connsiteY6" fmla="*/ 5867 h 10016"/>
                <a:gd name="connsiteX7" fmla="*/ 1307 w 10175"/>
                <a:gd name="connsiteY7" fmla="*/ 7983 h 10016"/>
                <a:gd name="connsiteX8" fmla="*/ 983 w 10175"/>
                <a:gd name="connsiteY8" fmla="*/ 8819 h 10016"/>
                <a:gd name="connsiteX9" fmla="*/ 909 w 10175"/>
                <a:gd name="connsiteY9" fmla="*/ 10010 h 10016"/>
                <a:gd name="connsiteX10" fmla="*/ 414 w 10175"/>
                <a:gd name="connsiteY10" fmla="*/ 8282 h 10016"/>
                <a:gd name="connsiteX11" fmla="*/ 4 w 10175"/>
                <a:gd name="connsiteY11" fmla="*/ 6468 h 10016"/>
                <a:gd name="connsiteX12" fmla="*/ 639 w 10175"/>
                <a:gd name="connsiteY12" fmla="*/ 2708 h 10016"/>
                <a:gd name="connsiteX13" fmla="*/ 3142 w 10175"/>
                <a:gd name="connsiteY13" fmla="*/ 366 h 10016"/>
                <a:gd name="connsiteX14" fmla="*/ 5663 w 10175"/>
                <a:gd name="connsiteY14" fmla="*/ 178 h 10016"/>
                <a:gd name="connsiteX15" fmla="*/ 7313 w 10175"/>
                <a:gd name="connsiteY15" fmla="*/ 919 h 10016"/>
                <a:gd name="connsiteX16" fmla="*/ 8169 w 10175"/>
                <a:gd name="connsiteY16" fmla="*/ 1411 h 10016"/>
                <a:gd name="connsiteX17" fmla="*/ 8784 w 10175"/>
                <a:gd name="connsiteY17" fmla="*/ 2605 h 10016"/>
                <a:gd name="connsiteX18" fmla="*/ 9647 w 10175"/>
                <a:gd name="connsiteY18" fmla="*/ 3807 h 10016"/>
                <a:gd name="connsiteX19" fmla="*/ 10069 w 10175"/>
                <a:gd name="connsiteY19" fmla="*/ 5010 h 10016"/>
                <a:gd name="connsiteX20" fmla="*/ 10142 w 10175"/>
                <a:gd name="connsiteY20" fmla="*/ 6962 h 10016"/>
                <a:gd name="connsiteX21" fmla="*/ 9615 w 10175"/>
                <a:gd name="connsiteY21" fmla="*/ 8390 h 10016"/>
                <a:gd name="connsiteX22" fmla="*/ 9308 w 10175"/>
                <a:gd name="connsiteY22" fmla="*/ 9147 h 10016"/>
                <a:gd name="connsiteX23" fmla="*/ 9177 w 10175"/>
                <a:gd name="connsiteY23" fmla="*/ 7796 h 10016"/>
                <a:gd name="connsiteX24" fmla="*/ 8648 w 10175"/>
                <a:gd name="connsiteY24" fmla="*/ 6718 h 10016"/>
                <a:gd name="connsiteX25" fmla="*/ 8231 w 10175"/>
                <a:gd name="connsiteY25" fmla="*/ 5625 h 10016"/>
                <a:gd name="connsiteX26" fmla="*/ 7862 w 10175"/>
                <a:gd name="connsiteY26" fmla="*/ 3313 h 10016"/>
                <a:gd name="connsiteX27" fmla="*/ 7295 w 10175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77 w 10084"/>
                <a:gd name="connsiteY6" fmla="*/ 5867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463 w 10084"/>
                <a:gd name="connsiteY7" fmla="*/ 6078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2841 w 10084"/>
                <a:gd name="connsiteY6" fmla="*/ 5555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358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7 w 10086"/>
                <a:gd name="connsiteY0" fmla="*/ 2800 h 10026"/>
                <a:gd name="connsiteX1" fmla="*/ 7297 w 10086"/>
                <a:gd name="connsiteY1" fmla="*/ 2800 h 10026"/>
                <a:gd name="connsiteX2" fmla="*/ 5999 w 10086"/>
                <a:gd name="connsiteY2" fmla="*/ 2260 h 10026"/>
                <a:gd name="connsiteX3" fmla="*/ 3916 w 10086"/>
                <a:gd name="connsiteY3" fmla="*/ 2334 h 10026"/>
                <a:gd name="connsiteX4" fmla="*/ 2432 w 10086"/>
                <a:gd name="connsiteY4" fmla="*/ 3037 h 10026"/>
                <a:gd name="connsiteX5" fmla="*/ 1376 w 10086"/>
                <a:gd name="connsiteY5" fmla="*/ 4502 h 10026"/>
                <a:gd name="connsiteX6" fmla="*/ 1636 w 10086"/>
                <a:gd name="connsiteY6" fmla="*/ 6651 h 10026"/>
                <a:gd name="connsiteX7" fmla="*/ 1081 w 10086"/>
                <a:gd name="connsiteY7" fmla="*/ 7923 h 10026"/>
                <a:gd name="connsiteX8" fmla="*/ 985 w 10086"/>
                <a:gd name="connsiteY8" fmla="*/ 8829 h 10026"/>
                <a:gd name="connsiteX9" fmla="*/ 911 w 10086"/>
                <a:gd name="connsiteY9" fmla="*/ 10020 h 10026"/>
                <a:gd name="connsiteX10" fmla="*/ 416 w 10086"/>
                <a:gd name="connsiteY10" fmla="*/ 8292 h 10026"/>
                <a:gd name="connsiteX11" fmla="*/ 6 w 10086"/>
                <a:gd name="connsiteY11" fmla="*/ 6478 h 10026"/>
                <a:gd name="connsiteX12" fmla="*/ 755 w 10086"/>
                <a:gd name="connsiteY12" fmla="*/ 2929 h 10026"/>
                <a:gd name="connsiteX13" fmla="*/ 3144 w 10086"/>
                <a:gd name="connsiteY13" fmla="*/ 376 h 10026"/>
                <a:gd name="connsiteX14" fmla="*/ 5665 w 10086"/>
                <a:gd name="connsiteY14" fmla="*/ 188 h 10026"/>
                <a:gd name="connsiteX15" fmla="*/ 7315 w 10086"/>
                <a:gd name="connsiteY15" fmla="*/ 929 h 10026"/>
                <a:gd name="connsiteX16" fmla="*/ 8171 w 10086"/>
                <a:gd name="connsiteY16" fmla="*/ 1421 h 10026"/>
                <a:gd name="connsiteX17" fmla="*/ 8786 w 10086"/>
                <a:gd name="connsiteY17" fmla="*/ 2615 h 10026"/>
                <a:gd name="connsiteX18" fmla="*/ 9649 w 10086"/>
                <a:gd name="connsiteY18" fmla="*/ 3817 h 10026"/>
                <a:gd name="connsiteX19" fmla="*/ 10071 w 10086"/>
                <a:gd name="connsiteY19" fmla="*/ 5020 h 10026"/>
                <a:gd name="connsiteX20" fmla="*/ 9802 w 10086"/>
                <a:gd name="connsiteY20" fmla="*/ 7886 h 10026"/>
                <a:gd name="connsiteX21" fmla="*/ 9617 w 10086"/>
                <a:gd name="connsiteY21" fmla="*/ 8400 h 10026"/>
                <a:gd name="connsiteX22" fmla="*/ 9310 w 10086"/>
                <a:gd name="connsiteY22" fmla="*/ 9368 h 10026"/>
                <a:gd name="connsiteX23" fmla="*/ 9179 w 10086"/>
                <a:gd name="connsiteY23" fmla="*/ 7806 h 10026"/>
                <a:gd name="connsiteX24" fmla="*/ 8650 w 10086"/>
                <a:gd name="connsiteY24" fmla="*/ 6728 h 10026"/>
                <a:gd name="connsiteX25" fmla="*/ 8233 w 10086"/>
                <a:gd name="connsiteY25" fmla="*/ 5635 h 10026"/>
                <a:gd name="connsiteX26" fmla="*/ 7864 w 10086"/>
                <a:gd name="connsiteY26" fmla="*/ 3323 h 10026"/>
                <a:gd name="connsiteX27" fmla="*/ 7297 w 10086"/>
                <a:gd name="connsiteY27" fmla="*/ 2800 h 10026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665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8035 w 10086"/>
                <a:gd name="connsiteY26" fmla="*/ 3265 h 10038"/>
                <a:gd name="connsiteX27" fmla="*/ 7297 w 10086"/>
                <a:gd name="connsiteY27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40 h 10066"/>
                <a:gd name="connsiteX1" fmla="*/ 7292 w 10081"/>
                <a:gd name="connsiteY1" fmla="*/ 2840 h 10066"/>
                <a:gd name="connsiteX2" fmla="*/ 6051 w 10081"/>
                <a:gd name="connsiteY2" fmla="*/ 2019 h 10066"/>
                <a:gd name="connsiteX3" fmla="*/ 3911 w 10081"/>
                <a:gd name="connsiteY3" fmla="*/ 2093 h 10066"/>
                <a:gd name="connsiteX4" fmla="*/ 2598 w 10081"/>
                <a:gd name="connsiteY4" fmla="*/ 2725 h 10066"/>
                <a:gd name="connsiteX5" fmla="*/ 1371 w 10081"/>
                <a:gd name="connsiteY5" fmla="*/ 4542 h 10066"/>
                <a:gd name="connsiteX6" fmla="*/ 1631 w 10081"/>
                <a:gd name="connsiteY6" fmla="*/ 6691 h 10066"/>
                <a:gd name="connsiteX7" fmla="*/ 1076 w 10081"/>
                <a:gd name="connsiteY7" fmla="*/ 7963 h 10066"/>
                <a:gd name="connsiteX8" fmla="*/ 980 w 10081"/>
                <a:gd name="connsiteY8" fmla="*/ 8869 h 10066"/>
                <a:gd name="connsiteX9" fmla="*/ 906 w 10081"/>
                <a:gd name="connsiteY9" fmla="*/ 10060 h 10066"/>
                <a:gd name="connsiteX10" fmla="*/ 411 w 10081"/>
                <a:gd name="connsiteY10" fmla="*/ 8332 h 10066"/>
                <a:gd name="connsiteX11" fmla="*/ 1 w 10081"/>
                <a:gd name="connsiteY11" fmla="*/ 6518 h 10066"/>
                <a:gd name="connsiteX12" fmla="*/ 500 w 10081"/>
                <a:gd name="connsiteY12" fmla="*/ 3354 h 10066"/>
                <a:gd name="connsiteX13" fmla="*/ 3310 w 10081"/>
                <a:gd name="connsiteY13" fmla="*/ 275 h 10066"/>
                <a:gd name="connsiteX14" fmla="*/ 5888 w 10081"/>
                <a:gd name="connsiteY14" fmla="*/ 228 h 10066"/>
                <a:gd name="connsiteX15" fmla="*/ 7310 w 10081"/>
                <a:gd name="connsiteY15" fmla="*/ 969 h 10066"/>
                <a:gd name="connsiteX16" fmla="*/ 8166 w 10081"/>
                <a:gd name="connsiteY16" fmla="*/ 1461 h 10066"/>
                <a:gd name="connsiteX17" fmla="*/ 8781 w 10081"/>
                <a:gd name="connsiteY17" fmla="*/ 2655 h 10066"/>
                <a:gd name="connsiteX18" fmla="*/ 9644 w 10081"/>
                <a:gd name="connsiteY18" fmla="*/ 3857 h 10066"/>
                <a:gd name="connsiteX19" fmla="*/ 10066 w 10081"/>
                <a:gd name="connsiteY19" fmla="*/ 5060 h 10066"/>
                <a:gd name="connsiteX20" fmla="*/ 9797 w 10081"/>
                <a:gd name="connsiteY20" fmla="*/ 7926 h 10066"/>
                <a:gd name="connsiteX21" fmla="*/ 9612 w 10081"/>
                <a:gd name="connsiteY21" fmla="*/ 8440 h 10066"/>
                <a:gd name="connsiteX22" fmla="*/ 9305 w 10081"/>
                <a:gd name="connsiteY22" fmla="*/ 9408 h 10066"/>
                <a:gd name="connsiteX23" fmla="*/ 9174 w 10081"/>
                <a:gd name="connsiteY23" fmla="*/ 7846 h 10066"/>
                <a:gd name="connsiteX24" fmla="*/ 8645 w 10081"/>
                <a:gd name="connsiteY24" fmla="*/ 6768 h 10066"/>
                <a:gd name="connsiteX25" fmla="*/ 8228 w 10081"/>
                <a:gd name="connsiteY25" fmla="*/ 5675 h 10066"/>
                <a:gd name="connsiteX26" fmla="*/ 8030 w 10081"/>
                <a:gd name="connsiteY26" fmla="*/ 3293 h 10066"/>
                <a:gd name="connsiteX27" fmla="*/ 7292 w 10081"/>
                <a:gd name="connsiteY27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5060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4568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6308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7504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110"/>
                <a:gd name="connsiteY0" fmla="*/ 2840 h 10066"/>
                <a:gd name="connsiteX1" fmla="*/ 7292 w 10110"/>
                <a:gd name="connsiteY1" fmla="*/ 2840 h 10066"/>
                <a:gd name="connsiteX2" fmla="*/ 6051 w 10110"/>
                <a:gd name="connsiteY2" fmla="*/ 2019 h 10066"/>
                <a:gd name="connsiteX3" fmla="*/ 3911 w 10110"/>
                <a:gd name="connsiteY3" fmla="*/ 2093 h 10066"/>
                <a:gd name="connsiteX4" fmla="*/ 2598 w 10110"/>
                <a:gd name="connsiteY4" fmla="*/ 2725 h 10066"/>
                <a:gd name="connsiteX5" fmla="*/ 1371 w 10110"/>
                <a:gd name="connsiteY5" fmla="*/ 4542 h 10066"/>
                <a:gd name="connsiteX6" fmla="*/ 1631 w 10110"/>
                <a:gd name="connsiteY6" fmla="*/ 6691 h 10066"/>
                <a:gd name="connsiteX7" fmla="*/ 1076 w 10110"/>
                <a:gd name="connsiteY7" fmla="*/ 7963 h 10066"/>
                <a:gd name="connsiteX8" fmla="*/ 980 w 10110"/>
                <a:gd name="connsiteY8" fmla="*/ 8869 h 10066"/>
                <a:gd name="connsiteX9" fmla="*/ 906 w 10110"/>
                <a:gd name="connsiteY9" fmla="*/ 10060 h 10066"/>
                <a:gd name="connsiteX10" fmla="*/ 411 w 10110"/>
                <a:gd name="connsiteY10" fmla="*/ 8332 h 10066"/>
                <a:gd name="connsiteX11" fmla="*/ 1 w 10110"/>
                <a:gd name="connsiteY11" fmla="*/ 6518 h 10066"/>
                <a:gd name="connsiteX12" fmla="*/ 500 w 10110"/>
                <a:gd name="connsiteY12" fmla="*/ 3354 h 10066"/>
                <a:gd name="connsiteX13" fmla="*/ 3310 w 10110"/>
                <a:gd name="connsiteY13" fmla="*/ 275 h 10066"/>
                <a:gd name="connsiteX14" fmla="*/ 5888 w 10110"/>
                <a:gd name="connsiteY14" fmla="*/ 228 h 10066"/>
                <a:gd name="connsiteX15" fmla="*/ 7310 w 10110"/>
                <a:gd name="connsiteY15" fmla="*/ 969 h 10066"/>
                <a:gd name="connsiteX16" fmla="*/ 8166 w 10110"/>
                <a:gd name="connsiteY16" fmla="*/ 1461 h 10066"/>
                <a:gd name="connsiteX17" fmla="*/ 8781 w 10110"/>
                <a:gd name="connsiteY17" fmla="*/ 2655 h 10066"/>
                <a:gd name="connsiteX18" fmla="*/ 10066 w 10110"/>
                <a:gd name="connsiteY18" fmla="*/ 4568 h 10066"/>
                <a:gd name="connsiteX19" fmla="*/ 9797 w 10110"/>
                <a:gd name="connsiteY19" fmla="*/ 7926 h 10066"/>
                <a:gd name="connsiteX20" fmla="*/ 9612 w 10110"/>
                <a:gd name="connsiteY20" fmla="*/ 8440 h 10066"/>
                <a:gd name="connsiteX21" fmla="*/ 9305 w 10110"/>
                <a:gd name="connsiteY21" fmla="*/ 9408 h 10066"/>
                <a:gd name="connsiteX22" fmla="*/ 9174 w 10110"/>
                <a:gd name="connsiteY22" fmla="*/ 7846 h 10066"/>
                <a:gd name="connsiteX23" fmla="*/ 8645 w 10110"/>
                <a:gd name="connsiteY23" fmla="*/ 6768 h 10066"/>
                <a:gd name="connsiteX24" fmla="*/ 8228 w 10110"/>
                <a:gd name="connsiteY24" fmla="*/ 5675 h 10066"/>
                <a:gd name="connsiteX25" fmla="*/ 8030 w 10110"/>
                <a:gd name="connsiteY25" fmla="*/ 3293 h 10066"/>
                <a:gd name="connsiteX26" fmla="*/ 7292 w 10110"/>
                <a:gd name="connsiteY26" fmla="*/ 2840 h 10066"/>
                <a:gd name="connsiteX0" fmla="*/ 7292 w 10279"/>
                <a:gd name="connsiteY0" fmla="*/ 2840 h 10066"/>
                <a:gd name="connsiteX1" fmla="*/ 7292 w 10279"/>
                <a:gd name="connsiteY1" fmla="*/ 2840 h 10066"/>
                <a:gd name="connsiteX2" fmla="*/ 6051 w 10279"/>
                <a:gd name="connsiteY2" fmla="*/ 2019 h 10066"/>
                <a:gd name="connsiteX3" fmla="*/ 3911 w 10279"/>
                <a:gd name="connsiteY3" fmla="*/ 2093 h 10066"/>
                <a:gd name="connsiteX4" fmla="*/ 2598 w 10279"/>
                <a:gd name="connsiteY4" fmla="*/ 2725 h 10066"/>
                <a:gd name="connsiteX5" fmla="*/ 1371 w 10279"/>
                <a:gd name="connsiteY5" fmla="*/ 4542 h 10066"/>
                <a:gd name="connsiteX6" fmla="*/ 1631 w 10279"/>
                <a:gd name="connsiteY6" fmla="*/ 6691 h 10066"/>
                <a:gd name="connsiteX7" fmla="*/ 1076 w 10279"/>
                <a:gd name="connsiteY7" fmla="*/ 7963 h 10066"/>
                <a:gd name="connsiteX8" fmla="*/ 980 w 10279"/>
                <a:gd name="connsiteY8" fmla="*/ 8869 h 10066"/>
                <a:gd name="connsiteX9" fmla="*/ 906 w 10279"/>
                <a:gd name="connsiteY9" fmla="*/ 10060 h 10066"/>
                <a:gd name="connsiteX10" fmla="*/ 411 w 10279"/>
                <a:gd name="connsiteY10" fmla="*/ 8332 h 10066"/>
                <a:gd name="connsiteX11" fmla="*/ 1 w 10279"/>
                <a:gd name="connsiteY11" fmla="*/ 6518 h 10066"/>
                <a:gd name="connsiteX12" fmla="*/ 500 w 10279"/>
                <a:gd name="connsiteY12" fmla="*/ 3354 h 10066"/>
                <a:gd name="connsiteX13" fmla="*/ 3310 w 10279"/>
                <a:gd name="connsiteY13" fmla="*/ 275 h 10066"/>
                <a:gd name="connsiteX14" fmla="*/ 5888 w 10279"/>
                <a:gd name="connsiteY14" fmla="*/ 228 h 10066"/>
                <a:gd name="connsiteX15" fmla="*/ 7310 w 10279"/>
                <a:gd name="connsiteY15" fmla="*/ 969 h 10066"/>
                <a:gd name="connsiteX16" fmla="*/ 8166 w 10279"/>
                <a:gd name="connsiteY16" fmla="*/ 1461 h 10066"/>
                <a:gd name="connsiteX17" fmla="*/ 8781 w 10279"/>
                <a:gd name="connsiteY17" fmla="*/ 2655 h 10066"/>
                <a:gd name="connsiteX18" fmla="*/ 10066 w 10279"/>
                <a:gd name="connsiteY18" fmla="*/ 4568 h 10066"/>
                <a:gd name="connsiteX19" fmla="*/ 10253 w 10279"/>
                <a:gd name="connsiteY19" fmla="*/ 7996 h 10066"/>
                <a:gd name="connsiteX20" fmla="*/ 9612 w 10279"/>
                <a:gd name="connsiteY20" fmla="*/ 8440 h 10066"/>
                <a:gd name="connsiteX21" fmla="*/ 9305 w 10279"/>
                <a:gd name="connsiteY21" fmla="*/ 9408 h 10066"/>
                <a:gd name="connsiteX22" fmla="*/ 9174 w 10279"/>
                <a:gd name="connsiteY22" fmla="*/ 7846 h 10066"/>
                <a:gd name="connsiteX23" fmla="*/ 8645 w 10279"/>
                <a:gd name="connsiteY23" fmla="*/ 6768 h 10066"/>
                <a:gd name="connsiteX24" fmla="*/ 8228 w 10279"/>
                <a:gd name="connsiteY24" fmla="*/ 5675 h 10066"/>
                <a:gd name="connsiteX25" fmla="*/ 8030 w 10279"/>
                <a:gd name="connsiteY25" fmla="*/ 3293 h 10066"/>
                <a:gd name="connsiteX26" fmla="*/ 7292 w 10279"/>
                <a:gd name="connsiteY26" fmla="*/ 2840 h 10066"/>
                <a:gd name="connsiteX0" fmla="*/ 7292 w 10256"/>
                <a:gd name="connsiteY0" fmla="*/ 2840 h 10066"/>
                <a:gd name="connsiteX1" fmla="*/ 7292 w 10256"/>
                <a:gd name="connsiteY1" fmla="*/ 2840 h 10066"/>
                <a:gd name="connsiteX2" fmla="*/ 6051 w 10256"/>
                <a:gd name="connsiteY2" fmla="*/ 2019 h 10066"/>
                <a:gd name="connsiteX3" fmla="*/ 3911 w 10256"/>
                <a:gd name="connsiteY3" fmla="*/ 2093 h 10066"/>
                <a:gd name="connsiteX4" fmla="*/ 2598 w 10256"/>
                <a:gd name="connsiteY4" fmla="*/ 2725 h 10066"/>
                <a:gd name="connsiteX5" fmla="*/ 1371 w 10256"/>
                <a:gd name="connsiteY5" fmla="*/ 4542 h 10066"/>
                <a:gd name="connsiteX6" fmla="*/ 1631 w 10256"/>
                <a:gd name="connsiteY6" fmla="*/ 6691 h 10066"/>
                <a:gd name="connsiteX7" fmla="*/ 1076 w 10256"/>
                <a:gd name="connsiteY7" fmla="*/ 7963 h 10066"/>
                <a:gd name="connsiteX8" fmla="*/ 980 w 10256"/>
                <a:gd name="connsiteY8" fmla="*/ 8869 h 10066"/>
                <a:gd name="connsiteX9" fmla="*/ 906 w 10256"/>
                <a:gd name="connsiteY9" fmla="*/ 10060 h 10066"/>
                <a:gd name="connsiteX10" fmla="*/ 411 w 10256"/>
                <a:gd name="connsiteY10" fmla="*/ 8332 h 10066"/>
                <a:gd name="connsiteX11" fmla="*/ 1 w 10256"/>
                <a:gd name="connsiteY11" fmla="*/ 6518 h 10066"/>
                <a:gd name="connsiteX12" fmla="*/ 500 w 10256"/>
                <a:gd name="connsiteY12" fmla="*/ 3354 h 10066"/>
                <a:gd name="connsiteX13" fmla="*/ 3310 w 10256"/>
                <a:gd name="connsiteY13" fmla="*/ 275 h 10066"/>
                <a:gd name="connsiteX14" fmla="*/ 5888 w 10256"/>
                <a:gd name="connsiteY14" fmla="*/ 228 h 10066"/>
                <a:gd name="connsiteX15" fmla="*/ 7310 w 10256"/>
                <a:gd name="connsiteY15" fmla="*/ 969 h 10066"/>
                <a:gd name="connsiteX16" fmla="*/ 8166 w 10256"/>
                <a:gd name="connsiteY16" fmla="*/ 1461 h 10066"/>
                <a:gd name="connsiteX17" fmla="*/ 8781 w 10256"/>
                <a:gd name="connsiteY17" fmla="*/ 2655 h 10066"/>
                <a:gd name="connsiteX18" fmla="*/ 10066 w 10256"/>
                <a:gd name="connsiteY18" fmla="*/ 4568 h 10066"/>
                <a:gd name="connsiteX19" fmla="*/ 10253 w 10256"/>
                <a:gd name="connsiteY19" fmla="*/ 7996 h 10066"/>
                <a:gd name="connsiteX20" fmla="*/ 9910 w 10256"/>
                <a:gd name="connsiteY20" fmla="*/ 8137 h 10066"/>
                <a:gd name="connsiteX21" fmla="*/ 9612 w 10256"/>
                <a:gd name="connsiteY21" fmla="*/ 8440 h 10066"/>
                <a:gd name="connsiteX22" fmla="*/ 9305 w 10256"/>
                <a:gd name="connsiteY22" fmla="*/ 9408 h 10066"/>
                <a:gd name="connsiteX23" fmla="*/ 9174 w 10256"/>
                <a:gd name="connsiteY23" fmla="*/ 7846 h 10066"/>
                <a:gd name="connsiteX24" fmla="*/ 8645 w 10256"/>
                <a:gd name="connsiteY24" fmla="*/ 6768 h 10066"/>
                <a:gd name="connsiteX25" fmla="*/ 8228 w 10256"/>
                <a:gd name="connsiteY25" fmla="*/ 5675 h 10066"/>
                <a:gd name="connsiteX26" fmla="*/ 8030 w 10256"/>
                <a:gd name="connsiteY26" fmla="*/ 3293 h 10066"/>
                <a:gd name="connsiteX27" fmla="*/ 7292 w 10256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0368"/>
                <a:gd name="connsiteY0" fmla="*/ 2840 h 10066"/>
                <a:gd name="connsiteX1" fmla="*/ 7292 w 10368"/>
                <a:gd name="connsiteY1" fmla="*/ 2840 h 10066"/>
                <a:gd name="connsiteX2" fmla="*/ 6051 w 10368"/>
                <a:gd name="connsiteY2" fmla="*/ 2019 h 10066"/>
                <a:gd name="connsiteX3" fmla="*/ 3911 w 10368"/>
                <a:gd name="connsiteY3" fmla="*/ 2093 h 10066"/>
                <a:gd name="connsiteX4" fmla="*/ 2598 w 10368"/>
                <a:gd name="connsiteY4" fmla="*/ 2725 h 10066"/>
                <a:gd name="connsiteX5" fmla="*/ 1371 w 10368"/>
                <a:gd name="connsiteY5" fmla="*/ 4542 h 10066"/>
                <a:gd name="connsiteX6" fmla="*/ 1631 w 10368"/>
                <a:gd name="connsiteY6" fmla="*/ 6691 h 10066"/>
                <a:gd name="connsiteX7" fmla="*/ 1076 w 10368"/>
                <a:gd name="connsiteY7" fmla="*/ 7963 h 10066"/>
                <a:gd name="connsiteX8" fmla="*/ 980 w 10368"/>
                <a:gd name="connsiteY8" fmla="*/ 8869 h 10066"/>
                <a:gd name="connsiteX9" fmla="*/ 906 w 10368"/>
                <a:gd name="connsiteY9" fmla="*/ 10060 h 10066"/>
                <a:gd name="connsiteX10" fmla="*/ 411 w 10368"/>
                <a:gd name="connsiteY10" fmla="*/ 8332 h 10066"/>
                <a:gd name="connsiteX11" fmla="*/ 1 w 10368"/>
                <a:gd name="connsiteY11" fmla="*/ 6518 h 10066"/>
                <a:gd name="connsiteX12" fmla="*/ 500 w 10368"/>
                <a:gd name="connsiteY12" fmla="*/ 3354 h 10066"/>
                <a:gd name="connsiteX13" fmla="*/ 3310 w 10368"/>
                <a:gd name="connsiteY13" fmla="*/ 275 h 10066"/>
                <a:gd name="connsiteX14" fmla="*/ 5888 w 10368"/>
                <a:gd name="connsiteY14" fmla="*/ 228 h 10066"/>
                <a:gd name="connsiteX15" fmla="*/ 7310 w 10368"/>
                <a:gd name="connsiteY15" fmla="*/ 969 h 10066"/>
                <a:gd name="connsiteX16" fmla="*/ 8166 w 10368"/>
                <a:gd name="connsiteY16" fmla="*/ 1461 h 10066"/>
                <a:gd name="connsiteX17" fmla="*/ 8781 w 10368"/>
                <a:gd name="connsiteY17" fmla="*/ 2655 h 10066"/>
                <a:gd name="connsiteX18" fmla="*/ 10066 w 10368"/>
                <a:gd name="connsiteY18" fmla="*/ 4568 h 10066"/>
                <a:gd name="connsiteX19" fmla="*/ 10367 w 10368"/>
                <a:gd name="connsiteY19" fmla="*/ 8207 h 10066"/>
                <a:gd name="connsiteX20" fmla="*/ 9910 w 10368"/>
                <a:gd name="connsiteY20" fmla="*/ 8137 h 10066"/>
                <a:gd name="connsiteX21" fmla="*/ 9612 w 10368"/>
                <a:gd name="connsiteY21" fmla="*/ 8440 h 10066"/>
                <a:gd name="connsiteX22" fmla="*/ 9305 w 10368"/>
                <a:gd name="connsiteY22" fmla="*/ 9408 h 10066"/>
                <a:gd name="connsiteX23" fmla="*/ 9174 w 10368"/>
                <a:gd name="connsiteY23" fmla="*/ 7846 h 10066"/>
                <a:gd name="connsiteX24" fmla="*/ 8645 w 10368"/>
                <a:gd name="connsiteY24" fmla="*/ 6768 h 10066"/>
                <a:gd name="connsiteX25" fmla="*/ 8228 w 10368"/>
                <a:gd name="connsiteY25" fmla="*/ 5675 h 10066"/>
                <a:gd name="connsiteX26" fmla="*/ 8030 w 10368"/>
                <a:gd name="connsiteY26" fmla="*/ 3293 h 10066"/>
                <a:gd name="connsiteX27" fmla="*/ 7292 w 1036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9910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448"/>
                <a:gd name="connsiteY0" fmla="*/ 2840 h 10066"/>
                <a:gd name="connsiteX1" fmla="*/ 7292 w 10448"/>
                <a:gd name="connsiteY1" fmla="*/ 2840 h 10066"/>
                <a:gd name="connsiteX2" fmla="*/ 6051 w 10448"/>
                <a:gd name="connsiteY2" fmla="*/ 2019 h 10066"/>
                <a:gd name="connsiteX3" fmla="*/ 3911 w 10448"/>
                <a:gd name="connsiteY3" fmla="*/ 2093 h 10066"/>
                <a:gd name="connsiteX4" fmla="*/ 2598 w 10448"/>
                <a:gd name="connsiteY4" fmla="*/ 2725 h 10066"/>
                <a:gd name="connsiteX5" fmla="*/ 1371 w 10448"/>
                <a:gd name="connsiteY5" fmla="*/ 4542 h 10066"/>
                <a:gd name="connsiteX6" fmla="*/ 1631 w 10448"/>
                <a:gd name="connsiteY6" fmla="*/ 6691 h 10066"/>
                <a:gd name="connsiteX7" fmla="*/ 1076 w 10448"/>
                <a:gd name="connsiteY7" fmla="*/ 7963 h 10066"/>
                <a:gd name="connsiteX8" fmla="*/ 980 w 10448"/>
                <a:gd name="connsiteY8" fmla="*/ 8869 h 10066"/>
                <a:gd name="connsiteX9" fmla="*/ 906 w 10448"/>
                <a:gd name="connsiteY9" fmla="*/ 10060 h 10066"/>
                <a:gd name="connsiteX10" fmla="*/ 411 w 10448"/>
                <a:gd name="connsiteY10" fmla="*/ 8332 h 10066"/>
                <a:gd name="connsiteX11" fmla="*/ 1 w 10448"/>
                <a:gd name="connsiteY11" fmla="*/ 6518 h 10066"/>
                <a:gd name="connsiteX12" fmla="*/ 500 w 10448"/>
                <a:gd name="connsiteY12" fmla="*/ 3354 h 10066"/>
                <a:gd name="connsiteX13" fmla="*/ 3310 w 10448"/>
                <a:gd name="connsiteY13" fmla="*/ 275 h 10066"/>
                <a:gd name="connsiteX14" fmla="*/ 5888 w 10448"/>
                <a:gd name="connsiteY14" fmla="*/ 228 h 10066"/>
                <a:gd name="connsiteX15" fmla="*/ 7310 w 10448"/>
                <a:gd name="connsiteY15" fmla="*/ 969 h 10066"/>
                <a:gd name="connsiteX16" fmla="*/ 8166 w 10448"/>
                <a:gd name="connsiteY16" fmla="*/ 1461 h 10066"/>
                <a:gd name="connsiteX17" fmla="*/ 8781 w 10448"/>
                <a:gd name="connsiteY17" fmla="*/ 2655 h 10066"/>
                <a:gd name="connsiteX18" fmla="*/ 10066 w 10448"/>
                <a:gd name="connsiteY18" fmla="*/ 4568 h 10066"/>
                <a:gd name="connsiteX19" fmla="*/ 10082 w 10448"/>
                <a:gd name="connsiteY19" fmla="*/ 8137 h 10066"/>
                <a:gd name="connsiteX20" fmla="*/ 10137 w 10448"/>
                <a:gd name="connsiteY20" fmla="*/ 8137 h 10066"/>
                <a:gd name="connsiteX21" fmla="*/ 9612 w 10448"/>
                <a:gd name="connsiteY21" fmla="*/ 8440 h 10066"/>
                <a:gd name="connsiteX22" fmla="*/ 9305 w 10448"/>
                <a:gd name="connsiteY22" fmla="*/ 9408 h 10066"/>
                <a:gd name="connsiteX23" fmla="*/ 9174 w 10448"/>
                <a:gd name="connsiteY23" fmla="*/ 7846 h 10066"/>
                <a:gd name="connsiteX24" fmla="*/ 8645 w 10448"/>
                <a:gd name="connsiteY24" fmla="*/ 6768 h 10066"/>
                <a:gd name="connsiteX25" fmla="*/ 8228 w 10448"/>
                <a:gd name="connsiteY25" fmla="*/ 5675 h 10066"/>
                <a:gd name="connsiteX26" fmla="*/ 8030 w 10448"/>
                <a:gd name="connsiteY26" fmla="*/ 3293 h 10066"/>
                <a:gd name="connsiteX27" fmla="*/ 7292 w 1044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12 w 10149"/>
                <a:gd name="connsiteY17" fmla="*/ 1697 h 10066"/>
                <a:gd name="connsiteX18" fmla="*/ 8999 w 10149"/>
                <a:gd name="connsiteY18" fmla="*/ 2007 h 10066"/>
                <a:gd name="connsiteX19" fmla="*/ 10066 w 10149"/>
                <a:gd name="connsiteY19" fmla="*/ 4568 h 10066"/>
                <a:gd name="connsiteX20" fmla="*/ 10082 w 10149"/>
                <a:gd name="connsiteY20" fmla="*/ 8137 h 10066"/>
                <a:gd name="connsiteX21" fmla="*/ 10137 w 10149"/>
                <a:gd name="connsiteY21" fmla="*/ 8137 h 10066"/>
                <a:gd name="connsiteX22" fmla="*/ 9612 w 10149"/>
                <a:gd name="connsiteY22" fmla="*/ 8440 h 10066"/>
                <a:gd name="connsiteX23" fmla="*/ 9305 w 10149"/>
                <a:gd name="connsiteY23" fmla="*/ 9408 h 10066"/>
                <a:gd name="connsiteX24" fmla="*/ 9174 w 10149"/>
                <a:gd name="connsiteY24" fmla="*/ 7846 h 10066"/>
                <a:gd name="connsiteX25" fmla="*/ 8645 w 10149"/>
                <a:gd name="connsiteY25" fmla="*/ 6768 h 10066"/>
                <a:gd name="connsiteX26" fmla="*/ 8228 w 10149"/>
                <a:gd name="connsiteY26" fmla="*/ 5675 h 10066"/>
                <a:gd name="connsiteX27" fmla="*/ 8030 w 10149"/>
                <a:gd name="connsiteY27" fmla="*/ 3293 h 10066"/>
                <a:gd name="connsiteX28" fmla="*/ 7292 w 10149"/>
                <a:gd name="connsiteY28" fmla="*/ 2840 h 10066"/>
                <a:gd name="connsiteX0" fmla="*/ 7292 w 10149"/>
                <a:gd name="connsiteY0" fmla="*/ 2840 h 10064"/>
                <a:gd name="connsiteX1" fmla="*/ 7292 w 10149"/>
                <a:gd name="connsiteY1" fmla="*/ 2840 h 10064"/>
                <a:gd name="connsiteX2" fmla="*/ 6051 w 10149"/>
                <a:gd name="connsiteY2" fmla="*/ 2019 h 10064"/>
                <a:gd name="connsiteX3" fmla="*/ 3911 w 10149"/>
                <a:gd name="connsiteY3" fmla="*/ 2093 h 10064"/>
                <a:gd name="connsiteX4" fmla="*/ 2598 w 10149"/>
                <a:gd name="connsiteY4" fmla="*/ 2725 h 10064"/>
                <a:gd name="connsiteX5" fmla="*/ 1371 w 10149"/>
                <a:gd name="connsiteY5" fmla="*/ 4542 h 10064"/>
                <a:gd name="connsiteX6" fmla="*/ 1631 w 10149"/>
                <a:gd name="connsiteY6" fmla="*/ 6691 h 10064"/>
                <a:gd name="connsiteX7" fmla="*/ 1076 w 10149"/>
                <a:gd name="connsiteY7" fmla="*/ 7963 h 10064"/>
                <a:gd name="connsiteX8" fmla="*/ 980 w 10149"/>
                <a:gd name="connsiteY8" fmla="*/ 8869 h 10064"/>
                <a:gd name="connsiteX9" fmla="*/ 906 w 10149"/>
                <a:gd name="connsiteY9" fmla="*/ 10060 h 10064"/>
                <a:gd name="connsiteX10" fmla="*/ 455 w 10149"/>
                <a:gd name="connsiteY10" fmla="*/ 8386 h 10064"/>
                <a:gd name="connsiteX11" fmla="*/ 1 w 10149"/>
                <a:gd name="connsiteY11" fmla="*/ 6518 h 10064"/>
                <a:gd name="connsiteX12" fmla="*/ 500 w 10149"/>
                <a:gd name="connsiteY12" fmla="*/ 3354 h 10064"/>
                <a:gd name="connsiteX13" fmla="*/ 3310 w 10149"/>
                <a:gd name="connsiteY13" fmla="*/ 275 h 10064"/>
                <a:gd name="connsiteX14" fmla="*/ 5888 w 10149"/>
                <a:gd name="connsiteY14" fmla="*/ 228 h 10064"/>
                <a:gd name="connsiteX15" fmla="*/ 7310 w 10149"/>
                <a:gd name="connsiteY15" fmla="*/ 969 h 10064"/>
                <a:gd name="connsiteX16" fmla="*/ 8166 w 10149"/>
                <a:gd name="connsiteY16" fmla="*/ 1461 h 10064"/>
                <a:gd name="connsiteX17" fmla="*/ 8712 w 10149"/>
                <a:gd name="connsiteY17" fmla="*/ 1697 h 10064"/>
                <a:gd name="connsiteX18" fmla="*/ 8999 w 10149"/>
                <a:gd name="connsiteY18" fmla="*/ 2007 h 10064"/>
                <a:gd name="connsiteX19" fmla="*/ 10066 w 10149"/>
                <a:gd name="connsiteY19" fmla="*/ 4568 h 10064"/>
                <a:gd name="connsiteX20" fmla="*/ 10082 w 10149"/>
                <a:gd name="connsiteY20" fmla="*/ 8137 h 10064"/>
                <a:gd name="connsiteX21" fmla="*/ 10137 w 10149"/>
                <a:gd name="connsiteY21" fmla="*/ 8137 h 10064"/>
                <a:gd name="connsiteX22" fmla="*/ 9612 w 10149"/>
                <a:gd name="connsiteY22" fmla="*/ 8440 h 10064"/>
                <a:gd name="connsiteX23" fmla="*/ 9305 w 10149"/>
                <a:gd name="connsiteY23" fmla="*/ 9408 h 10064"/>
                <a:gd name="connsiteX24" fmla="*/ 9174 w 10149"/>
                <a:gd name="connsiteY24" fmla="*/ 7846 h 10064"/>
                <a:gd name="connsiteX25" fmla="*/ 8645 w 10149"/>
                <a:gd name="connsiteY25" fmla="*/ 6768 h 10064"/>
                <a:gd name="connsiteX26" fmla="*/ 8228 w 10149"/>
                <a:gd name="connsiteY26" fmla="*/ 5675 h 10064"/>
                <a:gd name="connsiteX27" fmla="*/ 8030 w 10149"/>
                <a:gd name="connsiteY27" fmla="*/ 3293 h 10064"/>
                <a:gd name="connsiteX28" fmla="*/ 7292 w 10149"/>
                <a:gd name="connsiteY28" fmla="*/ 2840 h 10064"/>
                <a:gd name="connsiteX0" fmla="*/ 7294 w 10151"/>
                <a:gd name="connsiteY0" fmla="*/ 2840 h 10064"/>
                <a:gd name="connsiteX1" fmla="*/ 7294 w 10151"/>
                <a:gd name="connsiteY1" fmla="*/ 2840 h 10064"/>
                <a:gd name="connsiteX2" fmla="*/ 6053 w 10151"/>
                <a:gd name="connsiteY2" fmla="*/ 2019 h 10064"/>
                <a:gd name="connsiteX3" fmla="*/ 3913 w 10151"/>
                <a:gd name="connsiteY3" fmla="*/ 2093 h 10064"/>
                <a:gd name="connsiteX4" fmla="*/ 2600 w 10151"/>
                <a:gd name="connsiteY4" fmla="*/ 2725 h 10064"/>
                <a:gd name="connsiteX5" fmla="*/ 1373 w 10151"/>
                <a:gd name="connsiteY5" fmla="*/ 4542 h 10064"/>
                <a:gd name="connsiteX6" fmla="*/ 1633 w 10151"/>
                <a:gd name="connsiteY6" fmla="*/ 6691 h 10064"/>
                <a:gd name="connsiteX7" fmla="*/ 1078 w 10151"/>
                <a:gd name="connsiteY7" fmla="*/ 7963 h 10064"/>
                <a:gd name="connsiteX8" fmla="*/ 982 w 10151"/>
                <a:gd name="connsiteY8" fmla="*/ 8869 h 10064"/>
                <a:gd name="connsiteX9" fmla="*/ 908 w 10151"/>
                <a:gd name="connsiteY9" fmla="*/ 10060 h 10064"/>
                <a:gd name="connsiteX10" fmla="*/ 457 w 10151"/>
                <a:gd name="connsiteY10" fmla="*/ 8386 h 10064"/>
                <a:gd name="connsiteX11" fmla="*/ 299 w 10151"/>
                <a:gd name="connsiteY11" fmla="*/ 8342 h 10064"/>
                <a:gd name="connsiteX12" fmla="*/ 3 w 10151"/>
                <a:gd name="connsiteY12" fmla="*/ 6518 h 10064"/>
                <a:gd name="connsiteX13" fmla="*/ 502 w 10151"/>
                <a:gd name="connsiteY13" fmla="*/ 3354 h 10064"/>
                <a:gd name="connsiteX14" fmla="*/ 3312 w 10151"/>
                <a:gd name="connsiteY14" fmla="*/ 275 h 10064"/>
                <a:gd name="connsiteX15" fmla="*/ 5890 w 10151"/>
                <a:gd name="connsiteY15" fmla="*/ 228 h 10064"/>
                <a:gd name="connsiteX16" fmla="*/ 7312 w 10151"/>
                <a:gd name="connsiteY16" fmla="*/ 969 h 10064"/>
                <a:gd name="connsiteX17" fmla="*/ 8168 w 10151"/>
                <a:gd name="connsiteY17" fmla="*/ 1461 h 10064"/>
                <a:gd name="connsiteX18" fmla="*/ 8714 w 10151"/>
                <a:gd name="connsiteY18" fmla="*/ 1697 h 10064"/>
                <a:gd name="connsiteX19" fmla="*/ 9001 w 10151"/>
                <a:gd name="connsiteY19" fmla="*/ 2007 h 10064"/>
                <a:gd name="connsiteX20" fmla="*/ 10068 w 10151"/>
                <a:gd name="connsiteY20" fmla="*/ 4568 h 10064"/>
                <a:gd name="connsiteX21" fmla="*/ 10084 w 10151"/>
                <a:gd name="connsiteY21" fmla="*/ 8137 h 10064"/>
                <a:gd name="connsiteX22" fmla="*/ 10139 w 10151"/>
                <a:gd name="connsiteY22" fmla="*/ 8137 h 10064"/>
                <a:gd name="connsiteX23" fmla="*/ 9614 w 10151"/>
                <a:gd name="connsiteY23" fmla="*/ 8440 h 10064"/>
                <a:gd name="connsiteX24" fmla="*/ 9307 w 10151"/>
                <a:gd name="connsiteY24" fmla="*/ 9408 h 10064"/>
                <a:gd name="connsiteX25" fmla="*/ 9176 w 10151"/>
                <a:gd name="connsiteY25" fmla="*/ 7846 h 10064"/>
                <a:gd name="connsiteX26" fmla="*/ 8647 w 10151"/>
                <a:gd name="connsiteY26" fmla="*/ 6768 h 10064"/>
                <a:gd name="connsiteX27" fmla="*/ 8230 w 10151"/>
                <a:gd name="connsiteY27" fmla="*/ 5675 h 10064"/>
                <a:gd name="connsiteX28" fmla="*/ 8032 w 10151"/>
                <a:gd name="connsiteY28" fmla="*/ 3293 h 10064"/>
                <a:gd name="connsiteX29" fmla="*/ 7294 w 10151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558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396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662 w 10166"/>
                <a:gd name="connsiteY26" fmla="*/ 6768 h 10061"/>
                <a:gd name="connsiteX27" fmla="*/ 8245 w 10166"/>
                <a:gd name="connsiteY27" fmla="*/ 5675 h 10061"/>
                <a:gd name="connsiteX28" fmla="*/ 8047 w 10166"/>
                <a:gd name="connsiteY28" fmla="*/ 3293 h 10061"/>
                <a:gd name="connsiteX29" fmla="*/ 7309 w 10166"/>
                <a:gd name="connsiteY29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245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96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937 w 10374"/>
                <a:gd name="connsiteY18" fmla="*/ 1697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397 w 10374"/>
                <a:gd name="connsiteY27" fmla="*/ 3030 h 10061"/>
                <a:gd name="connsiteX28" fmla="*/ 7517 w 10374"/>
                <a:gd name="connsiteY28" fmla="*/ 2840 h 1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374" h="10061">
                  <a:moveTo>
                    <a:pt x="7517" y="2840"/>
                  </a:moveTo>
                  <a:lnTo>
                    <a:pt x="7517" y="2840"/>
                  </a:lnTo>
                  <a:cubicBezTo>
                    <a:pt x="7517" y="2840"/>
                    <a:pt x="6754" y="2050"/>
                    <a:pt x="6276" y="2019"/>
                  </a:cubicBezTo>
                  <a:cubicBezTo>
                    <a:pt x="5798" y="1988"/>
                    <a:pt x="4740" y="2045"/>
                    <a:pt x="4136" y="2093"/>
                  </a:cubicBezTo>
                  <a:cubicBezTo>
                    <a:pt x="3532" y="2141"/>
                    <a:pt x="3246" y="2363"/>
                    <a:pt x="2823" y="2725"/>
                  </a:cubicBezTo>
                  <a:cubicBezTo>
                    <a:pt x="2400" y="3087"/>
                    <a:pt x="1779" y="3881"/>
                    <a:pt x="1596" y="4542"/>
                  </a:cubicBezTo>
                  <a:cubicBezTo>
                    <a:pt x="1413" y="5203"/>
                    <a:pt x="1774" y="6121"/>
                    <a:pt x="1725" y="6691"/>
                  </a:cubicBezTo>
                  <a:cubicBezTo>
                    <a:pt x="1355" y="7386"/>
                    <a:pt x="1588" y="7493"/>
                    <a:pt x="1301" y="7963"/>
                  </a:cubicBezTo>
                  <a:cubicBezTo>
                    <a:pt x="1282" y="8446"/>
                    <a:pt x="1271" y="8531"/>
                    <a:pt x="1205" y="8869"/>
                  </a:cubicBezTo>
                  <a:cubicBezTo>
                    <a:pt x="1139" y="9207"/>
                    <a:pt x="1218" y="10095"/>
                    <a:pt x="1131" y="10060"/>
                  </a:cubicBezTo>
                  <a:cubicBezTo>
                    <a:pt x="1044" y="10025"/>
                    <a:pt x="810" y="9086"/>
                    <a:pt x="680" y="8656"/>
                  </a:cubicBezTo>
                  <a:cubicBezTo>
                    <a:pt x="550" y="8226"/>
                    <a:pt x="424" y="8707"/>
                    <a:pt x="348" y="8396"/>
                  </a:cubicBezTo>
                  <a:cubicBezTo>
                    <a:pt x="272" y="8085"/>
                    <a:pt x="-55" y="6007"/>
                    <a:pt x="8" y="5167"/>
                  </a:cubicBezTo>
                  <a:cubicBezTo>
                    <a:pt x="71" y="4327"/>
                    <a:pt x="174" y="4394"/>
                    <a:pt x="725" y="3354"/>
                  </a:cubicBezTo>
                  <a:cubicBezTo>
                    <a:pt x="1276" y="2314"/>
                    <a:pt x="2637" y="796"/>
                    <a:pt x="3535" y="275"/>
                  </a:cubicBezTo>
                  <a:cubicBezTo>
                    <a:pt x="4433" y="-246"/>
                    <a:pt x="5446" y="112"/>
                    <a:pt x="6113" y="228"/>
                  </a:cubicBezTo>
                  <a:cubicBezTo>
                    <a:pt x="6780" y="344"/>
                    <a:pt x="6891" y="238"/>
                    <a:pt x="7535" y="969"/>
                  </a:cubicBezTo>
                  <a:cubicBezTo>
                    <a:pt x="7974" y="1461"/>
                    <a:pt x="7806" y="1045"/>
                    <a:pt x="8391" y="1461"/>
                  </a:cubicBezTo>
                  <a:cubicBezTo>
                    <a:pt x="8588" y="1591"/>
                    <a:pt x="8586" y="1518"/>
                    <a:pt x="8725" y="1609"/>
                  </a:cubicBezTo>
                  <a:cubicBezTo>
                    <a:pt x="8864" y="1700"/>
                    <a:pt x="8962" y="1538"/>
                    <a:pt x="9224" y="2007"/>
                  </a:cubicBezTo>
                  <a:cubicBezTo>
                    <a:pt x="9497" y="2309"/>
                    <a:pt x="10122" y="3690"/>
                    <a:pt x="10291" y="4568"/>
                  </a:cubicBezTo>
                  <a:cubicBezTo>
                    <a:pt x="10460" y="5447"/>
                    <a:pt x="10323" y="7495"/>
                    <a:pt x="10307" y="8137"/>
                  </a:cubicBezTo>
                  <a:cubicBezTo>
                    <a:pt x="9550" y="8076"/>
                    <a:pt x="10469" y="8063"/>
                    <a:pt x="10362" y="8137"/>
                  </a:cubicBezTo>
                  <a:cubicBezTo>
                    <a:pt x="9819" y="8157"/>
                    <a:pt x="9947" y="8275"/>
                    <a:pt x="9837" y="8440"/>
                  </a:cubicBezTo>
                  <a:cubicBezTo>
                    <a:pt x="9727" y="8605"/>
                    <a:pt x="9639" y="9506"/>
                    <a:pt x="9530" y="9408"/>
                  </a:cubicBezTo>
                  <a:cubicBezTo>
                    <a:pt x="9420" y="9309"/>
                    <a:pt x="9508" y="8251"/>
                    <a:pt x="9399" y="7846"/>
                  </a:cubicBezTo>
                  <a:cubicBezTo>
                    <a:pt x="9220" y="7224"/>
                    <a:pt x="8818" y="6434"/>
                    <a:pt x="8627" y="5675"/>
                  </a:cubicBezTo>
                  <a:cubicBezTo>
                    <a:pt x="8436" y="4916"/>
                    <a:pt x="8575" y="3287"/>
                    <a:pt x="8397" y="3030"/>
                  </a:cubicBezTo>
                  <a:cubicBezTo>
                    <a:pt x="8219" y="2774"/>
                    <a:pt x="7590" y="2963"/>
                    <a:pt x="7517" y="284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" name="Freeform 44"/>
            <p:cNvSpPr>
              <a:spLocks/>
            </p:cNvSpPr>
            <p:nvPr/>
          </p:nvSpPr>
          <p:spPr bwMode="auto">
            <a:xfrm>
              <a:off x="-1781197" y="2370560"/>
              <a:ext cx="459161" cy="200545"/>
            </a:xfrm>
            <a:custGeom>
              <a:avLst/>
              <a:gdLst>
                <a:gd name="T0" fmla="*/ 31 w 170"/>
                <a:gd name="T1" fmla="*/ 0 h 87"/>
                <a:gd name="T2" fmla="*/ 31 w 170"/>
                <a:gd name="T3" fmla="*/ 0 h 87"/>
                <a:gd name="T4" fmla="*/ 14 w 170"/>
                <a:gd name="T5" fmla="*/ 50 h 87"/>
                <a:gd name="T6" fmla="*/ 58 w 170"/>
                <a:gd name="T7" fmla="*/ 48 h 87"/>
                <a:gd name="T8" fmla="*/ 100 w 170"/>
                <a:gd name="T9" fmla="*/ 72 h 87"/>
                <a:gd name="T10" fmla="*/ 121 w 170"/>
                <a:gd name="T11" fmla="*/ 41 h 87"/>
                <a:gd name="T12" fmla="*/ 162 w 170"/>
                <a:gd name="T13" fmla="*/ 12 h 87"/>
                <a:gd name="connsiteX0" fmla="*/ 1214 w 8971"/>
                <a:gd name="connsiteY0" fmla="*/ 0 h 9384"/>
                <a:gd name="connsiteX1" fmla="*/ 1214 w 8971"/>
                <a:gd name="connsiteY1" fmla="*/ 0 h 9384"/>
                <a:gd name="connsiteX2" fmla="*/ 214 w 8971"/>
                <a:gd name="connsiteY2" fmla="*/ 5747 h 9384"/>
                <a:gd name="connsiteX3" fmla="*/ 2802 w 8971"/>
                <a:gd name="connsiteY3" fmla="*/ 5517 h 9384"/>
                <a:gd name="connsiteX4" fmla="*/ 4884 w 8971"/>
                <a:gd name="connsiteY4" fmla="*/ 9278 h 9384"/>
                <a:gd name="connsiteX5" fmla="*/ 6508 w 8971"/>
                <a:gd name="connsiteY5" fmla="*/ 4713 h 9384"/>
                <a:gd name="connsiteX6" fmla="*/ 8919 w 8971"/>
                <a:gd name="connsiteY6" fmla="*/ 1379 h 9384"/>
                <a:gd name="connsiteX0" fmla="*/ 1353 w 9999"/>
                <a:gd name="connsiteY0" fmla="*/ 0 h 10000"/>
                <a:gd name="connsiteX1" fmla="*/ 1353 w 9999"/>
                <a:gd name="connsiteY1" fmla="*/ 0 h 10000"/>
                <a:gd name="connsiteX2" fmla="*/ 239 w 9999"/>
                <a:gd name="connsiteY2" fmla="*/ 6124 h 10000"/>
                <a:gd name="connsiteX3" fmla="*/ 3123 w 9999"/>
                <a:gd name="connsiteY3" fmla="*/ 5879 h 10000"/>
                <a:gd name="connsiteX4" fmla="*/ 5444 w 9999"/>
                <a:gd name="connsiteY4" fmla="*/ 9887 h 10000"/>
                <a:gd name="connsiteX5" fmla="*/ 7254 w 9999"/>
                <a:gd name="connsiteY5" fmla="*/ 5022 h 10000"/>
                <a:gd name="connsiteX6" fmla="*/ 9942 w 9999"/>
                <a:gd name="connsiteY6" fmla="*/ 1470 h 10000"/>
                <a:gd name="connsiteX0" fmla="*/ 1353 w 10000"/>
                <a:gd name="connsiteY0" fmla="*/ 0 h 9887"/>
                <a:gd name="connsiteX1" fmla="*/ 1353 w 10000"/>
                <a:gd name="connsiteY1" fmla="*/ 0 h 9887"/>
                <a:gd name="connsiteX2" fmla="*/ 239 w 10000"/>
                <a:gd name="connsiteY2" fmla="*/ 6124 h 9887"/>
                <a:gd name="connsiteX3" fmla="*/ 3123 w 10000"/>
                <a:gd name="connsiteY3" fmla="*/ 5879 h 9887"/>
                <a:gd name="connsiteX4" fmla="*/ 5445 w 10000"/>
                <a:gd name="connsiteY4" fmla="*/ 9887 h 9887"/>
                <a:gd name="connsiteX5" fmla="*/ 7255 w 10000"/>
                <a:gd name="connsiteY5" fmla="*/ 5022 h 9887"/>
                <a:gd name="connsiteX6" fmla="*/ 9943 w 10000"/>
                <a:gd name="connsiteY6" fmla="*/ 1470 h 9887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5288 w 10000"/>
                <a:gd name="connsiteY4" fmla="*/ 11908 h 11908"/>
                <a:gd name="connsiteX5" fmla="*/ 7255 w 10000"/>
                <a:gd name="connsiteY5" fmla="*/ 5079 h 11908"/>
                <a:gd name="connsiteX6" fmla="*/ 9943 w 10000"/>
                <a:gd name="connsiteY6" fmla="*/ 1487 h 11908"/>
                <a:gd name="connsiteX0" fmla="*/ 1353 w 10000"/>
                <a:gd name="connsiteY0" fmla="*/ 0 h 12015"/>
                <a:gd name="connsiteX1" fmla="*/ 1353 w 10000"/>
                <a:gd name="connsiteY1" fmla="*/ 0 h 12015"/>
                <a:gd name="connsiteX2" fmla="*/ 239 w 10000"/>
                <a:gd name="connsiteY2" fmla="*/ 6194 h 12015"/>
                <a:gd name="connsiteX3" fmla="*/ 3123 w 10000"/>
                <a:gd name="connsiteY3" fmla="*/ 5946 h 12015"/>
                <a:gd name="connsiteX4" fmla="*/ 4347 w 10000"/>
                <a:gd name="connsiteY4" fmla="*/ 9033 h 12015"/>
                <a:gd name="connsiteX5" fmla="*/ 5288 w 10000"/>
                <a:gd name="connsiteY5" fmla="*/ 11908 h 12015"/>
                <a:gd name="connsiteX6" fmla="*/ 7255 w 10000"/>
                <a:gd name="connsiteY6" fmla="*/ 5079 h 12015"/>
                <a:gd name="connsiteX7" fmla="*/ 9943 w 10000"/>
                <a:gd name="connsiteY7" fmla="*/ 1487 h 12015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2979 w 10000"/>
                <a:gd name="connsiteY3" fmla="*/ 7702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23"/>
                <a:gd name="connsiteY0" fmla="*/ 0 h 11908"/>
                <a:gd name="connsiteX1" fmla="*/ 1353 w 10023"/>
                <a:gd name="connsiteY1" fmla="*/ 0 h 11908"/>
                <a:gd name="connsiteX2" fmla="*/ 239 w 10023"/>
                <a:gd name="connsiteY2" fmla="*/ 6194 h 11908"/>
                <a:gd name="connsiteX3" fmla="*/ 2979 w 10023"/>
                <a:gd name="connsiteY3" fmla="*/ 7702 h 11908"/>
                <a:gd name="connsiteX4" fmla="*/ 4347 w 10023"/>
                <a:gd name="connsiteY4" fmla="*/ 9033 h 11908"/>
                <a:gd name="connsiteX5" fmla="*/ 5288 w 10023"/>
                <a:gd name="connsiteY5" fmla="*/ 11908 h 11908"/>
                <a:gd name="connsiteX6" fmla="*/ 6658 w 10023"/>
                <a:gd name="connsiteY6" fmla="*/ 7277 h 11908"/>
                <a:gd name="connsiteX7" fmla="*/ 8266 w 10023"/>
                <a:gd name="connsiteY7" fmla="*/ 6396 h 11908"/>
                <a:gd name="connsiteX8" fmla="*/ 9943 w 10023"/>
                <a:gd name="connsiteY8" fmla="*/ 1487 h 11908"/>
                <a:gd name="connsiteX0" fmla="*/ 1353 w 10107"/>
                <a:gd name="connsiteY0" fmla="*/ 0 h 11908"/>
                <a:gd name="connsiteX1" fmla="*/ 1353 w 10107"/>
                <a:gd name="connsiteY1" fmla="*/ 0 h 11908"/>
                <a:gd name="connsiteX2" fmla="*/ 239 w 10107"/>
                <a:gd name="connsiteY2" fmla="*/ 6194 h 11908"/>
                <a:gd name="connsiteX3" fmla="*/ 2979 w 10107"/>
                <a:gd name="connsiteY3" fmla="*/ 7702 h 11908"/>
                <a:gd name="connsiteX4" fmla="*/ 4347 w 10107"/>
                <a:gd name="connsiteY4" fmla="*/ 9033 h 11908"/>
                <a:gd name="connsiteX5" fmla="*/ 5288 w 10107"/>
                <a:gd name="connsiteY5" fmla="*/ 11908 h 11908"/>
                <a:gd name="connsiteX6" fmla="*/ 6658 w 10107"/>
                <a:gd name="connsiteY6" fmla="*/ 7277 h 11908"/>
                <a:gd name="connsiteX7" fmla="*/ 9566 w 10107"/>
                <a:gd name="connsiteY7" fmla="*/ 7713 h 11908"/>
                <a:gd name="connsiteX8" fmla="*/ 9943 w 10107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6658 w 10191"/>
                <a:gd name="connsiteY6" fmla="*/ 7277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7814 w 10191"/>
                <a:gd name="connsiteY6" fmla="*/ 8155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9"/>
                <a:gd name="connsiteX1" fmla="*/ 1353 w 10191"/>
                <a:gd name="connsiteY1" fmla="*/ 0 h 11909"/>
                <a:gd name="connsiteX2" fmla="*/ 239 w 10191"/>
                <a:gd name="connsiteY2" fmla="*/ 6194 h 11909"/>
                <a:gd name="connsiteX3" fmla="*/ 2979 w 10191"/>
                <a:gd name="connsiteY3" fmla="*/ 7702 h 11909"/>
                <a:gd name="connsiteX4" fmla="*/ 5288 w 10191"/>
                <a:gd name="connsiteY4" fmla="*/ 11908 h 11909"/>
                <a:gd name="connsiteX5" fmla="*/ 7814 w 10191"/>
                <a:gd name="connsiteY5" fmla="*/ 8155 h 11909"/>
                <a:gd name="connsiteX6" fmla="*/ 9999 w 10191"/>
                <a:gd name="connsiteY6" fmla="*/ 8152 h 11909"/>
                <a:gd name="connsiteX7" fmla="*/ 9943 w 10191"/>
                <a:gd name="connsiteY7" fmla="*/ 1487 h 11909"/>
                <a:gd name="connsiteX0" fmla="*/ 1353 w 10242"/>
                <a:gd name="connsiteY0" fmla="*/ 0 h 11909"/>
                <a:gd name="connsiteX1" fmla="*/ 1353 w 10242"/>
                <a:gd name="connsiteY1" fmla="*/ 0 h 11909"/>
                <a:gd name="connsiteX2" fmla="*/ 239 w 10242"/>
                <a:gd name="connsiteY2" fmla="*/ 6194 h 11909"/>
                <a:gd name="connsiteX3" fmla="*/ 2979 w 10242"/>
                <a:gd name="connsiteY3" fmla="*/ 7702 h 11909"/>
                <a:gd name="connsiteX4" fmla="*/ 5288 w 10242"/>
                <a:gd name="connsiteY4" fmla="*/ 11908 h 11909"/>
                <a:gd name="connsiteX5" fmla="*/ 7814 w 10242"/>
                <a:gd name="connsiteY5" fmla="*/ 8155 h 11909"/>
                <a:gd name="connsiteX6" fmla="*/ 10143 w 10242"/>
                <a:gd name="connsiteY6" fmla="*/ 7274 h 11909"/>
                <a:gd name="connsiteX7" fmla="*/ 9943 w 10242"/>
                <a:gd name="connsiteY7" fmla="*/ 1487 h 11909"/>
                <a:gd name="connsiteX0" fmla="*/ 1353 w 9943"/>
                <a:gd name="connsiteY0" fmla="*/ 0 h 11909"/>
                <a:gd name="connsiteX1" fmla="*/ 1353 w 9943"/>
                <a:gd name="connsiteY1" fmla="*/ 0 h 11909"/>
                <a:gd name="connsiteX2" fmla="*/ 239 w 9943"/>
                <a:gd name="connsiteY2" fmla="*/ 6194 h 11909"/>
                <a:gd name="connsiteX3" fmla="*/ 2979 w 9943"/>
                <a:gd name="connsiteY3" fmla="*/ 7702 h 11909"/>
                <a:gd name="connsiteX4" fmla="*/ 5288 w 9943"/>
                <a:gd name="connsiteY4" fmla="*/ 11908 h 11909"/>
                <a:gd name="connsiteX5" fmla="*/ 7814 w 9943"/>
                <a:gd name="connsiteY5" fmla="*/ 8155 h 11909"/>
                <a:gd name="connsiteX6" fmla="*/ 9943 w 9943"/>
                <a:gd name="connsiteY6" fmla="*/ 1487 h 11909"/>
                <a:gd name="connsiteX0" fmla="*/ 1361 w 10416"/>
                <a:gd name="connsiteY0" fmla="*/ 0 h 10000"/>
                <a:gd name="connsiteX1" fmla="*/ 1361 w 10416"/>
                <a:gd name="connsiteY1" fmla="*/ 0 h 10000"/>
                <a:gd name="connsiteX2" fmla="*/ 240 w 10416"/>
                <a:gd name="connsiteY2" fmla="*/ 5201 h 10000"/>
                <a:gd name="connsiteX3" fmla="*/ 2996 w 10416"/>
                <a:gd name="connsiteY3" fmla="*/ 6467 h 10000"/>
                <a:gd name="connsiteX4" fmla="*/ 5318 w 10416"/>
                <a:gd name="connsiteY4" fmla="*/ 9999 h 10000"/>
                <a:gd name="connsiteX5" fmla="*/ 7859 w 10416"/>
                <a:gd name="connsiteY5" fmla="*/ 6848 h 10000"/>
                <a:gd name="connsiteX6" fmla="*/ 10328 w 10416"/>
                <a:gd name="connsiteY6" fmla="*/ 7216 h 10000"/>
                <a:gd name="connsiteX7" fmla="*/ 10000 w 1041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6847 h 10000"/>
                <a:gd name="connsiteX7" fmla="*/ 10000 w 1082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5741 h 10000"/>
                <a:gd name="connsiteX7" fmla="*/ 10000 w 10826"/>
                <a:gd name="connsiteY7" fmla="*/ 1249 h 10000"/>
                <a:gd name="connsiteX0" fmla="*/ 1361 w 10821"/>
                <a:gd name="connsiteY0" fmla="*/ 0 h 10000"/>
                <a:gd name="connsiteX1" fmla="*/ 1361 w 10821"/>
                <a:gd name="connsiteY1" fmla="*/ 0 h 10000"/>
                <a:gd name="connsiteX2" fmla="*/ 240 w 10821"/>
                <a:gd name="connsiteY2" fmla="*/ 5201 h 10000"/>
                <a:gd name="connsiteX3" fmla="*/ 2996 w 10821"/>
                <a:gd name="connsiteY3" fmla="*/ 6467 h 10000"/>
                <a:gd name="connsiteX4" fmla="*/ 5318 w 10821"/>
                <a:gd name="connsiteY4" fmla="*/ 9999 h 10000"/>
                <a:gd name="connsiteX5" fmla="*/ 7859 w 10821"/>
                <a:gd name="connsiteY5" fmla="*/ 6848 h 10000"/>
                <a:gd name="connsiteX6" fmla="*/ 10764 w 10821"/>
                <a:gd name="connsiteY6" fmla="*/ 5741 h 10000"/>
                <a:gd name="connsiteX7" fmla="*/ 9855 w 10821"/>
                <a:gd name="connsiteY7" fmla="*/ 143 h 10000"/>
                <a:gd name="connsiteX0" fmla="*/ 1361 w 11670"/>
                <a:gd name="connsiteY0" fmla="*/ 0 h 10000"/>
                <a:gd name="connsiteX1" fmla="*/ 1361 w 11670"/>
                <a:gd name="connsiteY1" fmla="*/ 0 h 10000"/>
                <a:gd name="connsiteX2" fmla="*/ 240 w 11670"/>
                <a:gd name="connsiteY2" fmla="*/ 5201 h 10000"/>
                <a:gd name="connsiteX3" fmla="*/ 2996 w 11670"/>
                <a:gd name="connsiteY3" fmla="*/ 6467 h 10000"/>
                <a:gd name="connsiteX4" fmla="*/ 5318 w 11670"/>
                <a:gd name="connsiteY4" fmla="*/ 9999 h 10000"/>
                <a:gd name="connsiteX5" fmla="*/ 7859 w 11670"/>
                <a:gd name="connsiteY5" fmla="*/ 6848 h 10000"/>
                <a:gd name="connsiteX6" fmla="*/ 10764 w 11670"/>
                <a:gd name="connsiteY6" fmla="*/ 5741 h 10000"/>
                <a:gd name="connsiteX7" fmla="*/ 9855 w 11670"/>
                <a:gd name="connsiteY7" fmla="*/ 143 h 10000"/>
                <a:gd name="connsiteX0" fmla="*/ 1361 w 12617"/>
                <a:gd name="connsiteY0" fmla="*/ 0 h 10000"/>
                <a:gd name="connsiteX1" fmla="*/ 1361 w 12617"/>
                <a:gd name="connsiteY1" fmla="*/ 0 h 10000"/>
                <a:gd name="connsiteX2" fmla="*/ 240 w 12617"/>
                <a:gd name="connsiteY2" fmla="*/ 5201 h 10000"/>
                <a:gd name="connsiteX3" fmla="*/ 2996 w 12617"/>
                <a:gd name="connsiteY3" fmla="*/ 6467 h 10000"/>
                <a:gd name="connsiteX4" fmla="*/ 5318 w 12617"/>
                <a:gd name="connsiteY4" fmla="*/ 9999 h 10000"/>
                <a:gd name="connsiteX5" fmla="*/ 7859 w 12617"/>
                <a:gd name="connsiteY5" fmla="*/ 6848 h 10000"/>
                <a:gd name="connsiteX6" fmla="*/ 10764 w 12617"/>
                <a:gd name="connsiteY6" fmla="*/ 5741 h 10000"/>
                <a:gd name="connsiteX7" fmla="*/ 9855 w 12617"/>
                <a:gd name="connsiteY7" fmla="*/ 143 h 10000"/>
                <a:gd name="connsiteX0" fmla="*/ 1361 w 10863"/>
                <a:gd name="connsiteY0" fmla="*/ 0 h 10000"/>
                <a:gd name="connsiteX1" fmla="*/ 1361 w 10863"/>
                <a:gd name="connsiteY1" fmla="*/ 0 h 10000"/>
                <a:gd name="connsiteX2" fmla="*/ 240 w 10863"/>
                <a:gd name="connsiteY2" fmla="*/ 5201 h 10000"/>
                <a:gd name="connsiteX3" fmla="*/ 2996 w 10863"/>
                <a:gd name="connsiteY3" fmla="*/ 6467 h 10000"/>
                <a:gd name="connsiteX4" fmla="*/ 5318 w 10863"/>
                <a:gd name="connsiteY4" fmla="*/ 9999 h 10000"/>
                <a:gd name="connsiteX5" fmla="*/ 7859 w 10863"/>
                <a:gd name="connsiteY5" fmla="*/ 6848 h 10000"/>
                <a:gd name="connsiteX6" fmla="*/ 10764 w 10863"/>
                <a:gd name="connsiteY6" fmla="*/ 5741 h 10000"/>
                <a:gd name="connsiteX7" fmla="*/ 9855 w 10863"/>
                <a:gd name="connsiteY7" fmla="*/ 143 h 10000"/>
                <a:gd name="connsiteX0" fmla="*/ 604 w 10106"/>
                <a:gd name="connsiteY0" fmla="*/ 0 h 10000"/>
                <a:gd name="connsiteX1" fmla="*/ 604 w 10106"/>
                <a:gd name="connsiteY1" fmla="*/ 0 h 10000"/>
                <a:gd name="connsiteX2" fmla="*/ 355 w 10106"/>
                <a:gd name="connsiteY2" fmla="*/ 5201 h 10000"/>
                <a:gd name="connsiteX3" fmla="*/ 2239 w 10106"/>
                <a:gd name="connsiteY3" fmla="*/ 6467 h 10000"/>
                <a:gd name="connsiteX4" fmla="*/ 4561 w 10106"/>
                <a:gd name="connsiteY4" fmla="*/ 9999 h 10000"/>
                <a:gd name="connsiteX5" fmla="*/ 7102 w 10106"/>
                <a:gd name="connsiteY5" fmla="*/ 6848 h 10000"/>
                <a:gd name="connsiteX6" fmla="*/ 10007 w 10106"/>
                <a:gd name="connsiteY6" fmla="*/ 5741 h 10000"/>
                <a:gd name="connsiteX7" fmla="*/ 9098 w 10106"/>
                <a:gd name="connsiteY7" fmla="*/ 143 h 10000"/>
                <a:gd name="connsiteX0" fmla="*/ 604 w 9569"/>
                <a:gd name="connsiteY0" fmla="*/ 0 h 10000"/>
                <a:gd name="connsiteX1" fmla="*/ 604 w 9569"/>
                <a:gd name="connsiteY1" fmla="*/ 0 h 10000"/>
                <a:gd name="connsiteX2" fmla="*/ 355 w 9569"/>
                <a:gd name="connsiteY2" fmla="*/ 5201 h 10000"/>
                <a:gd name="connsiteX3" fmla="*/ 2239 w 9569"/>
                <a:gd name="connsiteY3" fmla="*/ 6467 h 10000"/>
                <a:gd name="connsiteX4" fmla="*/ 4561 w 9569"/>
                <a:gd name="connsiteY4" fmla="*/ 9999 h 10000"/>
                <a:gd name="connsiteX5" fmla="*/ 7102 w 9569"/>
                <a:gd name="connsiteY5" fmla="*/ 6848 h 10000"/>
                <a:gd name="connsiteX6" fmla="*/ 9426 w 9569"/>
                <a:gd name="connsiteY6" fmla="*/ 5372 h 10000"/>
                <a:gd name="connsiteX7" fmla="*/ 9098 w 9569"/>
                <a:gd name="connsiteY7" fmla="*/ 143 h 10000"/>
                <a:gd name="connsiteX0" fmla="*/ 631 w 9620"/>
                <a:gd name="connsiteY0" fmla="*/ 0 h 10000"/>
                <a:gd name="connsiteX1" fmla="*/ 631 w 9620"/>
                <a:gd name="connsiteY1" fmla="*/ 0 h 10000"/>
                <a:gd name="connsiteX2" fmla="*/ 371 w 9620"/>
                <a:gd name="connsiteY2" fmla="*/ 5201 h 10000"/>
                <a:gd name="connsiteX3" fmla="*/ 2340 w 9620"/>
                <a:gd name="connsiteY3" fmla="*/ 6467 h 10000"/>
                <a:gd name="connsiteX4" fmla="*/ 4766 w 9620"/>
                <a:gd name="connsiteY4" fmla="*/ 9999 h 10000"/>
                <a:gd name="connsiteX5" fmla="*/ 7422 w 9620"/>
                <a:gd name="connsiteY5" fmla="*/ 6848 h 10000"/>
                <a:gd name="connsiteX6" fmla="*/ 9396 w 9620"/>
                <a:gd name="connsiteY6" fmla="*/ 5372 h 10000"/>
                <a:gd name="connsiteX7" fmla="*/ 9508 w 9620"/>
                <a:gd name="connsiteY7" fmla="*/ 143 h 10000"/>
                <a:gd name="connsiteX0" fmla="*/ 656 w 9906"/>
                <a:gd name="connsiteY0" fmla="*/ 594 h 10594"/>
                <a:gd name="connsiteX1" fmla="*/ 656 w 9906"/>
                <a:gd name="connsiteY1" fmla="*/ 594 h 10594"/>
                <a:gd name="connsiteX2" fmla="*/ 386 w 9906"/>
                <a:gd name="connsiteY2" fmla="*/ 5795 h 10594"/>
                <a:gd name="connsiteX3" fmla="*/ 2432 w 9906"/>
                <a:gd name="connsiteY3" fmla="*/ 7061 h 10594"/>
                <a:gd name="connsiteX4" fmla="*/ 4954 w 9906"/>
                <a:gd name="connsiteY4" fmla="*/ 10593 h 10594"/>
                <a:gd name="connsiteX5" fmla="*/ 7715 w 9906"/>
                <a:gd name="connsiteY5" fmla="*/ 7442 h 10594"/>
                <a:gd name="connsiteX6" fmla="*/ 9767 w 9906"/>
                <a:gd name="connsiteY6" fmla="*/ 5966 h 10594"/>
                <a:gd name="connsiteX7" fmla="*/ 9253 w 9906"/>
                <a:gd name="connsiteY7" fmla="*/ 0 h 1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06" h="10594">
                  <a:moveTo>
                    <a:pt x="656" y="594"/>
                  </a:moveTo>
                  <a:lnTo>
                    <a:pt x="656" y="594"/>
                  </a:lnTo>
                  <a:cubicBezTo>
                    <a:pt x="656" y="594"/>
                    <a:pt x="-619" y="4027"/>
                    <a:pt x="386" y="5795"/>
                  </a:cubicBezTo>
                  <a:cubicBezTo>
                    <a:pt x="1316" y="7668"/>
                    <a:pt x="1670" y="6261"/>
                    <a:pt x="2432" y="7061"/>
                  </a:cubicBezTo>
                  <a:cubicBezTo>
                    <a:pt x="3193" y="7861"/>
                    <a:pt x="4075" y="10530"/>
                    <a:pt x="4954" y="10593"/>
                  </a:cubicBezTo>
                  <a:cubicBezTo>
                    <a:pt x="5836" y="10656"/>
                    <a:pt x="7045" y="8459"/>
                    <a:pt x="7715" y="7442"/>
                  </a:cubicBezTo>
                  <a:cubicBezTo>
                    <a:pt x="8386" y="6425"/>
                    <a:pt x="9378" y="6899"/>
                    <a:pt x="9767" y="5966"/>
                  </a:cubicBezTo>
                  <a:cubicBezTo>
                    <a:pt x="10312" y="4296"/>
                    <a:pt x="9075" y="442"/>
                    <a:pt x="925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4" name="Freeform 46"/>
            <p:cNvSpPr>
              <a:spLocks/>
            </p:cNvSpPr>
            <p:nvPr/>
          </p:nvSpPr>
          <p:spPr bwMode="auto">
            <a:xfrm rot="120000">
              <a:off x="-1842504" y="2706452"/>
              <a:ext cx="600363" cy="172627"/>
            </a:xfrm>
            <a:custGeom>
              <a:avLst/>
              <a:gdLst>
                <a:gd name="T0" fmla="*/ 55 w 319"/>
                <a:gd name="T1" fmla="*/ 9 h 187"/>
                <a:gd name="T2" fmla="*/ 55 w 319"/>
                <a:gd name="T3" fmla="*/ 9 h 187"/>
                <a:gd name="T4" fmla="*/ 291 w 319"/>
                <a:gd name="T5" fmla="*/ 0 h 187"/>
                <a:gd name="T6" fmla="*/ 312 w 319"/>
                <a:gd name="T7" fmla="*/ 86 h 187"/>
                <a:gd name="T8" fmla="*/ 149 w 319"/>
                <a:gd name="T9" fmla="*/ 176 h 187"/>
                <a:gd name="T10" fmla="*/ 55 w 319"/>
                <a:gd name="T11" fmla="*/ 9 h 187"/>
                <a:gd name="connsiteX0" fmla="*/ 404 w 8496"/>
                <a:gd name="connsiteY0" fmla="*/ 481 h 8084"/>
                <a:gd name="connsiteX1" fmla="*/ 404 w 8496"/>
                <a:gd name="connsiteY1" fmla="*/ 481 h 8084"/>
                <a:gd name="connsiteX2" fmla="*/ 7802 w 8496"/>
                <a:gd name="connsiteY2" fmla="*/ 0 h 8084"/>
                <a:gd name="connsiteX3" fmla="*/ 8461 w 8496"/>
                <a:gd name="connsiteY3" fmla="*/ 4599 h 8084"/>
                <a:gd name="connsiteX4" fmla="*/ 4830 w 8496"/>
                <a:gd name="connsiteY4" fmla="*/ 7975 h 8084"/>
                <a:gd name="connsiteX5" fmla="*/ 404 w 8496"/>
                <a:gd name="connsiteY5" fmla="*/ 481 h 8084"/>
                <a:gd name="connsiteX0" fmla="*/ 996 w 9524"/>
                <a:gd name="connsiteY0" fmla="*/ 3262 h 9943"/>
                <a:gd name="connsiteX1" fmla="*/ 0 w 9524"/>
                <a:gd name="connsiteY1" fmla="*/ 595 h 9943"/>
                <a:gd name="connsiteX2" fmla="*/ 8707 w 9524"/>
                <a:gd name="connsiteY2" fmla="*/ 0 h 9943"/>
                <a:gd name="connsiteX3" fmla="*/ 9483 w 9524"/>
                <a:gd name="connsiteY3" fmla="*/ 5689 h 9943"/>
                <a:gd name="connsiteX4" fmla="*/ 5209 w 9524"/>
                <a:gd name="connsiteY4" fmla="*/ 9865 h 9943"/>
                <a:gd name="connsiteX5" fmla="*/ 996 w 9524"/>
                <a:gd name="connsiteY5" fmla="*/ 3262 h 9943"/>
                <a:gd name="connsiteX0" fmla="*/ 1046 w 10000"/>
                <a:gd name="connsiteY0" fmla="*/ 3281 h 10072"/>
                <a:gd name="connsiteX1" fmla="*/ 0 w 10000"/>
                <a:gd name="connsiteY1" fmla="*/ 598 h 10072"/>
                <a:gd name="connsiteX2" fmla="*/ 9142 w 10000"/>
                <a:gd name="connsiteY2" fmla="*/ 0 h 10072"/>
                <a:gd name="connsiteX3" fmla="*/ 9957 w 10000"/>
                <a:gd name="connsiteY3" fmla="*/ 5722 h 10072"/>
                <a:gd name="connsiteX4" fmla="*/ 5469 w 10000"/>
                <a:gd name="connsiteY4" fmla="*/ 9922 h 10072"/>
                <a:gd name="connsiteX5" fmla="*/ 2522 w 10000"/>
                <a:gd name="connsiteY5" fmla="*/ 8582 h 10072"/>
                <a:gd name="connsiteX6" fmla="*/ 1046 w 10000"/>
                <a:gd name="connsiteY6" fmla="*/ 3281 h 10072"/>
                <a:gd name="connsiteX0" fmla="*/ 1046 w 9594"/>
                <a:gd name="connsiteY0" fmla="*/ 3580 h 10342"/>
                <a:gd name="connsiteX1" fmla="*/ 0 w 9594"/>
                <a:gd name="connsiteY1" fmla="*/ 897 h 10342"/>
                <a:gd name="connsiteX2" fmla="*/ 9142 w 9594"/>
                <a:gd name="connsiteY2" fmla="*/ 299 h 10342"/>
                <a:gd name="connsiteX3" fmla="*/ 8131 w 9594"/>
                <a:gd name="connsiteY3" fmla="*/ 6469 h 10342"/>
                <a:gd name="connsiteX4" fmla="*/ 5469 w 9594"/>
                <a:gd name="connsiteY4" fmla="*/ 10221 h 10342"/>
                <a:gd name="connsiteX5" fmla="*/ 2522 w 9594"/>
                <a:gd name="connsiteY5" fmla="*/ 8881 h 10342"/>
                <a:gd name="connsiteX6" fmla="*/ 1046 w 9594"/>
                <a:gd name="connsiteY6" fmla="*/ 3580 h 10342"/>
                <a:gd name="connsiteX0" fmla="*/ 1090 w 9621"/>
                <a:gd name="connsiteY0" fmla="*/ 3193 h 9731"/>
                <a:gd name="connsiteX1" fmla="*/ 0 w 9621"/>
                <a:gd name="connsiteY1" fmla="*/ 598 h 9731"/>
                <a:gd name="connsiteX2" fmla="*/ 5882 w 9621"/>
                <a:gd name="connsiteY2" fmla="*/ 3976 h 9731"/>
                <a:gd name="connsiteX3" fmla="*/ 9529 w 9621"/>
                <a:gd name="connsiteY3" fmla="*/ 20 h 9731"/>
                <a:gd name="connsiteX4" fmla="*/ 8475 w 9621"/>
                <a:gd name="connsiteY4" fmla="*/ 5986 h 9731"/>
                <a:gd name="connsiteX5" fmla="*/ 5700 w 9621"/>
                <a:gd name="connsiteY5" fmla="*/ 9614 h 9731"/>
                <a:gd name="connsiteX6" fmla="*/ 2629 w 9621"/>
                <a:gd name="connsiteY6" fmla="*/ 8318 h 9731"/>
                <a:gd name="connsiteX7" fmla="*/ 1090 w 9621"/>
                <a:gd name="connsiteY7" fmla="*/ 3193 h 9731"/>
                <a:gd name="connsiteX0" fmla="*/ 288 w 9155"/>
                <a:gd name="connsiteY0" fmla="*/ 3280 h 9999"/>
                <a:gd name="connsiteX1" fmla="*/ 0 w 9155"/>
                <a:gd name="connsiteY1" fmla="*/ 3725 h 9999"/>
                <a:gd name="connsiteX2" fmla="*/ 5269 w 9155"/>
                <a:gd name="connsiteY2" fmla="*/ 4085 h 9999"/>
                <a:gd name="connsiteX3" fmla="*/ 9059 w 9155"/>
                <a:gd name="connsiteY3" fmla="*/ 20 h 9999"/>
                <a:gd name="connsiteX4" fmla="*/ 7964 w 9155"/>
                <a:gd name="connsiteY4" fmla="*/ 6150 h 9999"/>
                <a:gd name="connsiteX5" fmla="*/ 5080 w 9155"/>
                <a:gd name="connsiteY5" fmla="*/ 9879 h 9999"/>
                <a:gd name="connsiteX6" fmla="*/ 1888 w 9155"/>
                <a:gd name="connsiteY6" fmla="*/ 8547 h 9999"/>
                <a:gd name="connsiteX7" fmla="*/ 288 w 9155"/>
                <a:gd name="connsiteY7" fmla="*/ 3280 h 9999"/>
                <a:gd name="connsiteX0" fmla="*/ 315 w 10886"/>
                <a:gd name="connsiteY0" fmla="*/ 1515 h 8235"/>
                <a:gd name="connsiteX1" fmla="*/ 0 w 10886"/>
                <a:gd name="connsiteY1" fmla="*/ 1960 h 8235"/>
                <a:gd name="connsiteX2" fmla="*/ 5755 w 10886"/>
                <a:gd name="connsiteY2" fmla="*/ 2320 h 8235"/>
                <a:gd name="connsiteX3" fmla="*/ 10818 w 10886"/>
                <a:gd name="connsiteY3" fmla="*/ 33 h 8235"/>
                <a:gd name="connsiteX4" fmla="*/ 8699 w 10886"/>
                <a:gd name="connsiteY4" fmla="*/ 4386 h 8235"/>
                <a:gd name="connsiteX5" fmla="*/ 5549 w 10886"/>
                <a:gd name="connsiteY5" fmla="*/ 8115 h 8235"/>
                <a:gd name="connsiteX6" fmla="*/ 2062 w 10886"/>
                <a:gd name="connsiteY6" fmla="*/ 6783 h 8235"/>
                <a:gd name="connsiteX7" fmla="*/ 315 w 10886"/>
                <a:gd name="connsiteY7" fmla="*/ 1515 h 8235"/>
                <a:gd name="connsiteX0" fmla="*/ 289 w 10001"/>
                <a:gd name="connsiteY0" fmla="*/ 254 h 8414"/>
                <a:gd name="connsiteX1" fmla="*/ 0 w 10001"/>
                <a:gd name="connsiteY1" fmla="*/ 794 h 8414"/>
                <a:gd name="connsiteX2" fmla="*/ 5287 w 10001"/>
                <a:gd name="connsiteY2" fmla="*/ 1231 h 8414"/>
                <a:gd name="connsiteX3" fmla="*/ 9938 w 10001"/>
                <a:gd name="connsiteY3" fmla="*/ 76 h 8414"/>
                <a:gd name="connsiteX4" fmla="*/ 7991 w 10001"/>
                <a:gd name="connsiteY4" fmla="*/ 3740 h 8414"/>
                <a:gd name="connsiteX5" fmla="*/ 5097 w 10001"/>
                <a:gd name="connsiteY5" fmla="*/ 8268 h 8414"/>
                <a:gd name="connsiteX6" fmla="*/ 1894 w 10001"/>
                <a:gd name="connsiteY6" fmla="*/ 6651 h 8414"/>
                <a:gd name="connsiteX7" fmla="*/ 289 w 10001"/>
                <a:gd name="connsiteY7" fmla="*/ 254 h 8414"/>
                <a:gd name="connsiteX0" fmla="*/ 289 w 10081"/>
                <a:gd name="connsiteY0" fmla="*/ 404 h 9985"/>
                <a:gd name="connsiteX1" fmla="*/ 0 w 10081"/>
                <a:gd name="connsiteY1" fmla="*/ 1046 h 9985"/>
                <a:gd name="connsiteX2" fmla="*/ 5286 w 10081"/>
                <a:gd name="connsiteY2" fmla="*/ 1565 h 9985"/>
                <a:gd name="connsiteX3" fmla="*/ 9937 w 10081"/>
                <a:gd name="connsiteY3" fmla="*/ 192 h 9985"/>
                <a:gd name="connsiteX4" fmla="*/ 8839 w 10081"/>
                <a:gd name="connsiteY4" fmla="*/ 6482 h 9985"/>
                <a:gd name="connsiteX5" fmla="*/ 5096 w 10081"/>
                <a:gd name="connsiteY5" fmla="*/ 9928 h 9985"/>
                <a:gd name="connsiteX6" fmla="*/ 1894 w 10081"/>
                <a:gd name="connsiteY6" fmla="*/ 8007 h 9985"/>
                <a:gd name="connsiteX7" fmla="*/ 289 w 10081"/>
                <a:gd name="connsiteY7" fmla="*/ 404 h 9985"/>
                <a:gd name="connsiteX0" fmla="*/ 0 w 12082"/>
                <a:gd name="connsiteY0" fmla="*/ 4864 h 9999"/>
                <a:gd name="connsiteX1" fmla="*/ 2082 w 12082"/>
                <a:gd name="connsiteY1" fmla="*/ 1048 h 9999"/>
                <a:gd name="connsiteX2" fmla="*/ 7326 w 12082"/>
                <a:gd name="connsiteY2" fmla="*/ 1567 h 9999"/>
                <a:gd name="connsiteX3" fmla="*/ 11939 w 12082"/>
                <a:gd name="connsiteY3" fmla="*/ 192 h 9999"/>
                <a:gd name="connsiteX4" fmla="*/ 10850 w 12082"/>
                <a:gd name="connsiteY4" fmla="*/ 6492 h 9999"/>
                <a:gd name="connsiteX5" fmla="*/ 7137 w 12082"/>
                <a:gd name="connsiteY5" fmla="*/ 9943 h 9999"/>
                <a:gd name="connsiteX6" fmla="*/ 3961 w 12082"/>
                <a:gd name="connsiteY6" fmla="*/ 8019 h 9999"/>
                <a:gd name="connsiteX7" fmla="*/ 0 w 12082"/>
                <a:gd name="connsiteY7" fmla="*/ 4864 h 9999"/>
                <a:gd name="connsiteX0" fmla="*/ 0 w 12593"/>
                <a:gd name="connsiteY0" fmla="*/ 4864 h 10000"/>
                <a:gd name="connsiteX1" fmla="*/ 1723 w 12593"/>
                <a:gd name="connsiteY1" fmla="*/ 1048 h 10000"/>
                <a:gd name="connsiteX2" fmla="*/ 6064 w 12593"/>
                <a:gd name="connsiteY2" fmla="*/ 1567 h 10000"/>
                <a:gd name="connsiteX3" fmla="*/ 12551 w 12593"/>
                <a:gd name="connsiteY3" fmla="*/ 192 h 10000"/>
                <a:gd name="connsiteX4" fmla="*/ 8980 w 12593"/>
                <a:gd name="connsiteY4" fmla="*/ 6493 h 10000"/>
                <a:gd name="connsiteX5" fmla="*/ 5907 w 12593"/>
                <a:gd name="connsiteY5" fmla="*/ 9944 h 10000"/>
                <a:gd name="connsiteX6" fmla="*/ 3278 w 12593"/>
                <a:gd name="connsiteY6" fmla="*/ 8020 h 10000"/>
                <a:gd name="connsiteX7" fmla="*/ 0 w 12593"/>
                <a:gd name="connsiteY7" fmla="*/ 4864 h 10000"/>
                <a:gd name="connsiteX0" fmla="*/ 0 w 12648"/>
                <a:gd name="connsiteY0" fmla="*/ 4837 h 10001"/>
                <a:gd name="connsiteX1" fmla="*/ 1723 w 12648"/>
                <a:gd name="connsiteY1" fmla="*/ 1021 h 10001"/>
                <a:gd name="connsiteX2" fmla="*/ 6064 w 12648"/>
                <a:gd name="connsiteY2" fmla="*/ 1540 h 10001"/>
                <a:gd name="connsiteX3" fmla="*/ 12551 w 12648"/>
                <a:gd name="connsiteY3" fmla="*/ 165 h 10001"/>
                <a:gd name="connsiteX4" fmla="*/ 10048 w 12648"/>
                <a:gd name="connsiteY4" fmla="*/ 5971 h 10001"/>
                <a:gd name="connsiteX5" fmla="*/ 5907 w 12648"/>
                <a:gd name="connsiteY5" fmla="*/ 9917 h 10001"/>
                <a:gd name="connsiteX6" fmla="*/ 3278 w 12648"/>
                <a:gd name="connsiteY6" fmla="*/ 7993 h 10001"/>
                <a:gd name="connsiteX7" fmla="*/ 0 w 12648"/>
                <a:gd name="connsiteY7" fmla="*/ 4837 h 10001"/>
                <a:gd name="connsiteX0" fmla="*/ 0 w 12648"/>
                <a:gd name="connsiteY0" fmla="*/ 4837 h 12099"/>
                <a:gd name="connsiteX1" fmla="*/ 1723 w 12648"/>
                <a:gd name="connsiteY1" fmla="*/ 1021 h 12099"/>
                <a:gd name="connsiteX2" fmla="*/ 6064 w 12648"/>
                <a:gd name="connsiteY2" fmla="*/ 1540 h 12099"/>
                <a:gd name="connsiteX3" fmla="*/ 12551 w 12648"/>
                <a:gd name="connsiteY3" fmla="*/ 165 h 12099"/>
                <a:gd name="connsiteX4" fmla="*/ 10048 w 12648"/>
                <a:gd name="connsiteY4" fmla="*/ 5971 h 12099"/>
                <a:gd name="connsiteX5" fmla="*/ 6294 w 12648"/>
                <a:gd name="connsiteY5" fmla="*/ 12072 h 12099"/>
                <a:gd name="connsiteX6" fmla="*/ 3278 w 12648"/>
                <a:gd name="connsiteY6" fmla="*/ 7993 h 12099"/>
                <a:gd name="connsiteX7" fmla="*/ 0 w 12648"/>
                <a:gd name="connsiteY7" fmla="*/ 4837 h 12099"/>
                <a:gd name="connsiteX0" fmla="*/ 0 w 12648"/>
                <a:gd name="connsiteY0" fmla="*/ 4837 h 12291"/>
                <a:gd name="connsiteX1" fmla="*/ 1723 w 12648"/>
                <a:gd name="connsiteY1" fmla="*/ 1021 h 12291"/>
                <a:gd name="connsiteX2" fmla="*/ 6064 w 12648"/>
                <a:gd name="connsiteY2" fmla="*/ 1540 h 12291"/>
                <a:gd name="connsiteX3" fmla="*/ 12551 w 12648"/>
                <a:gd name="connsiteY3" fmla="*/ 165 h 12291"/>
                <a:gd name="connsiteX4" fmla="*/ 10048 w 12648"/>
                <a:gd name="connsiteY4" fmla="*/ 5971 h 12291"/>
                <a:gd name="connsiteX5" fmla="*/ 6294 w 12648"/>
                <a:gd name="connsiteY5" fmla="*/ 12072 h 12291"/>
                <a:gd name="connsiteX6" fmla="*/ 3278 w 12648"/>
                <a:gd name="connsiteY6" fmla="*/ 10138 h 12291"/>
                <a:gd name="connsiteX7" fmla="*/ 0 w 12648"/>
                <a:gd name="connsiteY7" fmla="*/ 4837 h 12291"/>
                <a:gd name="connsiteX0" fmla="*/ 0 w 12830"/>
                <a:gd name="connsiteY0" fmla="*/ 4997 h 12286"/>
                <a:gd name="connsiteX1" fmla="*/ 1723 w 12830"/>
                <a:gd name="connsiteY1" fmla="*/ 1181 h 12286"/>
                <a:gd name="connsiteX2" fmla="*/ 6064 w 12830"/>
                <a:gd name="connsiteY2" fmla="*/ 1700 h 12286"/>
                <a:gd name="connsiteX3" fmla="*/ 12551 w 12830"/>
                <a:gd name="connsiteY3" fmla="*/ 325 h 12286"/>
                <a:gd name="connsiteX4" fmla="*/ 11598 w 12830"/>
                <a:gd name="connsiteY4" fmla="*/ 8808 h 12286"/>
                <a:gd name="connsiteX5" fmla="*/ 6294 w 12830"/>
                <a:gd name="connsiteY5" fmla="*/ 12232 h 12286"/>
                <a:gd name="connsiteX6" fmla="*/ 3278 w 12830"/>
                <a:gd name="connsiteY6" fmla="*/ 10298 h 12286"/>
                <a:gd name="connsiteX7" fmla="*/ 0 w 12830"/>
                <a:gd name="connsiteY7" fmla="*/ 4997 h 12286"/>
                <a:gd name="connsiteX0" fmla="*/ 0 w 12943"/>
                <a:gd name="connsiteY0" fmla="*/ 4997 h 12286"/>
                <a:gd name="connsiteX1" fmla="*/ 1723 w 12943"/>
                <a:gd name="connsiteY1" fmla="*/ 1181 h 12286"/>
                <a:gd name="connsiteX2" fmla="*/ 6064 w 12943"/>
                <a:gd name="connsiteY2" fmla="*/ 1700 h 12286"/>
                <a:gd name="connsiteX3" fmla="*/ 12551 w 12943"/>
                <a:gd name="connsiteY3" fmla="*/ 325 h 12286"/>
                <a:gd name="connsiteX4" fmla="*/ 11598 w 12943"/>
                <a:gd name="connsiteY4" fmla="*/ 8808 h 12286"/>
                <a:gd name="connsiteX5" fmla="*/ 6294 w 12943"/>
                <a:gd name="connsiteY5" fmla="*/ 12232 h 12286"/>
                <a:gd name="connsiteX6" fmla="*/ 3278 w 12943"/>
                <a:gd name="connsiteY6" fmla="*/ 10298 h 12286"/>
                <a:gd name="connsiteX7" fmla="*/ 0 w 12943"/>
                <a:gd name="connsiteY7" fmla="*/ 4997 h 12286"/>
                <a:gd name="connsiteX0" fmla="*/ 0 w 12802"/>
                <a:gd name="connsiteY0" fmla="*/ 5234 h 12523"/>
                <a:gd name="connsiteX1" fmla="*/ 1723 w 12802"/>
                <a:gd name="connsiteY1" fmla="*/ 1418 h 12523"/>
                <a:gd name="connsiteX2" fmla="*/ 7999 w 12802"/>
                <a:gd name="connsiteY2" fmla="*/ 867 h 12523"/>
                <a:gd name="connsiteX3" fmla="*/ 12551 w 12802"/>
                <a:gd name="connsiteY3" fmla="*/ 562 h 12523"/>
                <a:gd name="connsiteX4" fmla="*/ 11598 w 12802"/>
                <a:gd name="connsiteY4" fmla="*/ 9045 h 12523"/>
                <a:gd name="connsiteX5" fmla="*/ 6294 w 12802"/>
                <a:gd name="connsiteY5" fmla="*/ 12469 h 12523"/>
                <a:gd name="connsiteX6" fmla="*/ 3278 w 12802"/>
                <a:gd name="connsiteY6" fmla="*/ 10535 h 12523"/>
                <a:gd name="connsiteX7" fmla="*/ 0 w 12802"/>
                <a:gd name="connsiteY7" fmla="*/ 5234 h 12523"/>
                <a:gd name="connsiteX0" fmla="*/ 0 w 12602"/>
                <a:gd name="connsiteY0" fmla="*/ 5370 h 12659"/>
                <a:gd name="connsiteX1" fmla="*/ 1723 w 12602"/>
                <a:gd name="connsiteY1" fmla="*/ 1554 h 12659"/>
                <a:gd name="connsiteX2" fmla="*/ 7999 w 12602"/>
                <a:gd name="connsiteY2" fmla="*/ 1003 h 12659"/>
                <a:gd name="connsiteX3" fmla="*/ 10782 w 12602"/>
                <a:gd name="connsiteY3" fmla="*/ 536 h 12659"/>
                <a:gd name="connsiteX4" fmla="*/ 12551 w 12602"/>
                <a:gd name="connsiteY4" fmla="*/ 698 h 12659"/>
                <a:gd name="connsiteX5" fmla="*/ 11598 w 12602"/>
                <a:gd name="connsiteY5" fmla="*/ 9181 h 12659"/>
                <a:gd name="connsiteX6" fmla="*/ 6294 w 12602"/>
                <a:gd name="connsiteY6" fmla="*/ 12605 h 12659"/>
                <a:gd name="connsiteX7" fmla="*/ 3278 w 12602"/>
                <a:gd name="connsiteY7" fmla="*/ 10671 h 12659"/>
                <a:gd name="connsiteX8" fmla="*/ 0 w 12602"/>
                <a:gd name="connsiteY8" fmla="*/ 5370 h 12659"/>
                <a:gd name="connsiteX0" fmla="*/ 0 w 12961"/>
                <a:gd name="connsiteY0" fmla="*/ 4835 h 12124"/>
                <a:gd name="connsiteX1" fmla="*/ 1723 w 12961"/>
                <a:gd name="connsiteY1" fmla="*/ 1019 h 12124"/>
                <a:gd name="connsiteX2" fmla="*/ 7999 w 12961"/>
                <a:gd name="connsiteY2" fmla="*/ 468 h 12124"/>
                <a:gd name="connsiteX3" fmla="*/ 10782 w 12961"/>
                <a:gd name="connsiteY3" fmla="*/ 1 h 12124"/>
                <a:gd name="connsiteX4" fmla="*/ 12938 w 12961"/>
                <a:gd name="connsiteY4" fmla="*/ 3387 h 12124"/>
                <a:gd name="connsiteX5" fmla="*/ 11598 w 12961"/>
                <a:gd name="connsiteY5" fmla="*/ 8646 h 12124"/>
                <a:gd name="connsiteX6" fmla="*/ 6294 w 12961"/>
                <a:gd name="connsiteY6" fmla="*/ 12070 h 12124"/>
                <a:gd name="connsiteX7" fmla="*/ 3278 w 12961"/>
                <a:gd name="connsiteY7" fmla="*/ 10136 h 12124"/>
                <a:gd name="connsiteX8" fmla="*/ 0 w 12961"/>
                <a:gd name="connsiteY8" fmla="*/ 4835 h 12124"/>
                <a:gd name="connsiteX0" fmla="*/ 0 w 14302"/>
                <a:gd name="connsiteY0" fmla="*/ 4835 h 12124"/>
                <a:gd name="connsiteX1" fmla="*/ 1723 w 14302"/>
                <a:gd name="connsiteY1" fmla="*/ 1019 h 12124"/>
                <a:gd name="connsiteX2" fmla="*/ 7999 w 14302"/>
                <a:gd name="connsiteY2" fmla="*/ 468 h 12124"/>
                <a:gd name="connsiteX3" fmla="*/ 10782 w 14302"/>
                <a:gd name="connsiteY3" fmla="*/ 1 h 12124"/>
                <a:gd name="connsiteX4" fmla="*/ 14295 w 14302"/>
                <a:gd name="connsiteY4" fmla="*/ 3387 h 12124"/>
                <a:gd name="connsiteX5" fmla="*/ 11598 w 14302"/>
                <a:gd name="connsiteY5" fmla="*/ 8646 h 12124"/>
                <a:gd name="connsiteX6" fmla="*/ 6294 w 14302"/>
                <a:gd name="connsiteY6" fmla="*/ 12070 h 12124"/>
                <a:gd name="connsiteX7" fmla="*/ 3278 w 14302"/>
                <a:gd name="connsiteY7" fmla="*/ 10136 h 12124"/>
                <a:gd name="connsiteX8" fmla="*/ 0 w 14302"/>
                <a:gd name="connsiteY8" fmla="*/ 4835 h 12124"/>
                <a:gd name="connsiteX0" fmla="*/ 0 w 13533"/>
                <a:gd name="connsiteY0" fmla="*/ 4835 h 12124"/>
                <a:gd name="connsiteX1" fmla="*/ 1723 w 13533"/>
                <a:gd name="connsiteY1" fmla="*/ 1019 h 12124"/>
                <a:gd name="connsiteX2" fmla="*/ 7999 w 13533"/>
                <a:gd name="connsiteY2" fmla="*/ 468 h 12124"/>
                <a:gd name="connsiteX3" fmla="*/ 10782 w 13533"/>
                <a:gd name="connsiteY3" fmla="*/ 1 h 12124"/>
                <a:gd name="connsiteX4" fmla="*/ 13521 w 13533"/>
                <a:gd name="connsiteY4" fmla="*/ 5537 h 12124"/>
                <a:gd name="connsiteX5" fmla="*/ 11598 w 13533"/>
                <a:gd name="connsiteY5" fmla="*/ 8646 h 12124"/>
                <a:gd name="connsiteX6" fmla="*/ 6294 w 13533"/>
                <a:gd name="connsiteY6" fmla="*/ 12070 h 12124"/>
                <a:gd name="connsiteX7" fmla="*/ 3278 w 13533"/>
                <a:gd name="connsiteY7" fmla="*/ 10136 h 12124"/>
                <a:gd name="connsiteX8" fmla="*/ 0 w 13533"/>
                <a:gd name="connsiteY8" fmla="*/ 4835 h 12124"/>
                <a:gd name="connsiteX0" fmla="*/ 0 w 13920"/>
                <a:gd name="connsiteY0" fmla="*/ 7522 h 12124"/>
                <a:gd name="connsiteX1" fmla="*/ 2110 w 13920"/>
                <a:gd name="connsiteY1" fmla="*/ 1019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7805 w 13920"/>
                <a:gd name="connsiteY2" fmla="*/ 1005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6681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8424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805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2109 w 13960"/>
                <a:gd name="connsiteY1" fmla="*/ 2095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3955"/>
                <a:gd name="connsiteX1" fmla="*/ 2109 w 13960"/>
                <a:gd name="connsiteY1" fmla="*/ 2095 h 13955"/>
                <a:gd name="connsiteX2" fmla="*/ 7224 w 13960"/>
                <a:gd name="connsiteY2" fmla="*/ 1005 h 13955"/>
                <a:gd name="connsiteX3" fmla="*/ 11169 w 13960"/>
                <a:gd name="connsiteY3" fmla="*/ 1 h 13955"/>
                <a:gd name="connsiteX4" fmla="*/ 13908 w 13960"/>
                <a:gd name="connsiteY4" fmla="*/ 5537 h 13955"/>
                <a:gd name="connsiteX5" fmla="*/ 12566 w 13960"/>
                <a:gd name="connsiteY5" fmla="*/ 8110 h 13955"/>
                <a:gd name="connsiteX6" fmla="*/ 8424 w 13960"/>
                <a:gd name="connsiteY6" fmla="*/ 12070 h 13955"/>
                <a:gd name="connsiteX7" fmla="*/ 3858 w 13960"/>
                <a:gd name="connsiteY7" fmla="*/ 13361 h 13955"/>
                <a:gd name="connsiteX8" fmla="*/ 0 w 13960"/>
                <a:gd name="connsiteY8" fmla="*/ 7522 h 13955"/>
                <a:gd name="connsiteX0" fmla="*/ 0 w 13960"/>
                <a:gd name="connsiteY0" fmla="*/ 7522 h 23419"/>
                <a:gd name="connsiteX1" fmla="*/ 2109 w 13960"/>
                <a:gd name="connsiteY1" fmla="*/ 2095 h 23419"/>
                <a:gd name="connsiteX2" fmla="*/ 7224 w 13960"/>
                <a:gd name="connsiteY2" fmla="*/ 1005 h 23419"/>
                <a:gd name="connsiteX3" fmla="*/ 11169 w 13960"/>
                <a:gd name="connsiteY3" fmla="*/ 1 h 23419"/>
                <a:gd name="connsiteX4" fmla="*/ 13908 w 13960"/>
                <a:gd name="connsiteY4" fmla="*/ 5537 h 23419"/>
                <a:gd name="connsiteX5" fmla="*/ 12566 w 13960"/>
                <a:gd name="connsiteY5" fmla="*/ 8110 h 23419"/>
                <a:gd name="connsiteX6" fmla="*/ 11136 w 13960"/>
                <a:gd name="connsiteY6" fmla="*/ 23361 h 23419"/>
                <a:gd name="connsiteX7" fmla="*/ 3858 w 13960"/>
                <a:gd name="connsiteY7" fmla="*/ 13361 h 23419"/>
                <a:gd name="connsiteX8" fmla="*/ 0 w 13960"/>
                <a:gd name="connsiteY8" fmla="*/ 7522 h 23419"/>
                <a:gd name="connsiteX0" fmla="*/ 0 w 13960"/>
                <a:gd name="connsiteY0" fmla="*/ 7522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7522 h 15138"/>
                <a:gd name="connsiteX0" fmla="*/ 0 w 13960"/>
                <a:gd name="connsiteY0" fmla="*/ 4833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4833 h 15138"/>
                <a:gd name="connsiteX0" fmla="*/ 0 w 13613"/>
                <a:gd name="connsiteY0" fmla="*/ 4833 h 15138"/>
                <a:gd name="connsiteX1" fmla="*/ 2109 w 13613"/>
                <a:gd name="connsiteY1" fmla="*/ 2095 h 15138"/>
                <a:gd name="connsiteX2" fmla="*/ 7224 w 13613"/>
                <a:gd name="connsiteY2" fmla="*/ 1005 h 15138"/>
                <a:gd name="connsiteX3" fmla="*/ 11169 w 13613"/>
                <a:gd name="connsiteY3" fmla="*/ 1 h 15138"/>
                <a:gd name="connsiteX4" fmla="*/ 13521 w 13613"/>
                <a:gd name="connsiteY4" fmla="*/ 3386 h 15138"/>
                <a:gd name="connsiteX5" fmla="*/ 12566 w 13613"/>
                <a:gd name="connsiteY5" fmla="*/ 8110 h 15138"/>
                <a:gd name="connsiteX6" fmla="*/ 8812 w 13613"/>
                <a:gd name="connsiteY6" fmla="*/ 14752 h 15138"/>
                <a:gd name="connsiteX7" fmla="*/ 3858 w 13613"/>
                <a:gd name="connsiteY7" fmla="*/ 13361 h 15138"/>
                <a:gd name="connsiteX8" fmla="*/ 0 w 13613"/>
                <a:gd name="connsiteY8" fmla="*/ 4833 h 15138"/>
                <a:gd name="connsiteX0" fmla="*/ 0 w 13613"/>
                <a:gd name="connsiteY0" fmla="*/ 4833 h 13975"/>
                <a:gd name="connsiteX1" fmla="*/ 2109 w 13613"/>
                <a:gd name="connsiteY1" fmla="*/ 2095 h 13975"/>
                <a:gd name="connsiteX2" fmla="*/ 7224 w 13613"/>
                <a:gd name="connsiteY2" fmla="*/ 1005 h 13975"/>
                <a:gd name="connsiteX3" fmla="*/ 11169 w 13613"/>
                <a:gd name="connsiteY3" fmla="*/ 1 h 13975"/>
                <a:gd name="connsiteX4" fmla="*/ 13521 w 13613"/>
                <a:gd name="connsiteY4" fmla="*/ 3386 h 13975"/>
                <a:gd name="connsiteX5" fmla="*/ 12566 w 13613"/>
                <a:gd name="connsiteY5" fmla="*/ 8110 h 13975"/>
                <a:gd name="connsiteX6" fmla="*/ 7884 w 13613"/>
                <a:gd name="connsiteY6" fmla="*/ 12175 h 13975"/>
                <a:gd name="connsiteX7" fmla="*/ 3858 w 13613"/>
                <a:gd name="connsiteY7" fmla="*/ 13361 h 13975"/>
                <a:gd name="connsiteX8" fmla="*/ 0 w 13613"/>
                <a:gd name="connsiteY8" fmla="*/ 4833 h 13975"/>
                <a:gd name="connsiteX0" fmla="*/ 0 w 13613"/>
                <a:gd name="connsiteY0" fmla="*/ 4833 h 12371"/>
                <a:gd name="connsiteX1" fmla="*/ 2109 w 13613"/>
                <a:gd name="connsiteY1" fmla="*/ 2095 h 12371"/>
                <a:gd name="connsiteX2" fmla="*/ 7224 w 13613"/>
                <a:gd name="connsiteY2" fmla="*/ 1005 h 12371"/>
                <a:gd name="connsiteX3" fmla="*/ 11169 w 13613"/>
                <a:gd name="connsiteY3" fmla="*/ 1 h 12371"/>
                <a:gd name="connsiteX4" fmla="*/ 13521 w 13613"/>
                <a:gd name="connsiteY4" fmla="*/ 3386 h 12371"/>
                <a:gd name="connsiteX5" fmla="*/ 12566 w 13613"/>
                <a:gd name="connsiteY5" fmla="*/ 8110 h 12371"/>
                <a:gd name="connsiteX6" fmla="*/ 7884 w 13613"/>
                <a:gd name="connsiteY6" fmla="*/ 12175 h 12371"/>
                <a:gd name="connsiteX7" fmla="*/ 4631 w 13613"/>
                <a:gd name="connsiteY7" fmla="*/ 10781 h 12371"/>
                <a:gd name="connsiteX8" fmla="*/ 0 w 13613"/>
                <a:gd name="connsiteY8" fmla="*/ 4833 h 12371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30"/>
                <a:gd name="connsiteY0" fmla="*/ 4833 h 12834"/>
                <a:gd name="connsiteX1" fmla="*/ 2109 w 13530"/>
                <a:gd name="connsiteY1" fmla="*/ 2095 h 12834"/>
                <a:gd name="connsiteX2" fmla="*/ 7224 w 13530"/>
                <a:gd name="connsiteY2" fmla="*/ 1005 h 12834"/>
                <a:gd name="connsiteX3" fmla="*/ 11169 w 13530"/>
                <a:gd name="connsiteY3" fmla="*/ 1 h 12834"/>
                <a:gd name="connsiteX4" fmla="*/ 13521 w 13530"/>
                <a:gd name="connsiteY4" fmla="*/ 3386 h 12834"/>
                <a:gd name="connsiteX5" fmla="*/ 10246 w 13530"/>
                <a:gd name="connsiteY5" fmla="*/ 10686 h 12834"/>
                <a:gd name="connsiteX6" fmla="*/ 7884 w 13530"/>
                <a:gd name="connsiteY6" fmla="*/ 12175 h 12834"/>
                <a:gd name="connsiteX7" fmla="*/ 4631 w 13530"/>
                <a:gd name="connsiteY7" fmla="*/ 10781 h 12834"/>
                <a:gd name="connsiteX8" fmla="*/ 0 w 13530"/>
                <a:gd name="connsiteY8" fmla="*/ 4833 h 12834"/>
                <a:gd name="connsiteX0" fmla="*/ 0 w 13530"/>
                <a:gd name="connsiteY0" fmla="*/ 4833 h 12188"/>
                <a:gd name="connsiteX1" fmla="*/ 2109 w 13530"/>
                <a:gd name="connsiteY1" fmla="*/ 2095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3000 w 13530"/>
                <a:gd name="connsiteY1" fmla="*/ 1110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644 w 13530"/>
                <a:gd name="connsiteY1" fmla="*/ 2588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822 w 13530"/>
                <a:gd name="connsiteY1" fmla="*/ 1603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8 w 13538"/>
                <a:gd name="connsiteY0" fmla="*/ 4833 h 12175"/>
                <a:gd name="connsiteX1" fmla="*/ 2830 w 13538"/>
                <a:gd name="connsiteY1" fmla="*/ 1603 h 12175"/>
                <a:gd name="connsiteX2" fmla="*/ 7232 w 13538"/>
                <a:gd name="connsiteY2" fmla="*/ 1005 h 12175"/>
                <a:gd name="connsiteX3" fmla="*/ 11177 w 13538"/>
                <a:gd name="connsiteY3" fmla="*/ 1 h 12175"/>
                <a:gd name="connsiteX4" fmla="*/ 13529 w 13538"/>
                <a:gd name="connsiteY4" fmla="*/ 3386 h 12175"/>
                <a:gd name="connsiteX5" fmla="*/ 10254 w 13538"/>
                <a:gd name="connsiteY5" fmla="*/ 10686 h 12175"/>
                <a:gd name="connsiteX6" fmla="*/ 7892 w 13538"/>
                <a:gd name="connsiteY6" fmla="*/ 12175 h 12175"/>
                <a:gd name="connsiteX7" fmla="*/ 4639 w 13538"/>
                <a:gd name="connsiteY7" fmla="*/ 10781 h 12175"/>
                <a:gd name="connsiteX8" fmla="*/ 2326 w 13538"/>
                <a:gd name="connsiteY8" fmla="*/ 5198 h 12175"/>
                <a:gd name="connsiteX9" fmla="*/ 8 w 13538"/>
                <a:gd name="connsiteY9" fmla="*/ 4833 h 12175"/>
                <a:gd name="connsiteX0" fmla="*/ 8 w 13534"/>
                <a:gd name="connsiteY0" fmla="*/ 4833 h 12175"/>
                <a:gd name="connsiteX1" fmla="*/ 2830 w 13534"/>
                <a:gd name="connsiteY1" fmla="*/ 1603 h 12175"/>
                <a:gd name="connsiteX2" fmla="*/ 7232 w 13534"/>
                <a:gd name="connsiteY2" fmla="*/ 1005 h 12175"/>
                <a:gd name="connsiteX3" fmla="*/ 11177 w 13534"/>
                <a:gd name="connsiteY3" fmla="*/ 1 h 12175"/>
                <a:gd name="connsiteX4" fmla="*/ 13529 w 13534"/>
                <a:gd name="connsiteY4" fmla="*/ 3386 h 12175"/>
                <a:gd name="connsiteX5" fmla="*/ 11766 w 13534"/>
                <a:gd name="connsiteY5" fmla="*/ 3224 h 12175"/>
                <a:gd name="connsiteX6" fmla="*/ 10254 w 13534"/>
                <a:gd name="connsiteY6" fmla="*/ 10686 h 12175"/>
                <a:gd name="connsiteX7" fmla="*/ 7892 w 13534"/>
                <a:gd name="connsiteY7" fmla="*/ 12175 h 12175"/>
                <a:gd name="connsiteX8" fmla="*/ 4639 w 13534"/>
                <a:gd name="connsiteY8" fmla="*/ 10781 h 12175"/>
                <a:gd name="connsiteX9" fmla="*/ 2326 w 13534"/>
                <a:gd name="connsiteY9" fmla="*/ 5198 h 12175"/>
                <a:gd name="connsiteX10" fmla="*/ 8 w 13534"/>
                <a:gd name="connsiteY10" fmla="*/ 4833 h 12175"/>
                <a:gd name="connsiteX0" fmla="*/ 8 w 14600"/>
                <a:gd name="connsiteY0" fmla="*/ 4833 h 12175"/>
                <a:gd name="connsiteX1" fmla="*/ 2830 w 14600"/>
                <a:gd name="connsiteY1" fmla="*/ 1603 h 12175"/>
                <a:gd name="connsiteX2" fmla="*/ 7232 w 14600"/>
                <a:gd name="connsiteY2" fmla="*/ 1005 h 12175"/>
                <a:gd name="connsiteX3" fmla="*/ 11177 w 14600"/>
                <a:gd name="connsiteY3" fmla="*/ 1 h 12175"/>
                <a:gd name="connsiteX4" fmla="*/ 14598 w 14600"/>
                <a:gd name="connsiteY4" fmla="*/ 2894 h 12175"/>
                <a:gd name="connsiteX5" fmla="*/ 11766 w 14600"/>
                <a:gd name="connsiteY5" fmla="*/ 3224 h 12175"/>
                <a:gd name="connsiteX6" fmla="*/ 10254 w 14600"/>
                <a:gd name="connsiteY6" fmla="*/ 10686 h 12175"/>
                <a:gd name="connsiteX7" fmla="*/ 7892 w 14600"/>
                <a:gd name="connsiteY7" fmla="*/ 12175 h 12175"/>
                <a:gd name="connsiteX8" fmla="*/ 4639 w 14600"/>
                <a:gd name="connsiteY8" fmla="*/ 10781 h 12175"/>
                <a:gd name="connsiteX9" fmla="*/ 2326 w 14600"/>
                <a:gd name="connsiteY9" fmla="*/ 5198 h 12175"/>
                <a:gd name="connsiteX10" fmla="*/ 8 w 14600"/>
                <a:gd name="connsiteY10" fmla="*/ 4833 h 12175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254 w 14616"/>
                <a:gd name="connsiteY6" fmla="*/ 10686 h 12175"/>
                <a:gd name="connsiteX7" fmla="*/ 7892 w 14616"/>
                <a:gd name="connsiteY7" fmla="*/ 12175 h 12175"/>
                <a:gd name="connsiteX8" fmla="*/ 4639 w 14616"/>
                <a:gd name="connsiteY8" fmla="*/ 10781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16"/>
                <a:gd name="connsiteY0" fmla="*/ 4833 h 12279"/>
                <a:gd name="connsiteX1" fmla="*/ 2830 w 14616"/>
                <a:gd name="connsiteY1" fmla="*/ 1603 h 12279"/>
                <a:gd name="connsiteX2" fmla="*/ 7232 w 14616"/>
                <a:gd name="connsiteY2" fmla="*/ 1005 h 12279"/>
                <a:gd name="connsiteX3" fmla="*/ 11177 w 14616"/>
                <a:gd name="connsiteY3" fmla="*/ 1 h 12279"/>
                <a:gd name="connsiteX4" fmla="*/ 14598 w 14616"/>
                <a:gd name="connsiteY4" fmla="*/ 2894 h 12279"/>
                <a:gd name="connsiteX5" fmla="*/ 12478 w 14616"/>
                <a:gd name="connsiteY5" fmla="*/ 3224 h 12279"/>
                <a:gd name="connsiteX6" fmla="*/ 10254 w 14616"/>
                <a:gd name="connsiteY6" fmla="*/ 10686 h 12279"/>
                <a:gd name="connsiteX7" fmla="*/ 7892 w 14616"/>
                <a:gd name="connsiteY7" fmla="*/ 12175 h 12279"/>
                <a:gd name="connsiteX8" fmla="*/ 4639 w 14616"/>
                <a:gd name="connsiteY8" fmla="*/ 8384 h 12279"/>
                <a:gd name="connsiteX9" fmla="*/ 2326 w 14616"/>
                <a:gd name="connsiteY9" fmla="*/ 5198 h 12279"/>
                <a:gd name="connsiteX10" fmla="*/ 8 w 14616"/>
                <a:gd name="connsiteY10" fmla="*/ 4833 h 12279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832 w 14616"/>
                <a:gd name="connsiteY6" fmla="*/ 8289 h 12175"/>
                <a:gd name="connsiteX7" fmla="*/ 7892 w 14616"/>
                <a:gd name="connsiteY7" fmla="*/ 12175 h 12175"/>
                <a:gd name="connsiteX8" fmla="*/ 4639 w 14616"/>
                <a:gd name="connsiteY8" fmla="*/ 8384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23"/>
                <a:gd name="connsiteY0" fmla="*/ 4833 h 12175"/>
                <a:gd name="connsiteX1" fmla="*/ 2830 w 14623"/>
                <a:gd name="connsiteY1" fmla="*/ 1603 h 12175"/>
                <a:gd name="connsiteX2" fmla="*/ 7232 w 14623"/>
                <a:gd name="connsiteY2" fmla="*/ 1005 h 12175"/>
                <a:gd name="connsiteX3" fmla="*/ 11177 w 14623"/>
                <a:gd name="connsiteY3" fmla="*/ 1 h 12175"/>
                <a:gd name="connsiteX4" fmla="*/ 14598 w 14623"/>
                <a:gd name="connsiteY4" fmla="*/ 2894 h 12175"/>
                <a:gd name="connsiteX5" fmla="*/ 12478 w 14623"/>
                <a:gd name="connsiteY5" fmla="*/ 3224 h 12175"/>
                <a:gd name="connsiteX6" fmla="*/ 7892 w 14623"/>
                <a:gd name="connsiteY6" fmla="*/ 12175 h 12175"/>
                <a:gd name="connsiteX7" fmla="*/ 4639 w 14623"/>
                <a:gd name="connsiteY7" fmla="*/ 8384 h 12175"/>
                <a:gd name="connsiteX8" fmla="*/ 2326 w 14623"/>
                <a:gd name="connsiteY8" fmla="*/ 5198 h 12175"/>
                <a:gd name="connsiteX9" fmla="*/ 8 w 14623"/>
                <a:gd name="connsiteY9" fmla="*/ 4833 h 1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623" h="12175">
                  <a:moveTo>
                    <a:pt x="8" y="4833"/>
                  </a:moveTo>
                  <a:lnTo>
                    <a:pt x="2830" y="1603"/>
                  </a:lnTo>
                  <a:cubicBezTo>
                    <a:pt x="3437" y="833"/>
                    <a:pt x="5872" y="1149"/>
                    <a:pt x="7232" y="1005"/>
                  </a:cubicBezTo>
                  <a:cubicBezTo>
                    <a:pt x="8806" y="835"/>
                    <a:pt x="10418" y="52"/>
                    <a:pt x="11177" y="1"/>
                  </a:cubicBezTo>
                  <a:cubicBezTo>
                    <a:pt x="11936" y="-50"/>
                    <a:pt x="14381" y="2357"/>
                    <a:pt x="14598" y="2894"/>
                  </a:cubicBezTo>
                  <a:cubicBezTo>
                    <a:pt x="14815" y="3431"/>
                    <a:pt x="13596" y="1677"/>
                    <a:pt x="12478" y="3224"/>
                  </a:cubicBezTo>
                  <a:cubicBezTo>
                    <a:pt x="11360" y="4771"/>
                    <a:pt x="9199" y="11315"/>
                    <a:pt x="7892" y="12175"/>
                  </a:cubicBezTo>
                  <a:cubicBezTo>
                    <a:pt x="6860" y="12191"/>
                    <a:pt x="5626" y="9054"/>
                    <a:pt x="4639" y="8384"/>
                  </a:cubicBezTo>
                  <a:cubicBezTo>
                    <a:pt x="3652" y="7714"/>
                    <a:pt x="3098" y="6189"/>
                    <a:pt x="2326" y="5198"/>
                  </a:cubicBezTo>
                  <a:cubicBezTo>
                    <a:pt x="1554" y="4207"/>
                    <a:pt x="-135" y="5925"/>
                    <a:pt x="8" y="4833"/>
                  </a:cubicBezTo>
                  <a:close/>
                </a:path>
              </a:pathLst>
            </a:custGeom>
            <a:solidFill>
              <a:srgbClr val="F58612"/>
            </a:solidFill>
            <a:ln w="254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5" name="Freeform 49"/>
            <p:cNvSpPr>
              <a:spLocks/>
            </p:cNvSpPr>
            <p:nvPr/>
          </p:nvSpPr>
          <p:spPr bwMode="auto">
            <a:xfrm rot="21000048">
              <a:off x="-1451013" y="1935095"/>
              <a:ext cx="403226" cy="260454"/>
            </a:xfrm>
            <a:custGeom>
              <a:avLst/>
              <a:gdLst>
                <a:gd name="T0" fmla="*/ 0 w 285"/>
                <a:gd name="T1" fmla="*/ 92 h 193"/>
                <a:gd name="T2" fmla="*/ 0 w 285"/>
                <a:gd name="T3" fmla="*/ 92 h 193"/>
                <a:gd name="T4" fmla="*/ 285 w 285"/>
                <a:gd name="T5" fmla="*/ 156 h 193"/>
                <a:gd name="T6" fmla="*/ 0 w 285"/>
                <a:gd name="T7" fmla="*/ 9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193">
                  <a:moveTo>
                    <a:pt x="0" y="92"/>
                  </a:moveTo>
                  <a:lnTo>
                    <a:pt x="0" y="92"/>
                  </a:lnTo>
                  <a:cubicBezTo>
                    <a:pt x="0" y="92"/>
                    <a:pt x="123" y="0"/>
                    <a:pt x="285" y="156"/>
                  </a:cubicBezTo>
                  <a:cubicBezTo>
                    <a:pt x="285" y="156"/>
                    <a:pt x="100" y="193"/>
                    <a:pt x="0" y="92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6" name="Freeform 51"/>
            <p:cNvSpPr>
              <a:spLocks/>
            </p:cNvSpPr>
            <p:nvPr/>
          </p:nvSpPr>
          <p:spPr bwMode="auto">
            <a:xfrm rot="487021">
              <a:off x="-2078077" y="1956295"/>
              <a:ext cx="393701" cy="258941"/>
            </a:xfrm>
            <a:custGeom>
              <a:avLst/>
              <a:gdLst>
                <a:gd name="T0" fmla="*/ 278 w 278"/>
                <a:gd name="T1" fmla="*/ 98 h 209"/>
                <a:gd name="T2" fmla="*/ 278 w 278"/>
                <a:gd name="T3" fmla="*/ 98 h 209"/>
                <a:gd name="T4" fmla="*/ 0 w 278"/>
                <a:gd name="T5" fmla="*/ 167 h 209"/>
                <a:gd name="T6" fmla="*/ 278 w 278"/>
                <a:gd name="T7" fmla="*/ 9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8" h="209">
                  <a:moveTo>
                    <a:pt x="278" y="98"/>
                  </a:moveTo>
                  <a:lnTo>
                    <a:pt x="278" y="98"/>
                  </a:lnTo>
                  <a:cubicBezTo>
                    <a:pt x="278" y="98"/>
                    <a:pt x="158" y="0"/>
                    <a:pt x="0" y="167"/>
                  </a:cubicBezTo>
                  <a:cubicBezTo>
                    <a:pt x="0" y="167"/>
                    <a:pt x="175" y="209"/>
                    <a:pt x="278" y="98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7" name="Freeform 55"/>
            <p:cNvSpPr>
              <a:spLocks/>
            </p:cNvSpPr>
            <p:nvPr/>
          </p:nvSpPr>
          <p:spPr bwMode="auto">
            <a:xfrm rot="20661593">
              <a:off x="-1291827" y="2737789"/>
              <a:ext cx="210514" cy="146337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8" name="Freeform 58"/>
            <p:cNvSpPr>
              <a:spLocks/>
            </p:cNvSpPr>
            <p:nvPr/>
          </p:nvSpPr>
          <p:spPr bwMode="auto">
            <a:xfrm rot="17187512">
              <a:off x="-2017310" y="2392682"/>
              <a:ext cx="162985" cy="206987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26" h="10000">
                  <a:moveTo>
                    <a:pt x="326" y="0"/>
                  </a:moveTo>
                  <a:cubicBezTo>
                    <a:pt x="440" y="406"/>
                    <a:pt x="-225" y="1201"/>
                    <a:pt x="80" y="2331"/>
                  </a:cubicBezTo>
                  <a:cubicBezTo>
                    <a:pt x="385" y="3461"/>
                    <a:pt x="605" y="5519"/>
                    <a:pt x="2157" y="6780"/>
                  </a:cubicBezTo>
                  <a:cubicBezTo>
                    <a:pt x="4093" y="8398"/>
                    <a:pt x="9147" y="9385"/>
                    <a:pt x="10326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9" name="Freeform 59"/>
            <p:cNvSpPr>
              <a:spLocks/>
            </p:cNvSpPr>
            <p:nvPr/>
          </p:nvSpPr>
          <p:spPr bwMode="auto">
            <a:xfrm rot="19334246">
              <a:off x="-2420699" y="1356157"/>
              <a:ext cx="464163" cy="116046"/>
            </a:xfrm>
            <a:custGeom>
              <a:avLst/>
              <a:gdLst>
                <a:gd name="T0" fmla="*/ 493 w 493"/>
                <a:gd name="T1" fmla="*/ 189 h 189"/>
                <a:gd name="T2" fmla="*/ 493 w 493"/>
                <a:gd name="T3" fmla="*/ 189 h 189"/>
                <a:gd name="T4" fmla="*/ 0 w 493"/>
                <a:gd name="T5" fmla="*/ 142 h 189"/>
                <a:gd name="connsiteX0" fmla="*/ 10120 w 10120"/>
                <a:gd name="connsiteY0" fmla="*/ 4027 h 4027"/>
                <a:gd name="connsiteX1" fmla="*/ 10120 w 10120"/>
                <a:gd name="connsiteY1" fmla="*/ 4027 h 4027"/>
                <a:gd name="connsiteX2" fmla="*/ 0 w 10120"/>
                <a:gd name="connsiteY2" fmla="*/ 3120 h 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0" h="4027">
                  <a:moveTo>
                    <a:pt x="10120" y="4027"/>
                  </a:moveTo>
                  <a:lnTo>
                    <a:pt x="10120" y="4027"/>
                  </a:lnTo>
                  <a:cubicBezTo>
                    <a:pt x="10120" y="4027"/>
                    <a:pt x="6207" y="-4393"/>
                    <a:pt x="0" y="31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0" name="Freeform 60"/>
            <p:cNvSpPr>
              <a:spLocks/>
            </p:cNvSpPr>
            <p:nvPr/>
          </p:nvSpPr>
          <p:spPr bwMode="auto">
            <a:xfrm>
              <a:off x="-2005052" y="1091647"/>
              <a:ext cx="390526" cy="154455"/>
            </a:xfrm>
            <a:custGeom>
              <a:avLst/>
              <a:gdLst>
                <a:gd name="T0" fmla="*/ 422 w 433"/>
                <a:gd name="T1" fmla="*/ 160 h 160"/>
                <a:gd name="T2" fmla="*/ 422 w 433"/>
                <a:gd name="T3" fmla="*/ 160 h 160"/>
                <a:gd name="T4" fmla="*/ 0 w 433"/>
                <a:gd name="T5" fmla="*/ 107 h 160"/>
                <a:gd name="connsiteX0" fmla="*/ 6884 w 6908"/>
                <a:gd name="connsiteY0" fmla="*/ 5367 h 5367"/>
                <a:gd name="connsiteX1" fmla="*/ 6884 w 6908"/>
                <a:gd name="connsiteY1" fmla="*/ 5367 h 5367"/>
                <a:gd name="connsiteX2" fmla="*/ 0 w 6908"/>
                <a:gd name="connsiteY2" fmla="*/ 2408 h 5367"/>
                <a:gd name="connsiteX0" fmla="*/ 9212 w 9260"/>
                <a:gd name="connsiteY0" fmla="*/ 13365 h 13365"/>
                <a:gd name="connsiteX1" fmla="*/ 9212 w 9260"/>
                <a:gd name="connsiteY1" fmla="*/ 13365 h 13365"/>
                <a:gd name="connsiteX2" fmla="*/ 0 w 9260"/>
                <a:gd name="connsiteY2" fmla="*/ 3898 h 1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60" h="13365">
                  <a:moveTo>
                    <a:pt x="9212" y="13365"/>
                  </a:moveTo>
                  <a:lnTo>
                    <a:pt x="9212" y="13365"/>
                  </a:lnTo>
                  <a:cubicBezTo>
                    <a:pt x="9580" y="12784"/>
                    <a:pt x="7957" y="-8564"/>
                    <a:pt x="0" y="3898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1" name="Freeform 61"/>
            <p:cNvSpPr>
              <a:spLocks/>
            </p:cNvSpPr>
            <p:nvPr/>
          </p:nvSpPr>
          <p:spPr bwMode="auto">
            <a:xfrm>
              <a:off x="-1517688" y="1018962"/>
              <a:ext cx="188913" cy="239255"/>
            </a:xfrm>
            <a:custGeom>
              <a:avLst/>
              <a:gdLst>
                <a:gd name="T0" fmla="*/ 0 w 183"/>
                <a:gd name="T1" fmla="*/ 0 h 220"/>
                <a:gd name="T2" fmla="*/ 0 w 183"/>
                <a:gd name="T3" fmla="*/ 0 h 220"/>
                <a:gd name="T4" fmla="*/ 178 w 183"/>
                <a:gd name="T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2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3" y="80"/>
                    <a:pt x="178" y="2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2" name="Freeform 62"/>
            <p:cNvSpPr>
              <a:spLocks/>
            </p:cNvSpPr>
            <p:nvPr/>
          </p:nvSpPr>
          <p:spPr bwMode="auto">
            <a:xfrm rot="1031621">
              <a:off x="-1011275" y="1506556"/>
              <a:ext cx="223838" cy="280140"/>
            </a:xfrm>
            <a:custGeom>
              <a:avLst/>
              <a:gdLst>
                <a:gd name="T0" fmla="*/ 0 w 158"/>
                <a:gd name="T1" fmla="*/ 0 h 207"/>
                <a:gd name="T2" fmla="*/ 0 w 158"/>
                <a:gd name="T3" fmla="*/ 0 h 207"/>
                <a:gd name="T4" fmla="*/ 158 w 158"/>
                <a:gd name="T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20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8" y="45"/>
                    <a:pt x="158" y="207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3" name="Freeform 53"/>
            <p:cNvSpPr>
              <a:spLocks/>
            </p:cNvSpPr>
            <p:nvPr/>
          </p:nvSpPr>
          <p:spPr bwMode="auto">
            <a:xfrm rot="20823617">
              <a:off x="-1958653" y="2045636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4" name="Freeform 58"/>
            <p:cNvSpPr>
              <a:spLocks/>
            </p:cNvSpPr>
            <p:nvPr/>
          </p:nvSpPr>
          <p:spPr bwMode="auto">
            <a:xfrm rot="17187512">
              <a:off x="-1220472" y="2239929"/>
              <a:ext cx="229163" cy="305749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157 w 11042"/>
                <a:gd name="connsiteY2" fmla="*/ 6780 h 11498"/>
                <a:gd name="connsiteX3" fmla="*/ 11042 w 11042"/>
                <a:gd name="connsiteY3" fmla="*/ 11498 h 11498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680 w 11042"/>
                <a:gd name="connsiteY2" fmla="*/ 6956 h 11498"/>
                <a:gd name="connsiteX3" fmla="*/ 11042 w 11042"/>
                <a:gd name="connsiteY3" fmla="*/ 11498 h 11498"/>
                <a:gd name="connsiteX0" fmla="*/ 326 w 11822"/>
                <a:gd name="connsiteY0" fmla="*/ 0 h 9455"/>
                <a:gd name="connsiteX1" fmla="*/ 80 w 11822"/>
                <a:gd name="connsiteY1" fmla="*/ 2331 h 9455"/>
                <a:gd name="connsiteX2" fmla="*/ 2680 w 11822"/>
                <a:gd name="connsiteY2" fmla="*/ 6956 h 9455"/>
                <a:gd name="connsiteX3" fmla="*/ 11822 w 11822"/>
                <a:gd name="connsiteY3" fmla="*/ 9455 h 9455"/>
                <a:gd name="connsiteX0" fmla="*/ 276 w 8051"/>
                <a:gd name="connsiteY0" fmla="*/ 0 h 10732"/>
                <a:gd name="connsiteX1" fmla="*/ 68 w 8051"/>
                <a:gd name="connsiteY1" fmla="*/ 2465 h 10732"/>
                <a:gd name="connsiteX2" fmla="*/ 2267 w 8051"/>
                <a:gd name="connsiteY2" fmla="*/ 7357 h 10732"/>
                <a:gd name="connsiteX3" fmla="*/ 8051 w 8051"/>
                <a:gd name="connsiteY3" fmla="*/ 10732 h 10732"/>
                <a:gd name="connsiteX0" fmla="*/ 343 w 8679"/>
                <a:gd name="connsiteY0" fmla="*/ 0 h 11029"/>
                <a:gd name="connsiteX1" fmla="*/ 84 w 8679"/>
                <a:gd name="connsiteY1" fmla="*/ 2297 h 11029"/>
                <a:gd name="connsiteX2" fmla="*/ 2816 w 8679"/>
                <a:gd name="connsiteY2" fmla="*/ 6855 h 11029"/>
                <a:gd name="connsiteX3" fmla="*/ 8679 w 8679"/>
                <a:gd name="connsiteY3" fmla="*/ 11029 h 11029"/>
                <a:gd name="connsiteX0" fmla="*/ 395 w 16741"/>
                <a:gd name="connsiteY0" fmla="*/ 0 h 9723"/>
                <a:gd name="connsiteX1" fmla="*/ 97 w 16741"/>
                <a:gd name="connsiteY1" fmla="*/ 2083 h 9723"/>
                <a:gd name="connsiteX2" fmla="*/ 3245 w 16741"/>
                <a:gd name="connsiteY2" fmla="*/ 6215 h 9723"/>
                <a:gd name="connsiteX3" fmla="*/ 16741 w 16741"/>
                <a:gd name="connsiteY3" fmla="*/ 9723 h 9723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091 w 10000"/>
                <a:gd name="connsiteY2" fmla="*/ 8538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670 w 10000"/>
                <a:gd name="connsiteY2" fmla="*/ 6779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2232 w 10000"/>
                <a:gd name="connsiteY2" fmla="*/ 8273 h 10000"/>
                <a:gd name="connsiteX3" fmla="*/ 10000 w 10000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0000">
                  <a:moveTo>
                    <a:pt x="236" y="0"/>
                  </a:moveTo>
                  <a:cubicBezTo>
                    <a:pt x="318" y="373"/>
                    <a:pt x="-162" y="1104"/>
                    <a:pt x="58" y="2142"/>
                  </a:cubicBezTo>
                  <a:cubicBezTo>
                    <a:pt x="279" y="3180"/>
                    <a:pt x="1109" y="7114"/>
                    <a:pt x="2232" y="8273"/>
                  </a:cubicBezTo>
                  <a:cubicBezTo>
                    <a:pt x="3632" y="9760"/>
                    <a:pt x="9148" y="9435"/>
                    <a:pt x="1000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5" name="Freeform 53"/>
            <p:cNvSpPr>
              <a:spLocks/>
            </p:cNvSpPr>
            <p:nvPr/>
          </p:nvSpPr>
          <p:spPr bwMode="auto">
            <a:xfrm rot="420000">
              <a:off x="-1353166" y="2026645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cxnSp>
          <p:nvCxnSpPr>
            <p:cNvPr id="196" name="直線コネクタ 195"/>
            <p:cNvCxnSpPr/>
            <p:nvPr/>
          </p:nvCxnSpPr>
          <p:spPr>
            <a:xfrm>
              <a:off x="-1524038" y="2059265"/>
              <a:ext cx="31751" cy="33855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Freeform 55"/>
            <p:cNvSpPr>
              <a:spLocks/>
            </p:cNvSpPr>
            <p:nvPr/>
          </p:nvSpPr>
          <p:spPr bwMode="auto">
            <a:xfrm rot="5652138">
              <a:off x="-1940576" y="2769336"/>
              <a:ext cx="172723" cy="224962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65" y="738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20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正方形/長方形 26"/>
          <p:cNvSpPr/>
          <p:nvPr/>
        </p:nvSpPr>
        <p:spPr>
          <a:xfrm>
            <a:off x="15965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 descr="ÔºÆÔºØÔºï„ÅÆÔº∞ÔºëÔºñÁî®„ÄåÈ£≤Ê≥âÊâÄ„Äç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034" y="2038847"/>
            <a:ext cx="3231738" cy="5186913"/>
          </a:xfrm>
          <a:prstGeom prst="rect">
            <a:avLst/>
          </a:prstGeom>
        </p:spPr>
      </p:pic>
      <p:grpSp>
        <p:nvGrpSpPr>
          <p:cNvPr id="6" name="グループ化 5"/>
          <p:cNvGrpSpPr/>
          <p:nvPr/>
        </p:nvGrpSpPr>
        <p:grpSpPr>
          <a:xfrm>
            <a:off x="479527" y="426794"/>
            <a:ext cx="2740239" cy="1260121"/>
            <a:chOff x="479527" y="426794"/>
            <a:chExt cx="2740239" cy="1260121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627280" y="719402"/>
              <a:ext cx="2592486" cy="967513"/>
            </a:xfrm>
            <a:prstGeom prst="wedgeRoundRectCallout">
              <a:avLst>
                <a:gd name="adj1" fmla="val 38388"/>
                <a:gd name="adj2" fmla="val 11714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なんか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ミネラル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ウォーター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みたい！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479527" y="426794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80583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14</a:t>
            </a:r>
            <a:endParaRPr lang="ja-JP" altLang="en-US" sz="130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6776737" y="3013391"/>
            <a:ext cx="3518026" cy="1559876"/>
            <a:chOff x="6776737" y="3013391"/>
            <a:chExt cx="3518026" cy="1559876"/>
          </a:xfrm>
        </p:grpSpPr>
        <p:sp>
          <p:nvSpPr>
            <p:cNvPr id="32" name="角丸四角形吹き出し 31"/>
            <p:cNvSpPr/>
            <p:nvPr/>
          </p:nvSpPr>
          <p:spPr>
            <a:xfrm>
              <a:off x="6940256" y="3290234"/>
              <a:ext cx="3354507" cy="1283033"/>
            </a:xfrm>
            <a:prstGeom prst="wedgeRoundRectCallout">
              <a:avLst>
                <a:gd name="adj1" fmla="val -13802"/>
                <a:gd name="adj2" fmla="val 10385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そう！マグネシウムとか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ミネラル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けっこう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入ってる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からね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33" name="図形グループ 32"/>
            <p:cNvGrpSpPr/>
            <p:nvPr/>
          </p:nvGrpSpPr>
          <p:grpSpPr>
            <a:xfrm>
              <a:off x="6776737" y="3013391"/>
              <a:ext cx="335733" cy="509114"/>
              <a:chOff x="1327150" y="307976"/>
              <a:chExt cx="311150" cy="461665"/>
            </a:xfrm>
          </p:grpSpPr>
          <p:sp>
            <p:nvSpPr>
              <p:cNvPr id="34" name="円/楕円 33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" name="テキスト ボックス 34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グループ化 10"/>
          <p:cNvGrpSpPr/>
          <p:nvPr/>
        </p:nvGrpSpPr>
        <p:grpSpPr>
          <a:xfrm>
            <a:off x="2353425" y="169495"/>
            <a:ext cx="5572472" cy="5114282"/>
            <a:chOff x="2353425" y="169495"/>
            <a:chExt cx="5572472" cy="5114282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7878" y="169495"/>
              <a:ext cx="3438019" cy="3542201"/>
            </a:xfrm>
            <a:prstGeom prst="rect">
              <a:avLst/>
            </a:prstGeom>
          </p:spPr>
        </p:pic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53425" y="1741665"/>
              <a:ext cx="3043222" cy="3542112"/>
            </a:xfrm>
            <a:prstGeom prst="rect">
              <a:avLst/>
            </a:prstGeom>
          </p:spPr>
        </p:pic>
      </p:grpSp>
      <p:pic>
        <p:nvPicPr>
          <p:cNvPr id="21" name="図 20" descr="しまたろう-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000" y="4923777"/>
            <a:ext cx="2165704" cy="2317749"/>
          </a:xfrm>
          <a:prstGeom prst="rect">
            <a:avLst/>
          </a:prstGeom>
        </p:spPr>
      </p:pic>
      <p:grpSp>
        <p:nvGrpSpPr>
          <p:cNvPr id="10" name="グループ化 9"/>
          <p:cNvGrpSpPr/>
          <p:nvPr/>
        </p:nvGrpSpPr>
        <p:grpSpPr>
          <a:xfrm>
            <a:off x="4472112" y="5146119"/>
            <a:ext cx="3306770" cy="1575642"/>
            <a:chOff x="4472112" y="5146119"/>
            <a:chExt cx="3306770" cy="1575642"/>
          </a:xfrm>
        </p:grpSpPr>
        <p:sp>
          <p:nvSpPr>
            <p:cNvPr id="22" name="角丸四角形吹き出し 21"/>
            <p:cNvSpPr/>
            <p:nvPr/>
          </p:nvSpPr>
          <p:spPr>
            <a:xfrm>
              <a:off x="4635631" y="5438728"/>
              <a:ext cx="3143251" cy="1283033"/>
            </a:xfrm>
            <a:prstGeom prst="wedgeRoundRectCallout">
              <a:avLst>
                <a:gd name="adj1" fmla="val 66928"/>
                <a:gd name="adj2" fmla="val -1741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 smtClean="0">
                  <a:latin typeface="HG丸ｺﾞｼｯｸM-PRO"/>
                  <a:ea typeface="HG丸ｺﾞｼｯｸM-PRO"/>
                  <a:cs typeface="HG丸ｺﾞｼｯｸM-PRO"/>
                </a:rPr>
                <a:t>町の中に、</a:t>
              </a:r>
              <a:endParaRPr lang="en-US" altLang="ja-JP" sz="20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latin typeface="HG丸ｺﾞｼｯｸM-PRO"/>
                  <a:ea typeface="HG丸ｺﾞｼｯｸM-PRO"/>
                  <a:cs typeface="HG丸ｺﾞｼｯｸM-PRO"/>
                </a:rPr>
                <a:t>温泉がのめるところが</a:t>
              </a:r>
              <a:endParaRPr lang="en-US" altLang="ja-JP" sz="20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>
                  <a:latin typeface="HG丸ｺﾞｼｯｸM-PRO"/>
                  <a:ea typeface="HG丸ｺﾞｼｯｸM-PRO"/>
                  <a:cs typeface="HG丸ｺﾞｼｯｸM-PRO"/>
                </a:rPr>
                <a:t>７</a:t>
              </a:r>
              <a:r>
                <a:rPr lang="ja-JP" altLang="en-US" sz="2000" b="1" dirty="0" smtClean="0">
                  <a:latin typeface="HG丸ｺﾞｼｯｸM-PRO"/>
                  <a:ea typeface="HG丸ｺﾞｼｯｸM-PRO"/>
                  <a:cs typeface="HG丸ｺﾞｼｯｸM-PRO"/>
                </a:rPr>
                <a:t>か所あるよー！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3" name="図形グループ 22"/>
            <p:cNvGrpSpPr/>
            <p:nvPr/>
          </p:nvGrpSpPr>
          <p:grpSpPr>
            <a:xfrm>
              <a:off x="4472112" y="5146119"/>
              <a:ext cx="335733" cy="509114"/>
              <a:chOff x="1327150" y="307976"/>
              <a:chExt cx="311150" cy="461665"/>
            </a:xfrm>
          </p:grpSpPr>
          <p:sp>
            <p:nvSpPr>
              <p:cNvPr id="25" name="円/楕円 24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テキスト ボックス 25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7788350" y="211979"/>
            <a:ext cx="2427707" cy="1853304"/>
            <a:chOff x="7788350" y="211979"/>
            <a:chExt cx="2427707" cy="1853304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7936542" y="451730"/>
              <a:ext cx="2279515" cy="1613553"/>
            </a:xfrm>
            <a:prstGeom prst="wedgeRoundRectCallout">
              <a:avLst>
                <a:gd name="adj1" fmla="val -74377"/>
                <a:gd name="adj2" fmla="val 4526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何回か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試して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みると、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ちょっと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苦味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かな。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788350" y="211979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44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883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正方形/長方形 26"/>
          <p:cNvSpPr/>
          <p:nvPr/>
        </p:nvSpPr>
        <p:spPr>
          <a:xfrm>
            <a:off x="15965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15</a:t>
            </a:r>
            <a:endParaRPr lang="ja-JP" altLang="en-US" sz="1300" dirty="0"/>
          </a:p>
        </p:txBody>
      </p:sp>
      <p:pic>
        <p:nvPicPr>
          <p:cNvPr id="42" name="図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6610" y="4270667"/>
            <a:ext cx="2909768" cy="3386779"/>
          </a:xfrm>
          <a:prstGeom prst="rect">
            <a:avLst/>
          </a:prstGeom>
        </p:spPr>
      </p:pic>
      <p:pic>
        <p:nvPicPr>
          <p:cNvPr id="23" name="図 22" descr="しまたろう-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450" y="280988"/>
            <a:ext cx="2425967" cy="2596283"/>
          </a:xfrm>
          <a:prstGeom prst="rect">
            <a:avLst/>
          </a:prstGeom>
        </p:spPr>
      </p:pic>
      <p:pic>
        <p:nvPicPr>
          <p:cNvPr id="25" name="Picture 4" descr="D:\Documents and Settings\KISHID01\デスクトップ\ジオ パワポ資料\残りの写真等\P320002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474577">
            <a:off x="5322871" y="4661706"/>
            <a:ext cx="2655187" cy="210657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図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1831" y="1204782"/>
            <a:ext cx="3364390" cy="3466341"/>
          </a:xfrm>
          <a:prstGeom prst="rect">
            <a:avLst/>
          </a:prstGeom>
        </p:spPr>
      </p:pic>
      <p:grpSp>
        <p:nvGrpSpPr>
          <p:cNvPr id="6" name="グループ化 5"/>
          <p:cNvGrpSpPr/>
          <p:nvPr/>
        </p:nvGrpSpPr>
        <p:grpSpPr>
          <a:xfrm>
            <a:off x="8193909" y="3505529"/>
            <a:ext cx="2082117" cy="877488"/>
            <a:chOff x="8193909" y="3505529"/>
            <a:chExt cx="2082117" cy="877488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8331456" y="3715089"/>
              <a:ext cx="1944570" cy="667928"/>
            </a:xfrm>
            <a:prstGeom prst="wedgeRoundRectCallout">
              <a:avLst>
                <a:gd name="adj1" fmla="val -11328"/>
                <a:gd name="adj2" fmla="val 11798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 smtClean="0">
                  <a:latin typeface="HG丸ｺﾞｼｯｸM-PRO"/>
                  <a:ea typeface="HG丸ｺﾞｼｯｸM-PRO"/>
                  <a:cs typeface="HG丸ｺﾞｼｯｸM-PRO"/>
                </a:rPr>
                <a:t>味は・・・</a:t>
              </a:r>
              <a:r>
                <a:rPr lang="en-US" altLang="ja-JP" sz="2000" b="1" dirty="0" smtClean="0">
                  <a:latin typeface="HG丸ｺﾞｼｯｸM-PRO"/>
                  <a:ea typeface="HG丸ｺﾞｼｯｸM-PRO"/>
                  <a:cs typeface="HG丸ｺﾞｼｯｸM-PRO"/>
                </a:rPr>
                <a:t>?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8193909" y="3505529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" name="グループ化 3"/>
          <p:cNvGrpSpPr/>
          <p:nvPr/>
        </p:nvGrpSpPr>
        <p:grpSpPr>
          <a:xfrm>
            <a:off x="327219" y="385072"/>
            <a:ext cx="3187616" cy="1232742"/>
            <a:chOff x="327219" y="385072"/>
            <a:chExt cx="3187616" cy="1232742"/>
          </a:xfrm>
        </p:grpSpPr>
        <p:sp>
          <p:nvSpPr>
            <p:cNvPr id="32" name="角丸四角形吹き出し 31"/>
            <p:cNvSpPr/>
            <p:nvPr/>
          </p:nvSpPr>
          <p:spPr>
            <a:xfrm>
              <a:off x="490739" y="677681"/>
              <a:ext cx="3024096" cy="940133"/>
            </a:xfrm>
            <a:prstGeom prst="wedgeRoundRectCallout">
              <a:avLst>
                <a:gd name="adj1" fmla="val 61639"/>
                <a:gd name="adj2" fmla="val 2345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もう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ひとつ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、これも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latin typeface="HG丸ｺﾞｼｯｸM-PRO"/>
                  <a:ea typeface="HG丸ｺﾞｼｯｸM-PRO"/>
                  <a:cs typeface="HG丸ｺﾞｼｯｸM-PRO"/>
                </a:rPr>
                <a:t>島原</a:t>
              </a:r>
              <a:r>
                <a:rPr lang="ja-JP" altLang="en-US" sz="2000" b="1" dirty="0">
                  <a:latin typeface="HG丸ｺﾞｼｯｸM-PRO"/>
                  <a:ea typeface="HG丸ｺﾞｼｯｸM-PRO"/>
                  <a:cs typeface="HG丸ｺﾞｼｯｸM-PRO"/>
                </a:rPr>
                <a:t>温泉の一種だ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よ！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33" name="図形グループ 32"/>
            <p:cNvGrpSpPr/>
            <p:nvPr/>
          </p:nvGrpSpPr>
          <p:grpSpPr>
            <a:xfrm>
              <a:off x="327219" y="385072"/>
              <a:ext cx="335733" cy="509114"/>
              <a:chOff x="1327150" y="307976"/>
              <a:chExt cx="311150" cy="461665"/>
            </a:xfrm>
          </p:grpSpPr>
          <p:sp>
            <p:nvSpPr>
              <p:cNvPr id="34" name="円/楕円 33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" name="テキスト ボックス 34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" name="グループ化 1"/>
          <p:cNvGrpSpPr/>
          <p:nvPr/>
        </p:nvGrpSpPr>
        <p:grpSpPr>
          <a:xfrm>
            <a:off x="262672" y="3646208"/>
            <a:ext cx="4703762" cy="3727450"/>
            <a:chOff x="262672" y="3646208"/>
            <a:chExt cx="4703762" cy="3727450"/>
          </a:xfrm>
        </p:grpSpPr>
        <p:pic>
          <p:nvPicPr>
            <p:cNvPr id="22" name="Picture 3" descr="D:\Documents and Settings\KISHID01\デスクトップ\ジオ パワポ資料\残りの写真等\P3200006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62672" y="3646208"/>
              <a:ext cx="4703762" cy="3727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テキスト ボックス 25"/>
            <p:cNvSpPr txBox="1"/>
            <p:nvPr/>
          </p:nvSpPr>
          <p:spPr>
            <a:xfrm>
              <a:off x="269086" y="7061921"/>
              <a:ext cx="19009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dirty="0" smtClean="0"/>
                <a:t>HOTEL</a:t>
              </a:r>
              <a:r>
                <a:rPr lang="ja-JP" altLang="en-US" sz="1200" dirty="0" smtClean="0"/>
                <a:t>シーサイド島原</a:t>
              </a:r>
              <a:endParaRPr kumimoji="1" lang="ja-JP" altLang="en-US" sz="1200" dirty="0"/>
            </a:p>
          </p:txBody>
        </p:sp>
      </p:grpSp>
      <p:grpSp>
        <p:nvGrpSpPr>
          <p:cNvPr id="5" name="グループ化 4"/>
          <p:cNvGrpSpPr/>
          <p:nvPr/>
        </p:nvGrpSpPr>
        <p:grpSpPr>
          <a:xfrm>
            <a:off x="647140" y="2589454"/>
            <a:ext cx="4480353" cy="1459297"/>
            <a:chOff x="647140" y="2589454"/>
            <a:chExt cx="4480353" cy="1459297"/>
          </a:xfrm>
        </p:grpSpPr>
        <p:sp>
          <p:nvSpPr>
            <p:cNvPr id="36" name="角丸四角形吹き出し 35"/>
            <p:cNvSpPr/>
            <p:nvPr/>
          </p:nvSpPr>
          <p:spPr>
            <a:xfrm>
              <a:off x="783474" y="2836066"/>
              <a:ext cx="4344019" cy="1212685"/>
            </a:xfrm>
            <a:prstGeom prst="wedgeRoundRectCallout">
              <a:avLst>
                <a:gd name="adj1" fmla="val 70877"/>
                <a:gd name="adj2" fmla="val 1195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t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わぁ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、シュワシュワ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泡が出てる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色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は透明、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ちょっと赤っぽいかな。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におい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ガスっぽいような。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37" name="図形グループ 36"/>
            <p:cNvGrpSpPr/>
            <p:nvPr/>
          </p:nvGrpSpPr>
          <p:grpSpPr>
            <a:xfrm>
              <a:off x="647140" y="2589454"/>
              <a:ext cx="335733" cy="509114"/>
              <a:chOff x="1327150" y="307976"/>
              <a:chExt cx="311150" cy="461665"/>
            </a:xfrm>
          </p:grpSpPr>
          <p:sp>
            <p:nvSpPr>
              <p:cNvPr id="38" name="円/楕円 3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9" name="テキスト ボックス 38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8" name="テキスト ボックス 27"/>
            <p:cNvSpPr txBox="1"/>
            <p:nvPr/>
          </p:nvSpPr>
          <p:spPr>
            <a:xfrm>
              <a:off x="3307992" y="2818187"/>
              <a:ext cx="194946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あわ</a:t>
              </a:r>
              <a:endPara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" y="10193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19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>
            <a:off x="15965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Picture 3" descr="D:\Documents and Settings\KISHID01\デスクトップ\ジオ パワポ資料\残りの写真等\P3200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3" y="1978352"/>
            <a:ext cx="4733135" cy="391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1217" y="-78382"/>
            <a:ext cx="3901677" cy="3848230"/>
          </a:xfrm>
          <a:prstGeom prst="rect">
            <a:avLst/>
          </a:prstGeom>
        </p:spPr>
      </p:pic>
      <p:pic>
        <p:nvPicPr>
          <p:cNvPr id="25" name="Picture 4" descr="D:\Documents and Settings\KISHID01\デスクトップ\ジオ パワポ資料\残りの写真等\P3200091trimme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5656">
            <a:off x="4505503" y="1853486"/>
            <a:ext cx="2661252" cy="393109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/>
          <p:cNvGrpSpPr/>
          <p:nvPr/>
        </p:nvGrpSpPr>
        <p:grpSpPr>
          <a:xfrm>
            <a:off x="2330557" y="331868"/>
            <a:ext cx="2622444" cy="1134720"/>
            <a:chOff x="2330557" y="331868"/>
            <a:chExt cx="2622444" cy="1134720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2498425" y="640242"/>
              <a:ext cx="2454576" cy="826346"/>
            </a:xfrm>
            <a:prstGeom prst="wedgeRoundRectCallout">
              <a:avLst>
                <a:gd name="adj1" fmla="val -58594"/>
                <a:gd name="adj2" fmla="val 9796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うわっ、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ぴりぴり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する～！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2330557" y="331868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16</a:t>
            </a:r>
            <a:endParaRPr lang="ja-JP" altLang="en-US" sz="13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1631" y="63064"/>
            <a:ext cx="2696148" cy="3137336"/>
          </a:xfrm>
          <a:prstGeom prst="rect">
            <a:avLst/>
          </a:prstGeom>
        </p:spPr>
      </p:pic>
      <p:pic>
        <p:nvPicPr>
          <p:cNvPr id="21" name="図 20" descr="しまたろう-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059" y="4699000"/>
            <a:ext cx="2244771" cy="2402366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43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" name="グループ化 2"/>
          <p:cNvGrpSpPr/>
          <p:nvPr/>
        </p:nvGrpSpPr>
        <p:grpSpPr>
          <a:xfrm>
            <a:off x="5115318" y="266375"/>
            <a:ext cx="2563547" cy="1324414"/>
            <a:chOff x="5115318" y="266375"/>
            <a:chExt cx="2563547" cy="1324414"/>
          </a:xfrm>
        </p:grpSpPr>
        <p:sp>
          <p:nvSpPr>
            <p:cNvPr id="26" name="角丸四角形吹き出し 25"/>
            <p:cNvSpPr/>
            <p:nvPr/>
          </p:nvSpPr>
          <p:spPr>
            <a:xfrm>
              <a:off x="5271767" y="599299"/>
              <a:ext cx="2407098" cy="991490"/>
            </a:xfrm>
            <a:prstGeom prst="wedgeRoundRectCallout">
              <a:avLst>
                <a:gd name="adj1" fmla="val 71122"/>
                <a:gd name="adj2" fmla="val 4408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ほんと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、ぴりぴり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炭酸の味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だね。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7" name="図形グループ 26"/>
            <p:cNvGrpSpPr/>
            <p:nvPr/>
          </p:nvGrpSpPr>
          <p:grpSpPr>
            <a:xfrm>
              <a:off x="5115318" y="266375"/>
              <a:ext cx="335733" cy="509114"/>
              <a:chOff x="1327150" y="307976"/>
              <a:chExt cx="311150" cy="461665"/>
            </a:xfrm>
          </p:grpSpPr>
          <p:sp>
            <p:nvSpPr>
              <p:cNvPr id="28" name="円/楕円 2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" name="テキスト ボックス 32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2" name="テキスト ボックス 21"/>
            <p:cNvSpPr txBox="1"/>
            <p:nvPr/>
          </p:nvSpPr>
          <p:spPr>
            <a:xfrm>
              <a:off x="5423866" y="1025789"/>
              <a:ext cx="59779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ja-JP" altLang="en-US" sz="700" b="1" dirty="0">
                  <a:latin typeface="HG丸ｺﾞｼｯｸM-PRO"/>
                  <a:ea typeface="HG丸ｺﾞｼｯｸM-PRO"/>
                  <a:cs typeface="HG丸ｺﾞｼｯｸM-PRO"/>
                </a:rPr>
                <a:t>たんさん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4" name="グループ化 3"/>
          <p:cNvGrpSpPr/>
          <p:nvPr/>
        </p:nvGrpSpPr>
        <p:grpSpPr>
          <a:xfrm>
            <a:off x="1818588" y="5429686"/>
            <a:ext cx="5686857" cy="1784691"/>
            <a:chOff x="1818588" y="5429686"/>
            <a:chExt cx="5686857" cy="1784691"/>
          </a:xfrm>
        </p:grpSpPr>
        <p:sp>
          <p:nvSpPr>
            <p:cNvPr id="14" name="角丸四角形吹き出し 13"/>
            <p:cNvSpPr/>
            <p:nvPr/>
          </p:nvSpPr>
          <p:spPr>
            <a:xfrm>
              <a:off x="1970689" y="5681005"/>
              <a:ext cx="5534756" cy="1533372"/>
            </a:xfrm>
            <a:prstGeom prst="wedgeRoundRectCallout">
              <a:avLst>
                <a:gd name="adj1" fmla="val 63951"/>
                <a:gd name="adj2" fmla="val -4357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正解！これは炭酸泉だよ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r>
                <a:rPr lang="en-US" altLang="ja-JP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26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のまま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入るん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だ～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。体に泡がいっぱいつくよ！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島原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温泉は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、温泉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も２種類あるし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足湯もある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、ゆっくりしていってね～！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1818588" y="5429686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0" name="テキスト ボックス 29"/>
            <p:cNvSpPr txBox="1"/>
            <p:nvPr/>
          </p:nvSpPr>
          <p:spPr>
            <a:xfrm>
              <a:off x="4740766" y="6371413"/>
              <a:ext cx="59779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しゅるい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471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正方形/長方形 102"/>
          <p:cNvSpPr/>
          <p:nvPr/>
        </p:nvSpPr>
        <p:spPr>
          <a:xfrm>
            <a:off x="15965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17</a:t>
            </a:r>
            <a:endParaRPr lang="ja-JP" altLang="en-US" sz="1300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2134638" y="3821201"/>
            <a:ext cx="4642769" cy="3517813"/>
            <a:chOff x="2134638" y="3821201"/>
            <a:chExt cx="4642769" cy="3517813"/>
          </a:xfrm>
        </p:grpSpPr>
        <p:pic>
          <p:nvPicPr>
            <p:cNvPr id="105" name="図 104" descr="下ノ絵.psd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638" y="3821201"/>
              <a:ext cx="4615473" cy="3490517"/>
            </a:xfrm>
            <a:prstGeom prst="rect">
              <a:avLst/>
            </a:prstGeom>
          </p:spPr>
        </p:pic>
        <p:sp>
          <p:nvSpPr>
            <p:cNvPr id="110" name="テキスト ボックス 109"/>
            <p:cNvSpPr txBox="1"/>
            <p:nvPr/>
          </p:nvSpPr>
          <p:spPr>
            <a:xfrm>
              <a:off x="4520104" y="7062015"/>
              <a:ext cx="22573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ja-JP" altLang="en-US" sz="1200" dirty="0">
                  <a:solidFill>
                    <a:schemeClr val="bg1"/>
                  </a:solidFill>
                </a:rPr>
                <a:t>国土交通省雲仙復興事務所</a:t>
              </a:r>
              <a:endParaRPr kumimoji="1" lang="ja-JP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2" name="グループ化 111"/>
          <p:cNvGrpSpPr/>
          <p:nvPr/>
        </p:nvGrpSpPr>
        <p:grpSpPr>
          <a:xfrm>
            <a:off x="2241276" y="209811"/>
            <a:ext cx="5656627" cy="1520520"/>
            <a:chOff x="2241276" y="209811"/>
            <a:chExt cx="5656627" cy="1520520"/>
          </a:xfrm>
        </p:grpSpPr>
        <p:sp>
          <p:nvSpPr>
            <p:cNvPr id="113" name="角丸四角形吹き出し 112"/>
            <p:cNvSpPr/>
            <p:nvPr/>
          </p:nvSpPr>
          <p:spPr>
            <a:xfrm>
              <a:off x="2419419" y="494094"/>
              <a:ext cx="5478484" cy="1236237"/>
            </a:xfrm>
            <a:prstGeom prst="wedgeRoundRectCallout">
              <a:avLst>
                <a:gd name="adj1" fmla="val -58539"/>
                <a:gd name="adj2" fmla="val 4036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島原半島には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、マグマとは関係ないんじゃが、ほか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もいっぱい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温泉があるんじゃぞ。</a:t>
              </a:r>
            </a:p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ひまわり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四郎くん、紹介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してくれんか？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14" name="図形グループ 14"/>
            <p:cNvGrpSpPr/>
            <p:nvPr/>
          </p:nvGrpSpPr>
          <p:grpSpPr>
            <a:xfrm>
              <a:off x="2241276" y="209811"/>
              <a:ext cx="335733" cy="509114"/>
              <a:chOff x="1327150" y="307976"/>
              <a:chExt cx="311150" cy="461665"/>
            </a:xfrm>
          </p:grpSpPr>
          <p:sp>
            <p:nvSpPr>
              <p:cNvPr id="115" name="円/楕円 114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6" name="テキスト ボックス 115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" name="グループ化 2"/>
          <p:cNvGrpSpPr/>
          <p:nvPr/>
        </p:nvGrpSpPr>
        <p:grpSpPr>
          <a:xfrm>
            <a:off x="7570934" y="3757651"/>
            <a:ext cx="2803605" cy="1080772"/>
            <a:chOff x="7570934" y="3757651"/>
            <a:chExt cx="2803605" cy="1080772"/>
          </a:xfrm>
        </p:grpSpPr>
        <p:grpSp>
          <p:nvGrpSpPr>
            <p:cNvPr id="34" name="グループ化 33"/>
            <p:cNvGrpSpPr/>
            <p:nvPr/>
          </p:nvGrpSpPr>
          <p:grpSpPr>
            <a:xfrm>
              <a:off x="7570934" y="3869819"/>
              <a:ext cx="2803605" cy="968604"/>
              <a:chOff x="7570934" y="3869819"/>
              <a:chExt cx="2803605" cy="968604"/>
            </a:xfrm>
          </p:grpSpPr>
          <p:sp>
            <p:nvSpPr>
              <p:cNvPr id="111" name="角丸四角形吹き出し 110"/>
              <p:cNvSpPr/>
              <p:nvPr/>
            </p:nvSpPr>
            <p:spPr>
              <a:xfrm>
                <a:off x="7718214" y="4029517"/>
                <a:ext cx="2656325" cy="808906"/>
              </a:xfrm>
              <a:prstGeom prst="wedgeRoundRectCallout">
                <a:avLst>
                  <a:gd name="adj1" fmla="val -13687"/>
                  <a:gd name="adj2" fmla="val 100584"/>
                  <a:gd name="adj3" fmla="val 16667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144000" tIns="49775" rIns="36000" bIns="49775" rtlCol="0" anchor="ctr"/>
              <a:lstStyle/>
              <a:p>
                <a:r>
                  <a:rPr lang="ja-JP" altLang="en-US" sz="2000" b="1" dirty="0">
                    <a:solidFill>
                      <a:srgbClr val="000000"/>
                    </a:solidFill>
                    <a:latin typeface="HG丸ｺﾞｼｯｸM-PRO"/>
                    <a:ea typeface="HG丸ｺﾞｼｯｸM-PRO"/>
                    <a:cs typeface="HG丸ｺﾞｼｯｸM-PRO"/>
                  </a:rPr>
                  <a:t>わぁ</a:t>
                </a:r>
                <a:r>
                  <a:rPr lang="ja-JP" altLang="en-US" sz="2000" b="1" dirty="0" smtClean="0">
                    <a:solidFill>
                      <a:srgbClr val="000000"/>
                    </a:solidFill>
                    <a:latin typeface="HG丸ｺﾞｼｯｸM-PRO"/>
                    <a:ea typeface="HG丸ｺﾞｼｯｸM-PRO"/>
                    <a:cs typeface="HG丸ｺﾞｼｯｸM-PRO"/>
                  </a:rPr>
                  <a:t>、</a:t>
                </a:r>
                <a:endParaRPr lang="en-US" altLang="ja-JP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endParaRPr>
              </a:p>
              <a:p>
                <a:r>
                  <a:rPr lang="ja-JP" altLang="en-US" sz="2000" b="1" dirty="0" smtClean="0">
                    <a:solidFill>
                      <a:srgbClr val="000000"/>
                    </a:solidFill>
                    <a:latin typeface="HG丸ｺﾞｼｯｸM-PRO"/>
                    <a:ea typeface="HG丸ｺﾞｼｯｸM-PRO"/>
                    <a:cs typeface="HG丸ｺﾞｼｯｸM-PRO"/>
                  </a:rPr>
                  <a:t>いっぱい</a:t>
                </a:r>
                <a:r>
                  <a:rPr lang="ja-JP" altLang="en-US" sz="2000" b="1" dirty="0">
                    <a:solidFill>
                      <a:srgbClr val="000000"/>
                    </a:solidFill>
                    <a:latin typeface="HG丸ｺﾞｼｯｸM-PRO"/>
                    <a:ea typeface="HG丸ｺﾞｼｯｸM-PRO"/>
                    <a:cs typeface="HG丸ｺﾞｼｯｸM-PRO"/>
                  </a:rPr>
                  <a:t>あるね～！</a:t>
                </a:r>
                <a:endParaRPr lang="ja-JP" altLang="ja-JP" sz="2000" b="1" dirty="0">
                  <a:latin typeface="HG丸ｺﾞｼｯｸM-PRO"/>
                  <a:ea typeface="HG丸ｺﾞｼｯｸM-PRO"/>
                  <a:cs typeface="HG丸ｺﾞｼｯｸM-PRO"/>
                </a:endParaRPr>
              </a:p>
            </p:txBody>
          </p:sp>
          <p:sp>
            <p:nvSpPr>
              <p:cNvPr id="117" name="円/楕円 116"/>
              <p:cNvSpPr/>
              <p:nvPr/>
            </p:nvSpPr>
            <p:spPr>
              <a:xfrm>
                <a:off x="7570934" y="3869819"/>
                <a:ext cx="335733" cy="343129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18" name="テキスト ボックス 117"/>
            <p:cNvSpPr txBox="1"/>
            <p:nvPr/>
          </p:nvSpPr>
          <p:spPr>
            <a:xfrm>
              <a:off x="7582353" y="3757651"/>
              <a:ext cx="312895" cy="5091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r>
                <a:rPr lang="en-US" altLang="ja-JP" sz="2600" dirty="0" smtClean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ja-JP" altLang="en-US" sz="2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9" name="グループ化 118"/>
          <p:cNvGrpSpPr/>
          <p:nvPr/>
        </p:nvGrpSpPr>
        <p:grpSpPr>
          <a:xfrm>
            <a:off x="2194879" y="1879530"/>
            <a:ext cx="5221836" cy="1635287"/>
            <a:chOff x="2194879" y="1879530"/>
            <a:chExt cx="5221836" cy="1635287"/>
          </a:xfrm>
        </p:grpSpPr>
        <p:sp>
          <p:nvSpPr>
            <p:cNvPr id="120" name="角丸四角形吹き出し 119"/>
            <p:cNvSpPr/>
            <p:nvPr/>
          </p:nvSpPr>
          <p:spPr>
            <a:xfrm>
              <a:off x="2364108" y="2110870"/>
              <a:ext cx="5052607" cy="1403947"/>
            </a:xfrm>
            <a:prstGeom prst="wedgeRoundRectCallout">
              <a:avLst>
                <a:gd name="adj1" fmla="val -40546"/>
                <a:gd name="adj2" fmla="val 7301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南島原市には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、深江温泉、布津温泉、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西有家の須川温泉、南有馬の原城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口之津温泉があるよ。</a:t>
              </a:r>
            </a:p>
          </p:txBody>
        </p:sp>
        <p:sp>
          <p:nvSpPr>
            <p:cNvPr id="121" name="テキスト ボックス 120"/>
            <p:cNvSpPr txBox="1"/>
            <p:nvPr/>
          </p:nvSpPr>
          <p:spPr>
            <a:xfrm>
              <a:off x="5653311" y="2151819"/>
              <a:ext cx="55070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ふつ</a:t>
              </a:r>
              <a:endPara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22" name="テキスト ボックス 121"/>
            <p:cNvSpPr txBox="1"/>
            <p:nvPr/>
          </p:nvSpPr>
          <p:spPr>
            <a:xfrm>
              <a:off x="2565591" y="2527083"/>
              <a:ext cx="70597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にし</a:t>
              </a:r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ありえ</a:t>
              </a:r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</a:p>
          </p:txBody>
        </p:sp>
        <p:sp>
          <p:nvSpPr>
            <p:cNvPr id="123" name="テキスト ボックス 122"/>
            <p:cNvSpPr txBox="1"/>
            <p:nvPr/>
          </p:nvSpPr>
          <p:spPr>
            <a:xfrm>
              <a:off x="3676627" y="2552302"/>
              <a:ext cx="473006" cy="200055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す　かわ</a:t>
              </a:r>
              <a:endPara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24" name="テキスト ボックス 123"/>
            <p:cNvSpPr txBox="1"/>
            <p:nvPr/>
          </p:nvSpPr>
          <p:spPr>
            <a:xfrm>
              <a:off x="2514077" y="2957657"/>
              <a:ext cx="769586" cy="200055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dist"/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くち　の　</a:t>
              </a:r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つ</a:t>
              </a:r>
              <a:endPara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25" name="テキスト ボックス 124"/>
            <p:cNvSpPr txBox="1"/>
            <p:nvPr/>
          </p:nvSpPr>
          <p:spPr>
            <a:xfrm>
              <a:off x="4798980" y="2535540"/>
              <a:ext cx="88391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みなみ</a:t>
              </a:r>
              <a:r>
                <a:rPr lang="ja-JP" altLang="en-US" sz="700" b="1" dirty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あり </a:t>
              </a:r>
              <a:r>
                <a:rPr kumimoji="1" lang="ja-JP" altLang="en-US" sz="700" b="1" dirty="0" err="1" smtClean="0">
                  <a:latin typeface="HG丸ｺﾞｼｯｸM-PRO"/>
                  <a:ea typeface="HG丸ｺﾞｼｯｸM-PRO"/>
                  <a:cs typeface="HG丸ｺﾞｼｯｸM-PRO"/>
                </a:rPr>
                <a:t>ま</a:t>
              </a:r>
              <a:endPara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26" name="テキスト ボックス 125"/>
            <p:cNvSpPr txBox="1"/>
            <p:nvPr/>
          </p:nvSpPr>
          <p:spPr>
            <a:xfrm>
              <a:off x="5934283" y="2582338"/>
              <a:ext cx="582998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はら</a:t>
              </a:r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じょう</a:t>
              </a:r>
              <a:endPara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7" name="図形グループ 26"/>
            <p:cNvGrpSpPr/>
            <p:nvPr/>
          </p:nvGrpSpPr>
          <p:grpSpPr>
            <a:xfrm>
              <a:off x="2194879" y="1879530"/>
              <a:ext cx="335733" cy="509114"/>
              <a:chOff x="1327150" y="307976"/>
              <a:chExt cx="311150" cy="461665"/>
            </a:xfrm>
          </p:grpSpPr>
          <p:sp>
            <p:nvSpPr>
              <p:cNvPr id="128" name="円/楕円 12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9" name="テキスト ボックス 128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130" name="図 1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4500" y="570894"/>
            <a:ext cx="3231863" cy="3566192"/>
          </a:xfrm>
          <a:prstGeom prst="rect">
            <a:avLst/>
          </a:prstGeom>
        </p:spPr>
      </p:pic>
      <p:pic>
        <p:nvPicPr>
          <p:cNvPr id="131" name="図 1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6003" y="4635998"/>
            <a:ext cx="2806700" cy="3191933"/>
          </a:xfrm>
          <a:prstGeom prst="rect">
            <a:avLst/>
          </a:prstGeom>
        </p:spPr>
      </p:pic>
      <p:grpSp>
        <p:nvGrpSpPr>
          <p:cNvPr id="25" name="グループ化 24"/>
          <p:cNvGrpSpPr/>
          <p:nvPr/>
        </p:nvGrpSpPr>
        <p:grpSpPr>
          <a:xfrm>
            <a:off x="1466537" y="6738198"/>
            <a:ext cx="1817125" cy="462316"/>
            <a:chOff x="1466537" y="6738198"/>
            <a:chExt cx="1817125" cy="462316"/>
          </a:xfrm>
        </p:grpSpPr>
        <p:sp>
          <p:nvSpPr>
            <p:cNvPr id="107" name="角丸四角形吹き出し 106"/>
            <p:cNvSpPr/>
            <p:nvPr/>
          </p:nvSpPr>
          <p:spPr>
            <a:xfrm>
              <a:off x="1466537" y="6795073"/>
              <a:ext cx="1280750" cy="405441"/>
            </a:xfrm>
            <a:prstGeom prst="wedgeRoundRectCallout">
              <a:avLst>
                <a:gd name="adj1" fmla="val 87363"/>
                <a:gd name="adj2" fmla="val -4704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49775" rIns="36000" bIns="49775" rtlCol="0" anchor="ctr"/>
            <a:lstStyle/>
            <a:p>
              <a:r>
                <a:rPr lang="ja-JP" altLang="en-US" sz="16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口之津温泉</a:t>
              </a:r>
              <a:endParaRPr lang="ja-JP" altLang="ja-JP" sz="1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32" name="円/楕円 131"/>
            <p:cNvSpPr/>
            <p:nvPr/>
          </p:nvSpPr>
          <p:spPr>
            <a:xfrm>
              <a:off x="3175662" y="6738198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" name="グループ化 21"/>
          <p:cNvGrpSpPr/>
          <p:nvPr/>
        </p:nvGrpSpPr>
        <p:grpSpPr>
          <a:xfrm>
            <a:off x="4747454" y="6344678"/>
            <a:ext cx="1304313" cy="703260"/>
            <a:chOff x="4747454" y="6344678"/>
            <a:chExt cx="1304313" cy="703260"/>
          </a:xfrm>
        </p:grpSpPr>
        <p:sp>
          <p:nvSpPr>
            <p:cNvPr id="109" name="角丸四角形吹き出し 108"/>
            <p:cNvSpPr/>
            <p:nvPr/>
          </p:nvSpPr>
          <p:spPr>
            <a:xfrm>
              <a:off x="5009520" y="6615484"/>
              <a:ext cx="1042247" cy="432454"/>
            </a:xfrm>
            <a:prstGeom prst="wedgeRoundRectCallout">
              <a:avLst>
                <a:gd name="adj1" fmla="val -68787"/>
                <a:gd name="adj2" fmla="val -10083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49775" rIns="36000" bIns="49775" rtlCol="0" anchor="ctr"/>
            <a:lstStyle/>
            <a:p>
              <a:pPr algn="ctr"/>
              <a:r>
                <a:rPr lang="ja-JP" altLang="en-US" sz="1600" b="1" dirty="0" smtClean="0">
                  <a:latin typeface="HG丸ｺﾞｼｯｸM-PRO"/>
                  <a:ea typeface="HG丸ｺﾞｼｯｸM-PRO"/>
                  <a:cs typeface="HG丸ｺﾞｼｯｸM-PRO"/>
                </a:rPr>
                <a:t>原城温泉</a:t>
              </a:r>
              <a:endParaRPr lang="ja-JP" altLang="ja-JP" sz="1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33" name="円/楕円 132"/>
            <p:cNvSpPr/>
            <p:nvPr/>
          </p:nvSpPr>
          <p:spPr>
            <a:xfrm>
              <a:off x="4747454" y="6344678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/>
          <p:cNvGrpSpPr/>
          <p:nvPr/>
        </p:nvGrpSpPr>
        <p:grpSpPr>
          <a:xfrm>
            <a:off x="5268350" y="6045958"/>
            <a:ext cx="1852960" cy="430828"/>
            <a:chOff x="5268350" y="6045958"/>
            <a:chExt cx="1852960" cy="430828"/>
          </a:xfrm>
        </p:grpSpPr>
        <p:sp>
          <p:nvSpPr>
            <p:cNvPr id="108" name="角丸四角形吹き出し 107"/>
            <p:cNvSpPr/>
            <p:nvPr/>
          </p:nvSpPr>
          <p:spPr>
            <a:xfrm>
              <a:off x="6079063" y="6045958"/>
              <a:ext cx="1042247" cy="430828"/>
            </a:xfrm>
            <a:prstGeom prst="wedgeRoundRectCallout">
              <a:avLst>
                <a:gd name="adj1" fmla="val -120930"/>
                <a:gd name="adj2" fmla="val -3449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49775" rIns="36000" bIns="49775" rtlCol="0" anchor="ctr"/>
            <a:lstStyle/>
            <a:p>
              <a:pPr algn="ctr"/>
              <a:r>
                <a:rPr lang="ja-JP" altLang="en-US" sz="16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須川温泉</a:t>
              </a:r>
              <a:endParaRPr lang="ja-JP" altLang="ja-JP" sz="1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34" name="円/楕円 133"/>
            <p:cNvSpPr/>
            <p:nvPr/>
          </p:nvSpPr>
          <p:spPr>
            <a:xfrm>
              <a:off x="5268350" y="6046694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" name="グループ化 12"/>
          <p:cNvGrpSpPr/>
          <p:nvPr/>
        </p:nvGrpSpPr>
        <p:grpSpPr>
          <a:xfrm>
            <a:off x="6075854" y="5000922"/>
            <a:ext cx="1504636" cy="569180"/>
            <a:chOff x="6075854" y="5000922"/>
            <a:chExt cx="1504636" cy="569180"/>
          </a:xfrm>
        </p:grpSpPr>
        <p:sp>
          <p:nvSpPr>
            <p:cNvPr id="106" name="角丸四角形吹き出し 105"/>
            <p:cNvSpPr/>
            <p:nvPr/>
          </p:nvSpPr>
          <p:spPr>
            <a:xfrm>
              <a:off x="6504261" y="5000922"/>
              <a:ext cx="1076229" cy="417053"/>
            </a:xfrm>
            <a:prstGeom prst="wedgeRoundRectCallout">
              <a:avLst>
                <a:gd name="adj1" fmla="val -87341"/>
                <a:gd name="adj2" fmla="val 7443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49775" rIns="36000" bIns="49775" rtlCol="0" anchor="ctr"/>
            <a:lstStyle/>
            <a:p>
              <a:pPr algn="ctr"/>
              <a:r>
                <a:rPr lang="ja-JP" altLang="en-US" sz="16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布津温泉</a:t>
              </a:r>
              <a:endParaRPr lang="ja-JP" altLang="ja-JP" sz="1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35" name="円/楕円 134"/>
            <p:cNvSpPr/>
            <p:nvPr/>
          </p:nvSpPr>
          <p:spPr>
            <a:xfrm>
              <a:off x="6075854" y="5462102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5652766" y="4135534"/>
            <a:ext cx="1627478" cy="956888"/>
            <a:chOff x="5652766" y="4135534"/>
            <a:chExt cx="1627478" cy="956888"/>
          </a:xfrm>
        </p:grpSpPr>
        <p:sp>
          <p:nvSpPr>
            <p:cNvPr id="136" name="角丸四角形吹き出し 135"/>
            <p:cNvSpPr/>
            <p:nvPr/>
          </p:nvSpPr>
          <p:spPr>
            <a:xfrm>
              <a:off x="6204015" y="4135534"/>
              <a:ext cx="1076229" cy="417053"/>
            </a:xfrm>
            <a:prstGeom prst="wedgeRoundRectCallout">
              <a:avLst>
                <a:gd name="adj1" fmla="val -94950"/>
                <a:gd name="adj2" fmla="val 16279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49775" rIns="36000" bIns="49775" rtlCol="0" anchor="ctr"/>
            <a:lstStyle/>
            <a:p>
              <a:pPr algn="ctr"/>
              <a:r>
                <a:rPr lang="ja-JP" altLang="en-US" sz="16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深江</a:t>
              </a:r>
              <a:r>
                <a:rPr lang="ja-JP" altLang="en-US" sz="16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</a:t>
              </a:r>
              <a:endParaRPr lang="ja-JP" altLang="ja-JP" sz="1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37" name="円/楕円 136"/>
            <p:cNvSpPr/>
            <p:nvPr/>
          </p:nvSpPr>
          <p:spPr>
            <a:xfrm>
              <a:off x="5652766" y="4984422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8" name="グループ化 137"/>
          <p:cNvGrpSpPr>
            <a:grpSpLocks noChangeAspect="1"/>
          </p:cNvGrpSpPr>
          <p:nvPr/>
        </p:nvGrpSpPr>
        <p:grpSpPr>
          <a:xfrm>
            <a:off x="58330" y="232040"/>
            <a:ext cx="2163734" cy="3155708"/>
            <a:chOff x="-2873415" y="889428"/>
            <a:chExt cx="2655893" cy="3873501"/>
          </a:xfrm>
        </p:grpSpPr>
        <p:sp>
          <p:nvSpPr>
            <p:cNvPr id="139" name="AutoShape 3"/>
            <p:cNvSpPr>
              <a:spLocks noChangeAspect="1" noChangeArrowheads="1" noTextEdit="1"/>
            </p:cNvSpPr>
            <p:nvPr/>
          </p:nvSpPr>
          <p:spPr bwMode="auto">
            <a:xfrm>
              <a:off x="-2873415" y="889428"/>
              <a:ext cx="2655893" cy="387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0" name="Freeform 5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1" name="Freeform 6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  <a:gd name="T12" fmla="*/ 156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2" name="Freeform 7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3" name="Freeform 8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  <a:gd name="T12" fmla="*/ 240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4" name="Freeform 9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5" name="Freeform 10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  <a:gd name="T14" fmla="*/ 0 w 217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6" name="Freeform 11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7" name="Freeform 12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  <a:gd name="T14" fmla="*/ 218 w 218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lnTo>
                    <a:pt x="218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8" name="Freeform 13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solidFill>
              <a:srgbClr val="F9B6A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9" name="Freeform 14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0" name="Freeform 15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close/>
                </a:path>
              </a:pathLst>
            </a:custGeom>
            <a:solidFill>
              <a:srgbClr val="FEFEFE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1" name="Freeform 16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  <a:gd name="T50" fmla="*/ 568 w 1043"/>
                <a:gd name="T51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lnTo>
                    <a:pt x="568" y="28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2" name="Freeform 17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3" name="Freeform 18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  <a:gd name="T14" fmla="*/ 48 w 104"/>
                <a:gd name="T15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4" name="Freeform 19"/>
            <p:cNvSpPr>
              <a:spLocks/>
            </p:cNvSpPr>
            <p:nvPr/>
          </p:nvSpPr>
          <p:spPr bwMode="auto">
            <a:xfrm>
              <a:off x="-1727238" y="3192632"/>
              <a:ext cx="323851" cy="533023"/>
            </a:xfrm>
            <a:custGeom>
              <a:avLst/>
              <a:gdLst>
                <a:gd name="T0" fmla="*/ 34 w 230"/>
                <a:gd name="T1" fmla="*/ 0 h 395"/>
                <a:gd name="T2" fmla="*/ 34 w 230"/>
                <a:gd name="T3" fmla="*/ 0 h 395"/>
                <a:gd name="T4" fmla="*/ 126 w 230"/>
                <a:gd name="T5" fmla="*/ 395 h 395"/>
                <a:gd name="T6" fmla="*/ 220 w 230"/>
                <a:gd name="T7" fmla="*/ 1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395">
                  <a:moveTo>
                    <a:pt x="34" y="0"/>
                  </a:moveTo>
                  <a:lnTo>
                    <a:pt x="34" y="0"/>
                  </a:lnTo>
                  <a:cubicBezTo>
                    <a:pt x="34" y="0"/>
                    <a:pt x="0" y="267"/>
                    <a:pt x="126" y="395"/>
                  </a:cubicBezTo>
                  <a:cubicBezTo>
                    <a:pt x="126" y="395"/>
                    <a:pt x="230" y="181"/>
                    <a:pt x="220" y="10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5" name="Freeform 20"/>
            <p:cNvSpPr>
              <a:spLocks/>
            </p:cNvSpPr>
            <p:nvPr/>
          </p:nvSpPr>
          <p:spPr bwMode="auto">
            <a:xfrm>
              <a:off x="-1479587" y="3210803"/>
              <a:ext cx="179388" cy="410367"/>
            </a:xfrm>
            <a:custGeom>
              <a:avLst/>
              <a:gdLst>
                <a:gd name="T0" fmla="*/ 91 w 127"/>
                <a:gd name="T1" fmla="*/ 0 h 303"/>
                <a:gd name="T2" fmla="*/ 91 w 127"/>
                <a:gd name="T3" fmla="*/ 0 h 303"/>
                <a:gd name="T4" fmla="*/ 113 w 127"/>
                <a:gd name="T5" fmla="*/ 43 h 303"/>
                <a:gd name="T6" fmla="*/ 75 w 127"/>
                <a:gd name="T7" fmla="*/ 91 h 303"/>
                <a:gd name="T8" fmla="*/ 93 w 127"/>
                <a:gd name="T9" fmla="*/ 217 h 303"/>
                <a:gd name="T10" fmla="*/ 0 w 127"/>
                <a:gd name="T11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" h="303">
                  <a:moveTo>
                    <a:pt x="91" y="0"/>
                  </a:moveTo>
                  <a:lnTo>
                    <a:pt x="91" y="0"/>
                  </a:lnTo>
                  <a:lnTo>
                    <a:pt x="113" y="43"/>
                  </a:lnTo>
                  <a:lnTo>
                    <a:pt x="75" y="91"/>
                  </a:lnTo>
                  <a:cubicBezTo>
                    <a:pt x="75" y="91"/>
                    <a:pt x="127" y="183"/>
                    <a:pt x="93" y="217"/>
                  </a:cubicBezTo>
                  <a:cubicBezTo>
                    <a:pt x="60" y="251"/>
                    <a:pt x="0" y="303"/>
                    <a:pt x="0" y="303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6" name="Freeform 21"/>
            <p:cNvSpPr>
              <a:spLocks/>
            </p:cNvSpPr>
            <p:nvPr/>
          </p:nvSpPr>
          <p:spPr bwMode="auto">
            <a:xfrm>
              <a:off x="-1930438" y="3209289"/>
              <a:ext cx="228600" cy="363425"/>
            </a:xfrm>
            <a:custGeom>
              <a:avLst/>
              <a:gdLst>
                <a:gd name="T0" fmla="*/ 154 w 162"/>
                <a:gd name="T1" fmla="*/ 0 h 269"/>
                <a:gd name="T2" fmla="*/ 154 w 162"/>
                <a:gd name="T3" fmla="*/ 0 h 269"/>
                <a:gd name="T4" fmla="*/ 122 w 162"/>
                <a:gd name="T5" fmla="*/ 91 h 269"/>
                <a:gd name="T6" fmla="*/ 162 w 162"/>
                <a:gd name="T7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269">
                  <a:moveTo>
                    <a:pt x="154" y="0"/>
                  </a:moveTo>
                  <a:lnTo>
                    <a:pt x="154" y="0"/>
                  </a:lnTo>
                  <a:cubicBezTo>
                    <a:pt x="154" y="0"/>
                    <a:pt x="62" y="24"/>
                    <a:pt x="122" y="91"/>
                  </a:cubicBezTo>
                  <a:cubicBezTo>
                    <a:pt x="122" y="91"/>
                    <a:pt x="0" y="177"/>
                    <a:pt x="162" y="269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7" name="Freeform 22"/>
            <p:cNvSpPr>
              <a:spLocks/>
            </p:cNvSpPr>
            <p:nvPr/>
          </p:nvSpPr>
          <p:spPr bwMode="auto">
            <a:xfrm>
              <a:off x="-1570075" y="3855882"/>
              <a:ext cx="49213" cy="45428"/>
            </a:xfrm>
            <a:custGeom>
              <a:avLst/>
              <a:gdLst>
                <a:gd name="T0" fmla="*/ 34 w 34"/>
                <a:gd name="T1" fmla="*/ 17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  <a:gd name="T10" fmla="*/ 34 w 34"/>
                <a:gd name="T11" fmla="*/ 17 h 34"/>
                <a:gd name="T12" fmla="*/ 34 w 34"/>
                <a:gd name="T1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4">
                  <a:moveTo>
                    <a:pt x="34" y="17"/>
                  </a:moveTo>
                  <a:lnTo>
                    <a:pt x="34" y="17"/>
                  </a:lnTo>
                  <a:cubicBezTo>
                    <a:pt x="34" y="26"/>
                    <a:pt x="26" y="34"/>
                    <a:pt x="17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6" y="0"/>
                    <a:pt x="34" y="8"/>
                    <a:pt x="34" y="17"/>
                  </a:cubicBezTo>
                  <a:lnTo>
                    <a:pt x="34" y="17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8" name="Freeform 23"/>
            <p:cNvSpPr>
              <a:spLocks/>
            </p:cNvSpPr>
            <p:nvPr/>
          </p:nvSpPr>
          <p:spPr bwMode="auto">
            <a:xfrm>
              <a:off x="-1566900" y="4020937"/>
              <a:ext cx="47625" cy="56028"/>
            </a:xfrm>
            <a:custGeom>
              <a:avLst/>
              <a:gdLst>
                <a:gd name="T0" fmla="*/ 34 w 34"/>
                <a:gd name="T1" fmla="*/ 21 h 42"/>
                <a:gd name="T2" fmla="*/ 34 w 34"/>
                <a:gd name="T3" fmla="*/ 21 h 42"/>
                <a:gd name="T4" fmla="*/ 17 w 34"/>
                <a:gd name="T5" fmla="*/ 42 h 42"/>
                <a:gd name="T6" fmla="*/ 0 w 34"/>
                <a:gd name="T7" fmla="*/ 21 h 42"/>
                <a:gd name="T8" fmla="*/ 17 w 34"/>
                <a:gd name="T9" fmla="*/ 0 h 42"/>
                <a:gd name="T10" fmla="*/ 34 w 34"/>
                <a:gd name="T11" fmla="*/ 21 h 42"/>
                <a:gd name="T12" fmla="*/ 34 w 34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2">
                  <a:moveTo>
                    <a:pt x="34" y="21"/>
                  </a:moveTo>
                  <a:lnTo>
                    <a:pt x="34" y="21"/>
                  </a:lnTo>
                  <a:cubicBezTo>
                    <a:pt x="34" y="32"/>
                    <a:pt x="26" y="42"/>
                    <a:pt x="17" y="42"/>
                  </a:cubicBezTo>
                  <a:cubicBezTo>
                    <a:pt x="7" y="42"/>
                    <a:pt x="0" y="32"/>
                    <a:pt x="0" y="21"/>
                  </a:cubicBezTo>
                  <a:cubicBezTo>
                    <a:pt x="0" y="9"/>
                    <a:pt x="7" y="0"/>
                    <a:pt x="17" y="0"/>
                  </a:cubicBezTo>
                  <a:cubicBezTo>
                    <a:pt x="26" y="0"/>
                    <a:pt x="34" y="9"/>
                    <a:pt x="34" y="21"/>
                  </a:cubicBezTo>
                  <a:lnTo>
                    <a:pt x="34" y="21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7" name="Freeform 24"/>
            <p:cNvSpPr>
              <a:spLocks/>
            </p:cNvSpPr>
            <p:nvPr/>
          </p:nvSpPr>
          <p:spPr bwMode="auto">
            <a:xfrm>
              <a:off x="-1665325" y="3222918"/>
              <a:ext cx="225425" cy="99942"/>
            </a:xfrm>
            <a:custGeom>
              <a:avLst/>
              <a:gdLst>
                <a:gd name="T0" fmla="*/ 0 w 160"/>
                <a:gd name="T1" fmla="*/ 63 h 75"/>
                <a:gd name="T2" fmla="*/ 0 w 160"/>
                <a:gd name="T3" fmla="*/ 63 h 75"/>
                <a:gd name="T4" fmla="*/ 72 w 160"/>
                <a:gd name="T5" fmla="*/ 0 h 75"/>
                <a:gd name="T6" fmla="*/ 160 w 160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75">
                  <a:moveTo>
                    <a:pt x="0" y="63"/>
                  </a:moveTo>
                  <a:lnTo>
                    <a:pt x="0" y="63"/>
                  </a:lnTo>
                  <a:lnTo>
                    <a:pt x="72" y="0"/>
                  </a:lnTo>
                  <a:cubicBezTo>
                    <a:pt x="72" y="0"/>
                    <a:pt x="134" y="16"/>
                    <a:pt x="160" y="75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8" name="Freeform 25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9" name="Freeform 26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  <a:gd name="T14" fmla="*/ 74 w 74"/>
                <a:gd name="T1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lnTo>
                    <a:pt x="74" y="34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0" name="Freeform 27"/>
            <p:cNvSpPr>
              <a:spLocks/>
            </p:cNvSpPr>
            <p:nvPr/>
          </p:nvSpPr>
          <p:spPr bwMode="auto">
            <a:xfrm>
              <a:off x="-760448" y="3147204"/>
              <a:ext cx="147638" cy="130227"/>
            </a:xfrm>
            <a:custGeom>
              <a:avLst/>
              <a:gdLst>
                <a:gd name="T0" fmla="*/ 64 w 104"/>
                <a:gd name="T1" fmla="*/ 0 h 97"/>
                <a:gd name="T2" fmla="*/ 64 w 104"/>
                <a:gd name="T3" fmla="*/ 0 h 97"/>
                <a:gd name="T4" fmla="*/ 104 w 104"/>
                <a:gd name="T5" fmla="*/ 42 h 97"/>
                <a:gd name="T6" fmla="*/ 40 w 104"/>
                <a:gd name="T7" fmla="*/ 40 h 97"/>
                <a:gd name="T8" fmla="*/ 46 w 104"/>
                <a:gd name="T9" fmla="*/ 68 h 97"/>
                <a:gd name="T10" fmla="*/ 92 w 104"/>
                <a:gd name="T11" fmla="*/ 83 h 97"/>
                <a:gd name="T12" fmla="*/ 38 w 104"/>
                <a:gd name="T13" fmla="*/ 78 h 97"/>
                <a:gd name="T14" fmla="*/ 38 w 104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7">
                  <a:moveTo>
                    <a:pt x="64" y="0"/>
                  </a:moveTo>
                  <a:lnTo>
                    <a:pt x="64" y="0"/>
                  </a:lnTo>
                  <a:cubicBezTo>
                    <a:pt x="64" y="0"/>
                    <a:pt x="48" y="36"/>
                    <a:pt x="104" y="42"/>
                  </a:cubicBezTo>
                  <a:lnTo>
                    <a:pt x="40" y="40"/>
                  </a:lnTo>
                  <a:cubicBezTo>
                    <a:pt x="40" y="40"/>
                    <a:pt x="0" y="52"/>
                    <a:pt x="46" y="68"/>
                  </a:cubicBezTo>
                  <a:lnTo>
                    <a:pt x="92" y="83"/>
                  </a:lnTo>
                  <a:cubicBezTo>
                    <a:pt x="92" y="83"/>
                    <a:pt x="38" y="64"/>
                    <a:pt x="38" y="78"/>
                  </a:cubicBezTo>
                  <a:lnTo>
                    <a:pt x="38" y="97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1" name="Freeform 28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75757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2" name="Freeform 29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  <a:gd name="T12" fmla="*/ 0 w 106"/>
                <a:gd name="T13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3" name="Freeform 30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4" name="Freeform 31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  <a:gd name="T12" fmla="*/ 46 w 46"/>
                <a:gd name="T13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lnTo>
                    <a:pt x="46" y="25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5" name="Freeform 32"/>
            <p:cNvSpPr>
              <a:spLocks/>
            </p:cNvSpPr>
            <p:nvPr/>
          </p:nvSpPr>
          <p:spPr bwMode="auto">
            <a:xfrm>
              <a:off x="-1916151" y="3783197"/>
              <a:ext cx="182563" cy="162027"/>
            </a:xfrm>
            <a:custGeom>
              <a:avLst/>
              <a:gdLst>
                <a:gd name="T0" fmla="*/ 117 w 129"/>
                <a:gd name="T1" fmla="*/ 120 h 120"/>
                <a:gd name="T2" fmla="*/ 117 w 129"/>
                <a:gd name="T3" fmla="*/ 120 h 120"/>
                <a:gd name="T4" fmla="*/ 129 w 129"/>
                <a:gd name="T5" fmla="*/ 30 h 120"/>
                <a:gd name="T6" fmla="*/ 11 w 129"/>
                <a:gd name="T7" fmla="*/ 56 h 120"/>
                <a:gd name="T8" fmla="*/ 7 w 129"/>
                <a:gd name="T9" fmla="*/ 74 h 120"/>
                <a:gd name="T10" fmla="*/ 3 w 129"/>
                <a:gd name="T11" fmla="*/ 104 h 120"/>
                <a:gd name="T12" fmla="*/ 117 w 129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20">
                  <a:moveTo>
                    <a:pt x="117" y="120"/>
                  </a:moveTo>
                  <a:lnTo>
                    <a:pt x="117" y="120"/>
                  </a:lnTo>
                  <a:lnTo>
                    <a:pt x="129" y="30"/>
                  </a:lnTo>
                  <a:cubicBezTo>
                    <a:pt x="129" y="30"/>
                    <a:pt x="53" y="0"/>
                    <a:pt x="11" y="56"/>
                  </a:cubicBezTo>
                  <a:cubicBezTo>
                    <a:pt x="0" y="71"/>
                    <a:pt x="7" y="74"/>
                    <a:pt x="7" y="74"/>
                  </a:cubicBezTo>
                  <a:lnTo>
                    <a:pt x="3" y="104"/>
                  </a:lnTo>
                  <a:lnTo>
                    <a:pt x="117" y="120"/>
                  </a:lnTo>
                  <a:close/>
                </a:path>
              </a:pathLst>
            </a:custGeom>
            <a:solidFill>
              <a:srgbClr val="F9B6A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6" name="Freeform 33"/>
            <p:cNvSpPr>
              <a:spLocks/>
            </p:cNvSpPr>
            <p:nvPr/>
          </p:nvSpPr>
          <p:spPr bwMode="auto">
            <a:xfrm>
              <a:off x="-1925676" y="3925539"/>
              <a:ext cx="209550" cy="107514"/>
            </a:xfrm>
            <a:custGeom>
              <a:avLst/>
              <a:gdLst>
                <a:gd name="T0" fmla="*/ 22 w 148"/>
                <a:gd name="T1" fmla="*/ 0 h 80"/>
                <a:gd name="T2" fmla="*/ 22 w 148"/>
                <a:gd name="T3" fmla="*/ 0 h 80"/>
                <a:gd name="T4" fmla="*/ 148 w 148"/>
                <a:gd name="T5" fmla="*/ 24 h 80"/>
                <a:gd name="T6" fmla="*/ 144 w 148"/>
                <a:gd name="T7" fmla="*/ 80 h 80"/>
                <a:gd name="T8" fmla="*/ 0 w 148"/>
                <a:gd name="T9" fmla="*/ 5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80">
                  <a:moveTo>
                    <a:pt x="22" y="0"/>
                  </a:moveTo>
                  <a:lnTo>
                    <a:pt x="22" y="0"/>
                  </a:lnTo>
                  <a:cubicBezTo>
                    <a:pt x="32" y="0"/>
                    <a:pt x="148" y="24"/>
                    <a:pt x="148" y="24"/>
                  </a:cubicBezTo>
                  <a:lnTo>
                    <a:pt x="144" y="80"/>
                  </a:lnTo>
                  <a:cubicBezTo>
                    <a:pt x="144" y="80"/>
                    <a:pt x="70" y="72"/>
                    <a:pt x="0" y="58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7" name="Freeform 34"/>
            <p:cNvSpPr>
              <a:spLocks/>
            </p:cNvSpPr>
            <p:nvPr/>
          </p:nvSpPr>
          <p:spPr bwMode="auto">
            <a:xfrm>
              <a:off x="-1944726" y="3507600"/>
              <a:ext cx="276226" cy="351310"/>
            </a:xfrm>
            <a:custGeom>
              <a:avLst/>
              <a:gdLst>
                <a:gd name="T0" fmla="*/ 0 w 196"/>
                <a:gd name="T1" fmla="*/ 0 h 260"/>
                <a:gd name="T2" fmla="*/ 0 w 196"/>
                <a:gd name="T3" fmla="*/ 0 h 260"/>
                <a:gd name="T4" fmla="*/ 172 w 196"/>
                <a:gd name="T5" fmla="*/ 166 h 260"/>
                <a:gd name="T6" fmla="*/ 176 w 196"/>
                <a:gd name="T7" fmla="*/ 260 h 260"/>
                <a:gd name="T8" fmla="*/ 28 w 196"/>
                <a:gd name="T9" fmla="*/ 256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26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48" y="74"/>
                    <a:pt x="172" y="166"/>
                  </a:cubicBezTo>
                  <a:cubicBezTo>
                    <a:pt x="196" y="258"/>
                    <a:pt x="176" y="260"/>
                    <a:pt x="176" y="260"/>
                  </a:cubicBezTo>
                  <a:cubicBezTo>
                    <a:pt x="176" y="260"/>
                    <a:pt x="146" y="184"/>
                    <a:pt x="28" y="256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8" name="Freeform 35"/>
            <p:cNvSpPr>
              <a:spLocks/>
            </p:cNvSpPr>
            <p:nvPr/>
          </p:nvSpPr>
          <p:spPr bwMode="auto">
            <a:xfrm>
              <a:off x="-1758988" y="3825597"/>
              <a:ext cx="22225" cy="124170"/>
            </a:xfrm>
            <a:custGeom>
              <a:avLst/>
              <a:gdLst>
                <a:gd name="T0" fmla="*/ 16 w 16"/>
                <a:gd name="T1" fmla="*/ 0 h 92"/>
                <a:gd name="T2" fmla="*/ 16 w 16"/>
                <a:gd name="T3" fmla="*/ 0 h 92"/>
                <a:gd name="T4" fmla="*/ 0 w 16"/>
                <a:gd name="T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92">
                  <a:moveTo>
                    <a:pt x="16" y="0"/>
                  </a:moveTo>
                  <a:lnTo>
                    <a:pt x="16" y="0"/>
                  </a:lnTo>
                  <a:lnTo>
                    <a:pt x="0" y="92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9" name="Freeform 36"/>
            <p:cNvSpPr>
              <a:spLocks/>
            </p:cNvSpPr>
            <p:nvPr/>
          </p:nvSpPr>
          <p:spPr bwMode="auto">
            <a:xfrm>
              <a:off x="-1279562" y="4287448"/>
              <a:ext cx="36513" cy="172627"/>
            </a:xfrm>
            <a:custGeom>
              <a:avLst/>
              <a:gdLst>
                <a:gd name="T0" fmla="*/ 0 w 26"/>
                <a:gd name="T1" fmla="*/ 0 h 128"/>
                <a:gd name="T2" fmla="*/ 0 w 26"/>
                <a:gd name="T3" fmla="*/ 0 h 128"/>
                <a:gd name="T4" fmla="*/ 26 w 26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8">
                  <a:moveTo>
                    <a:pt x="0" y="0"/>
                  </a:moveTo>
                  <a:lnTo>
                    <a:pt x="0" y="0"/>
                  </a:lnTo>
                  <a:lnTo>
                    <a:pt x="26" y="128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0" name="Freeform 37"/>
            <p:cNvSpPr>
              <a:spLocks/>
            </p:cNvSpPr>
            <p:nvPr/>
          </p:nvSpPr>
          <p:spPr bwMode="auto">
            <a:xfrm>
              <a:off x="-1787563" y="4317734"/>
              <a:ext cx="39688" cy="152942"/>
            </a:xfrm>
            <a:custGeom>
              <a:avLst/>
              <a:gdLst>
                <a:gd name="T0" fmla="*/ 28 w 28"/>
                <a:gd name="T1" fmla="*/ 0 h 114"/>
                <a:gd name="T2" fmla="*/ 28 w 28"/>
                <a:gd name="T3" fmla="*/ 0 h 114"/>
                <a:gd name="T4" fmla="*/ 0 w 28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14">
                  <a:moveTo>
                    <a:pt x="28" y="0"/>
                  </a:moveTo>
                  <a:lnTo>
                    <a:pt x="28" y="0"/>
                  </a:lnTo>
                  <a:lnTo>
                    <a:pt x="0" y="114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231" name="図形グループ 26"/>
            <p:cNvGrpSpPr/>
            <p:nvPr/>
          </p:nvGrpSpPr>
          <p:grpSpPr>
            <a:xfrm>
              <a:off x="-2059273" y="1840153"/>
              <a:ext cx="335733" cy="485629"/>
              <a:chOff x="1327150" y="307976"/>
              <a:chExt cx="311150" cy="461665"/>
            </a:xfrm>
          </p:grpSpPr>
          <p:sp>
            <p:nvSpPr>
              <p:cNvPr id="251" name="円/楕円 250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2" name="テキスト ボックス 251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32" name="Freeform 38"/>
            <p:cNvSpPr>
              <a:spLocks/>
            </p:cNvSpPr>
            <p:nvPr/>
          </p:nvSpPr>
          <p:spPr bwMode="auto">
            <a:xfrm>
              <a:off x="-2567707" y="1176446"/>
              <a:ext cx="2001872" cy="1982258"/>
            </a:xfrm>
            <a:custGeom>
              <a:avLst/>
              <a:gdLst>
                <a:gd name="T0" fmla="*/ 250 w 1549"/>
                <a:gd name="T1" fmla="*/ 610 h 1435"/>
                <a:gd name="T2" fmla="*/ 250 w 1549"/>
                <a:gd name="T3" fmla="*/ 610 h 1435"/>
                <a:gd name="T4" fmla="*/ 247 w 1549"/>
                <a:gd name="T5" fmla="*/ 601 h 1435"/>
                <a:gd name="T6" fmla="*/ 132 w 1549"/>
                <a:gd name="T7" fmla="*/ 463 h 1435"/>
                <a:gd name="T8" fmla="*/ 51 w 1549"/>
                <a:gd name="T9" fmla="*/ 632 h 1435"/>
                <a:gd name="T10" fmla="*/ 169 w 1549"/>
                <a:gd name="T11" fmla="*/ 859 h 1435"/>
                <a:gd name="T12" fmla="*/ 275 w 1549"/>
                <a:gd name="T13" fmla="*/ 1014 h 1435"/>
                <a:gd name="T14" fmla="*/ 314 w 1549"/>
                <a:gd name="T15" fmla="*/ 969 h 1435"/>
                <a:gd name="T16" fmla="*/ 422 w 1549"/>
                <a:gd name="T17" fmla="*/ 1169 h 1435"/>
                <a:gd name="T18" fmla="*/ 626 w 1549"/>
                <a:gd name="T19" fmla="*/ 1364 h 1435"/>
                <a:gd name="T20" fmla="*/ 822 w 1549"/>
                <a:gd name="T21" fmla="*/ 1433 h 1435"/>
                <a:gd name="T22" fmla="*/ 1026 w 1549"/>
                <a:gd name="T23" fmla="*/ 1346 h 1435"/>
                <a:gd name="T24" fmla="*/ 1237 w 1549"/>
                <a:gd name="T25" fmla="*/ 1126 h 1435"/>
                <a:gd name="T26" fmla="*/ 1279 w 1549"/>
                <a:gd name="T27" fmla="*/ 891 h 1435"/>
                <a:gd name="T28" fmla="*/ 1372 w 1549"/>
                <a:gd name="T29" fmla="*/ 908 h 1435"/>
                <a:gd name="T30" fmla="*/ 1547 w 1549"/>
                <a:gd name="T31" fmla="*/ 627 h 1435"/>
                <a:gd name="T32" fmla="*/ 1478 w 1549"/>
                <a:gd name="T33" fmla="*/ 502 h 1435"/>
                <a:gd name="T34" fmla="*/ 1372 w 1549"/>
                <a:gd name="T35" fmla="*/ 563 h 1435"/>
                <a:gd name="T36" fmla="*/ 1306 w 1549"/>
                <a:gd name="T37" fmla="*/ 706 h 1435"/>
                <a:gd name="T38" fmla="*/ 1306 w 1549"/>
                <a:gd name="T39" fmla="*/ 330 h 1435"/>
                <a:gd name="T40" fmla="*/ 907 w 1549"/>
                <a:gd name="T41" fmla="*/ 5 h 1435"/>
                <a:gd name="T42" fmla="*/ 403 w 1549"/>
                <a:gd name="T43" fmla="*/ 67 h 1435"/>
                <a:gd name="T44" fmla="*/ 250 w 1549"/>
                <a:gd name="T45" fmla="*/ 610 h 1435"/>
                <a:gd name="connsiteX0" fmla="*/ 1398 w 9771"/>
                <a:gd name="connsiteY0" fmla="*/ 4227 h 9962"/>
                <a:gd name="connsiteX1" fmla="*/ 1398 w 9771"/>
                <a:gd name="connsiteY1" fmla="*/ 4227 h 9962"/>
                <a:gd name="connsiteX2" fmla="*/ 1379 w 9771"/>
                <a:gd name="connsiteY2" fmla="*/ 4164 h 9962"/>
                <a:gd name="connsiteX3" fmla="*/ 636 w 9771"/>
                <a:gd name="connsiteY3" fmla="*/ 3202 h 9962"/>
                <a:gd name="connsiteX4" fmla="*/ 113 w 9771"/>
                <a:gd name="connsiteY4" fmla="*/ 4380 h 9962"/>
                <a:gd name="connsiteX5" fmla="*/ 875 w 9771"/>
                <a:gd name="connsiteY5" fmla="*/ 5962 h 9962"/>
                <a:gd name="connsiteX6" fmla="*/ 1559 w 9771"/>
                <a:gd name="connsiteY6" fmla="*/ 7042 h 9962"/>
                <a:gd name="connsiteX7" fmla="*/ 1811 w 9771"/>
                <a:gd name="connsiteY7" fmla="*/ 6729 h 9962"/>
                <a:gd name="connsiteX8" fmla="*/ 2508 w 9771"/>
                <a:gd name="connsiteY8" fmla="*/ 8122 h 9962"/>
                <a:gd name="connsiteX9" fmla="*/ 3156 w 9771"/>
                <a:gd name="connsiteY9" fmla="*/ 8905 h 9962"/>
                <a:gd name="connsiteX10" fmla="*/ 3825 w 9771"/>
                <a:gd name="connsiteY10" fmla="*/ 9481 h 9962"/>
                <a:gd name="connsiteX11" fmla="*/ 5091 w 9771"/>
                <a:gd name="connsiteY11" fmla="*/ 9962 h 9962"/>
                <a:gd name="connsiteX12" fmla="*/ 6408 w 9771"/>
                <a:gd name="connsiteY12" fmla="*/ 9356 h 9962"/>
                <a:gd name="connsiteX13" fmla="*/ 7770 w 9771"/>
                <a:gd name="connsiteY13" fmla="*/ 7823 h 9962"/>
                <a:gd name="connsiteX14" fmla="*/ 8041 w 9771"/>
                <a:gd name="connsiteY14" fmla="*/ 6185 h 9962"/>
                <a:gd name="connsiteX15" fmla="*/ 8641 w 9771"/>
                <a:gd name="connsiteY15" fmla="*/ 6304 h 9962"/>
                <a:gd name="connsiteX16" fmla="*/ 9771 w 9771"/>
                <a:gd name="connsiteY16" fmla="*/ 4345 h 9962"/>
                <a:gd name="connsiteX17" fmla="*/ 9326 w 9771"/>
                <a:gd name="connsiteY17" fmla="*/ 3474 h 9962"/>
                <a:gd name="connsiteX18" fmla="*/ 8641 w 9771"/>
                <a:gd name="connsiteY18" fmla="*/ 3899 h 9962"/>
                <a:gd name="connsiteX19" fmla="*/ 8215 w 9771"/>
                <a:gd name="connsiteY19" fmla="*/ 4896 h 9962"/>
                <a:gd name="connsiteX20" fmla="*/ 8215 w 9771"/>
                <a:gd name="connsiteY20" fmla="*/ 2276 h 9962"/>
                <a:gd name="connsiteX21" fmla="*/ 5639 w 9771"/>
                <a:gd name="connsiteY21" fmla="*/ 11 h 9962"/>
                <a:gd name="connsiteX22" fmla="*/ 2386 w 9771"/>
                <a:gd name="connsiteY22" fmla="*/ 443 h 9962"/>
                <a:gd name="connsiteX23" fmla="*/ 1398 w 9771"/>
                <a:gd name="connsiteY23" fmla="*/ 4227 h 9962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596 w 10000"/>
                <a:gd name="connsiteY6" fmla="*/ 7069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853 w 10000"/>
                <a:gd name="connsiteY6" fmla="*/ 6755 h 10000"/>
                <a:gd name="connsiteX7" fmla="*/ 2567 w 10000"/>
                <a:gd name="connsiteY7" fmla="*/ 8153 h 10000"/>
                <a:gd name="connsiteX8" fmla="*/ 3230 w 10000"/>
                <a:gd name="connsiteY8" fmla="*/ 8939 h 10000"/>
                <a:gd name="connsiteX9" fmla="*/ 3915 w 10000"/>
                <a:gd name="connsiteY9" fmla="*/ 9517 h 10000"/>
                <a:gd name="connsiteX10" fmla="*/ 5210 w 10000"/>
                <a:gd name="connsiteY10" fmla="*/ 10000 h 10000"/>
                <a:gd name="connsiteX11" fmla="*/ 6558 w 10000"/>
                <a:gd name="connsiteY11" fmla="*/ 9392 h 10000"/>
                <a:gd name="connsiteX12" fmla="*/ 7327 w 10000"/>
                <a:gd name="connsiteY12" fmla="*/ 8752 h 10000"/>
                <a:gd name="connsiteX13" fmla="*/ 7952 w 10000"/>
                <a:gd name="connsiteY13" fmla="*/ 7853 h 10000"/>
                <a:gd name="connsiteX14" fmla="*/ 8229 w 10000"/>
                <a:gd name="connsiteY14" fmla="*/ 6209 h 10000"/>
                <a:gd name="connsiteX15" fmla="*/ 8844 w 10000"/>
                <a:gd name="connsiteY15" fmla="*/ 6328 h 10000"/>
                <a:gd name="connsiteX16" fmla="*/ 10000 w 10000"/>
                <a:gd name="connsiteY16" fmla="*/ 4362 h 10000"/>
                <a:gd name="connsiteX17" fmla="*/ 9545 w 10000"/>
                <a:gd name="connsiteY17" fmla="*/ 3487 h 10000"/>
                <a:gd name="connsiteX18" fmla="*/ 8844 w 10000"/>
                <a:gd name="connsiteY18" fmla="*/ 3914 h 10000"/>
                <a:gd name="connsiteX19" fmla="*/ 8408 w 10000"/>
                <a:gd name="connsiteY19" fmla="*/ 4915 h 10000"/>
                <a:gd name="connsiteX20" fmla="*/ 8408 w 10000"/>
                <a:gd name="connsiteY20" fmla="*/ 2285 h 10000"/>
                <a:gd name="connsiteX21" fmla="*/ 5771 w 10000"/>
                <a:gd name="connsiteY21" fmla="*/ 11 h 10000"/>
                <a:gd name="connsiteX22" fmla="*/ 2442 w 10000"/>
                <a:gd name="connsiteY22" fmla="*/ 445 h 10000"/>
                <a:gd name="connsiteX23" fmla="*/ 1431 w 10000"/>
                <a:gd name="connsiteY23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85"/>
                <a:gd name="connsiteY0" fmla="*/ 4243 h 10000"/>
                <a:gd name="connsiteX1" fmla="*/ 1431 w 10085"/>
                <a:gd name="connsiteY1" fmla="*/ 4243 h 10000"/>
                <a:gd name="connsiteX2" fmla="*/ 1411 w 10085"/>
                <a:gd name="connsiteY2" fmla="*/ 4180 h 10000"/>
                <a:gd name="connsiteX3" fmla="*/ 651 w 10085"/>
                <a:gd name="connsiteY3" fmla="*/ 3214 h 10000"/>
                <a:gd name="connsiteX4" fmla="*/ 116 w 10085"/>
                <a:gd name="connsiteY4" fmla="*/ 4397 h 10000"/>
                <a:gd name="connsiteX5" fmla="*/ 896 w 10085"/>
                <a:gd name="connsiteY5" fmla="*/ 5985 h 10000"/>
                <a:gd name="connsiteX6" fmla="*/ 1626 w 10085"/>
                <a:gd name="connsiteY6" fmla="*/ 6680 h 10000"/>
                <a:gd name="connsiteX7" fmla="*/ 1853 w 10085"/>
                <a:gd name="connsiteY7" fmla="*/ 6755 h 10000"/>
                <a:gd name="connsiteX8" fmla="*/ 2567 w 10085"/>
                <a:gd name="connsiteY8" fmla="*/ 8153 h 10000"/>
                <a:gd name="connsiteX9" fmla="*/ 3230 w 10085"/>
                <a:gd name="connsiteY9" fmla="*/ 8939 h 10000"/>
                <a:gd name="connsiteX10" fmla="*/ 3915 w 10085"/>
                <a:gd name="connsiteY10" fmla="*/ 9517 h 10000"/>
                <a:gd name="connsiteX11" fmla="*/ 5210 w 10085"/>
                <a:gd name="connsiteY11" fmla="*/ 10000 h 10000"/>
                <a:gd name="connsiteX12" fmla="*/ 6558 w 10085"/>
                <a:gd name="connsiteY12" fmla="*/ 9392 h 10000"/>
                <a:gd name="connsiteX13" fmla="*/ 7327 w 10085"/>
                <a:gd name="connsiteY13" fmla="*/ 8752 h 10000"/>
                <a:gd name="connsiteX14" fmla="*/ 7952 w 10085"/>
                <a:gd name="connsiteY14" fmla="*/ 7853 h 10000"/>
                <a:gd name="connsiteX15" fmla="*/ 8229 w 10085"/>
                <a:gd name="connsiteY15" fmla="*/ 6209 h 10000"/>
                <a:gd name="connsiteX16" fmla="*/ 10000 w 10085"/>
                <a:gd name="connsiteY16" fmla="*/ 4362 h 10000"/>
                <a:gd name="connsiteX17" fmla="*/ 9545 w 10085"/>
                <a:gd name="connsiteY17" fmla="*/ 3487 h 10000"/>
                <a:gd name="connsiteX18" fmla="*/ 8844 w 10085"/>
                <a:gd name="connsiteY18" fmla="*/ 3914 h 10000"/>
                <a:gd name="connsiteX19" fmla="*/ 8408 w 10085"/>
                <a:gd name="connsiteY19" fmla="*/ 4915 h 10000"/>
                <a:gd name="connsiteX20" fmla="*/ 8408 w 10085"/>
                <a:gd name="connsiteY20" fmla="*/ 2285 h 10000"/>
                <a:gd name="connsiteX21" fmla="*/ 5771 w 10085"/>
                <a:gd name="connsiteY21" fmla="*/ 11 h 10000"/>
                <a:gd name="connsiteX22" fmla="*/ 2442 w 10085"/>
                <a:gd name="connsiteY22" fmla="*/ 445 h 10000"/>
                <a:gd name="connsiteX23" fmla="*/ 1431 w 10085"/>
                <a:gd name="connsiteY23" fmla="*/ 4243 h 10000"/>
                <a:gd name="connsiteX0" fmla="*/ 1431 w 10051"/>
                <a:gd name="connsiteY0" fmla="*/ 4243 h 10000"/>
                <a:gd name="connsiteX1" fmla="*/ 1431 w 10051"/>
                <a:gd name="connsiteY1" fmla="*/ 4243 h 10000"/>
                <a:gd name="connsiteX2" fmla="*/ 1411 w 10051"/>
                <a:gd name="connsiteY2" fmla="*/ 4180 h 10000"/>
                <a:gd name="connsiteX3" fmla="*/ 651 w 10051"/>
                <a:gd name="connsiteY3" fmla="*/ 3214 h 10000"/>
                <a:gd name="connsiteX4" fmla="*/ 116 w 10051"/>
                <a:gd name="connsiteY4" fmla="*/ 4397 h 10000"/>
                <a:gd name="connsiteX5" fmla="*/ 896 w 10051"/>
                <a:gd name="connsiteY5" fmla="*/ 5985 h 10000"/>
                <a:gd name="connsiteX6" fmla="*/ 1626 w 10051"/>
                <a:gd name="connsiteY6" fmla="*/ 6680 h 10000"/>
                <a:gd name="connsiteX7" fmla="*/ 1853 w 10051"/>
                <a:gd name="connsiteY7" fmla="*/ 6755 h 10000"/>
                <a:gd name="connsiteX8" fmla="*/ 2567 w 10051"/>
                <a:gd name="connsiteY8" fmla="*/ 8153 h 10000"/>
                <a:gd name="connsiteX9" fmla="*/ 3230 w 10051"/>
                <a:gd name="connsiteY9" fmla="*/ 8939 h 10000"/>
                <a:gd name="connsiteX10" fmla="*/ 3915 w 10051"/>
                <a:gd name="connsiteY10" fmla="*/ 9517 h 10000"/>
                <a:gd name="connsiteX11" fmla="*/ 5210 w 10051"/>
                <a:gd name="connsiteY11" fmla="*/ 10000 h 10000"/>
                <a:gd name="connsiteX12" fmla="*/ 6558 w 10051"/>
                <a:gd name="connsiteY12" fmla="*/ 9392 h 10000"/>
                <a:gd name="connsiteX13" fmla="*/ 7327 w 10051"/>
                <a:gd name="connsiteY13" fmla="*/ 8752 h 10000"/>
                <a:gd name="connsiteX14" fmla="*/ 7952 w 10051"/>
                <a:gd name="connsiteY14" fmla="*/ 7853 h 10000"/>
                <a:gd name="connsiteX15" fmla="*/ 8229 w 10051"/>
                <a:gd name="connsiteY15" fmla="*/ 6209 h 10000"/>
                <a:gd name="connsiteX16" fmla="*/ 8756 w 10051"/>
                <a:gd name="connsiteY16" fmla="*/ 6068 h 10000"/>
                <a:gd name="connsiteX17" fmla="*/ 10000 w 10051"/>
                <a:gd name="connsiteY17" fmla="*/ 4362 h 10000"/>
                <a:gd name="connsiteX18" fmla="*/ 9545 w 10051"/>
                <a:gd name="connsiteY18" fmla="*/ 3487 h 10000"/>
                <a:gd name="connsiteX19" fmla="*/ 8844 w 10051"/>
                <a:gd name="connsiteY19" fmla="*/ 3914 h 10000"/>
                <a:gd name="connsiteX20" fmla="*/ 8408 w 10051"/>
                <a:gd name="connsiteY20" fmla="*/ 4915 h 10000"/>
                <a:gd name="connsiteX21" fmla="*/ 8408 w 10051"/>
                <a:gd name="connsiteY21" fmla="*/ 2285 h 10000"/>
                <a:gd name="connsiteX22" fmla="*/ 5771 w 10051"/>
                <a:gd name="connsiteY22" fmla="*/ 11 h 10000"/>
                <a:gd name="connsiteX23" fmla="*/ 2442 w 10051"/>
                <a:gd name="connsiteY23" fmla="*/ 445 h 10000"/>
                <a:gd name="connsiteX24" fmla="*/ 1431 w 10051"/>
                <a:gd name="connsiteY24" fmla="*/ 4243 h 10000"/>
                <a:gd name="connsiteX0" fmla="*/ 1431 w 9902"/>
                <a:gd name="connsiteY0" fmla="*/ 4243 h 10000"/>
                <a:gd name="connsiteX1" fmla="*/ 1431 w 9902"/>
                <a:gd name="connsiteY1" fmla="*/ 4243 h 10000"/>
                <a:gd name="connsiteX2" fmla="*/ 1411 w 9902"/>
                <a:gd name="connsiteY2" fmla="*/ 4180 h 10000"/>
                <a:gd name="connsiteX3" fmla="*/ 651 w 9902"/>
                <a:gd name="connsiteY3" fmla="*/ 3214 h 10000"/>
                <a:gd name="connsiteX4" fmla="*/ 116 w 9902"/>
                <a:gd name="connsiteY4" fmla="*/ 4397 h 10000"/>
                <a:gd name="connsiteX5" fmla="*/ 896 w 9902"/>
                <a:gd name="connsiteY5" fmla="*/ 5985 h 10000"/>
                <a:gd name="connsiteX6" fmla="*/ 1626 w 9902"/>
                <a:gd name="connsiteY6" fmla="*/ 6680 h 10000"/>
                <a:gd name="connsiteX7" fmla="*/ 1853 w 9902"/>
                <a:gd name="connsiteY7" fmla="*/ 6755 h 10000"/>
                <a:gd name="connsiteX8" fmla="*/ 2567 w 9902"/>
                <a:gd name="connsiteY8" fmla="*/ 8153 h 10000"/>
                <a:gd name="connsiteX9" fmla="*/ 3230 w 9902"/>
                <a:gd name="connsiteY9" fmla="*/ 8939 h 10000"/>
                <a:gd name="connsiteX10" fmla="*/ 3915 w 9902"/>
                <a:gd name="connsiteY10" fmla="*/ 9517 h 10000"/>
                <a:gd name="connsiteX11" fmla="*/ 5210 w 9902"/>
                <a:gd name="connsiteY11" fmla="*/ 10000 h 10000"/>
                <a:gd name="connsiteX12" fmla="*/ 6558 w 9902"/>
                <a:gd name="connsiteY12" fmla="*/ 9392 h 10000"/>
                <a:gd name="connsiteX13" fmla="*/ 7327 w 9902"/>
                <a:gd name="connsiteY13" fmla="*/ 8752 h 10000"/>
                <a:gd name="connsiteX14" fmla="*/ 7952 w 9902"/>
                <a:gd name="connsiteY14" fmla="*/ 7853 h 10000"/>
                <a:gd name="connsiteX15" fmla="*/ 8229 w 9902"/>
                <a:gd name="connsiteY15" fmla="*/ 6209 h 10000"/>
                <a:gd name="connsiteX16" fmla="*/ 8756 w 9902"/>
                <a:gd name="connsiteY16" fmla="*/ 6068 h 10000"/>
                <a:gd name="connsiteX17" fmla="*/ 9866 w 9902"/>
                <a:gd name="connsiteY17" fmla="*/ 4503 h 10000"/>
                <a:gd name="connsiteX18" fmla="*/ 9545 w 9902"/>
                <a:gd name="connsiteY18" fmla="*/ 3487 h 10000"/>
                <a:gd name="connsiteX19" fmla="*/ 8844 w 9902"/>
                <a:gd name="connsiteY19" fmla="*/ 3914 h 10000"/>
                <a:gd name="connsiteX20" fmla="*/ 8408 w 9902"/>
                <a:gd name="connsiteY20" fmla="*/ 4915 h 10000"/>
                <a:gd name="connsiteX21" fmla="*/ 8408 w 9902"/>
                <a:gd name="connsiteY21" fmla="*/ 2285 h 10000"/>
                <a:gd name="connsiteX22" fmla="*/ 5771 w 9902"/>
                <a:gd name="connsiteY22" fmla="*/ 11 h 10000"/>
                <a:gd name="connsiteX23" fmla="*/ 2442 w 9902"/>
                <a:gd name="connsiteY23" fmla="*/ 445 h 10000"/>
                <a:gd name="connsiteX24" fmla="*/ 1431 w 9902"/>
                <a:gd name="connsiteY24" fmla="*/ 4243 h 10000"/>
                <a:gd name="connsiteX0" fmla="*/ 1459 w 10014"/>
                <a:gd name="connsiteY0" fmla="*/ 4243 h 10000"/>
                <a:gd name="connsiteX1" fmla="*/ 1459 w 10014"/>
                <a:gd name="connsiteY1" fmla="*/ 4243 h 10000"/>
                <a:gd name="connsiteX2" fmla="*/ 1439 w 10014"/>
                <a:gd name="connsiteY2" fmla="*/ 4180 h 10000"/>
                <a:gd name="connsiteX3" fmla="*/ 581 w 10014"/>
                <a:gd name="connsiteY3" fmla="*/ 3968 h 10000"/>
                <a:gd name="connsiteX4" fmla="*/ 131 w 10014"/>
                <a:gd name="connsiteY4" fmla="*/ 4397 h 10000"/>
                <a:gd name="connsiteX5" fmla="*/ 919 w 10014"/>
                <a:gd name="connsiteY5" fmla="*/ 5985 h 10000"/>
                <a:gd name="connsiteX6" fmla="*/ 1656 w 10014"/>
                <a:gd name="connsiteY6" fmla="*/ 6680 h 10000"/>
                <a:gd name="connsiteX7" fmla="*/ 1885 w 10014"/>
                <a:gd name="connsiteY7" fmla="*/ 6755 h 10000"/>
                <a:gd name="connsiteX8" fmla="*/ 2606 w 10014"/>
                <a:gd name="connsiteY8" fmla="*/ 8153 h 10000"/>
                <a:gd name="connsiteX9" fmla="*/ 3276 w 10014"/>
                <a:gd name="connsiteY9" fmla="*/ 8939 h 10000"/>
                <a:gd name="connsiteX10" fmla="*/ 3968 w 10014"/>
                <a:gd name="connsiteY10" fmla="*/ 9517 h 10000"/>
                <a:gd name="connsiteX11" fmla="*/ 5276 w 10014"/>
                <a:gd name="connsiteY11" fmla="*/ 10000 h 10000"/>
                <a:gd name="connsiteX12" fmla="*/ 6637 w 10014"/>
                <a:gd name="connsiteY12" fmla="*/ 9392 h 10000"/>
                <a:gd name="connsiteX13" fmla="*/ 7414 w 10014"/>
                <a:gd name="connsiteY13" fmla="*/ 8752 h 10000"/>
                <a:gd name="connsiteX14" fmla="*/ 8045 w 10014"/>
                <a:gd name="connsiteY14" fmla="*/ 7853 h 10000"/>
                <a:gd name="connsiteX15" fmla="*/ 8324 w 10014"/>
                <a:gd name="connsiteY15" fmla="*/ 6209 h 10000"/>
                <a:gd name="connsiteX16" fmla="*/ 8857 w 10014"/>
                <a:gd name="connsiteY16" fmla="*/ 6068 h 10000"/>
                <a:gd name="connsiteX17" fmla="*/ 9978 w 10014"/>
                <a:gd name="connsiteY17" fmla="*/ 4503 h 10000"/>
                <a:gd name="connsiteX18" fmla="*/ 9653 w 10014"/>
                <a:gd name="connsiteY18" fmla="*/ 3487 h 10000"/>
                <a:gd name="connsiteX19" fmla="*/ 8946 w 10014"/>
                <a:gd name="connsiteY19" fmla="*/ 3914 h 10000"/>
                <a:gd name="connsiteX20" fmla="*/ 8505 w 10014"/>
                <a:gd name="connsiteY20" fmla="*/ 4915 h 10000"/>
                <a:gd name="connsiteX21" fmla="*/ 8505 w 10014"/>
                <a:gd name="connsiteY21" fmla="*/ 2285 h 10000"/>
                <a:gd name="connsiteX22" fmla="*/ 5842 w 10014"/>
                <a:gd name="connsiteY22" fmla="*/ 11 h 10000"/>
                <a:gd name="connsiteX23" fmla="*/ 2480 w 10014"/>
                <a:gd name="connsiteY23" fmla="*/ 445 h 10000"/>
                <a:gd name="connsiteX24" fmla="*/ 1459 w 10014"/>
                <a:gd name="connsiteY24" fmla="*/ 4243 h 10000"/>
                <a:gd name="connsiteX0" fmla="*/ 1428 w 9983"/>
                <a:gd name="connsiteY0" fmla="*/ 4243 h 10000"/>
                <a:gd name="connsiteX1" fmla="*/ 1428 w 9983"/>
                <a:gd name="connsiteY1" fmla="*/ 4243 h 10000"/>
                <a:gd name="connsiteX2" fmla="*/ 1408 w 9983"/>
                <a:gd name="connsiteY2" fmla="*/ 4180 h 10000"/>
                <a:gd name="connsiteX3" fmla="*/ 775 w 9983"/>
                <a:gd name="connsiteY3" fmla="*/ 4298 h 10000"/>
                <a:gd name="connsiteX4" fmla="*/ 100 w 9983"/>
                <a:gd name="connsiteY4" fmla="*/ 4397 h 10000"/>
                <a:gd name="connsiteX5" fmla="*/ 888 w 9983"/>
                <a:gd name="connsiteY5" fmla="*/ 5985 h 10000"/>
                <a:gd name="connsiteX6" fmla="*/ 1625 w 9983"/>
                <a:gd name="connsiteY6" fmla="*/ 6680 h 10000"/>
                <a:gd name="connsiteX7" fmla="*/ 1854 w 9983"/>
                <a:gd name="connsiteY7" fmla="*/ 6755 h 10000"/>
                <a:gd name="connsiteX8" fmla="*/ 2575 w 9983"/>
                <a:gd name="connsiteY8" fmla="*/ 8153 h 10000"/>
                <a:gd name="connsiteX9" fmla="*/ 3245 w 9983"/>
                <a:gd name="connsiteY9" fmla="*/ 8939 h 10000"/>
                <a:gd name="connsiteX10" fmla="*/ 3937 w 9983"/>
                <a:gd name="connsiteY10" fmla="*/ 9517 h 10000"/>
                <a:gd name="connsiteX11" fmla="*/ 5245 w 9983"/>
                <a:gd name="connsiteY11" fmla="*/ 10000 h 10000"/>
                <a:gd name="connsiteX12" fmla="*/ 6606 w 9983"/>
                <a:gd name="connsiteY12" fmla="*/ 9392 h 10000"/>
                <a:gd name="connsiteX13" fmla="*/ 7383 w 9983"/>
                <a:gd name="connsiteY13" fmla="*/ 8752 h 10000"/>
                <a:gd name="connsiteX14" fmla="*/ 8014 w 9983"/>
                <a:gd name="connsiteY14" fmla="*/ 7853 h 10000"/>
                <a:gd name="connsiteX15" fmla="*/ 8293 w 9983"/>
                <a:gd name="connsiteY15" fmla="*/ 6209 h 10000"/>
                <a:gd name="connsiteX16" fmla="*/ 8826 w 9983"/>
                <a:gd name="connsiteY16" fmla="*/ 6068 h 10000"/>
                <a:gd name="connsiteX17" fmla="*/ 9947 w 9983"/>
                <a:gd name="connsiteY17" fmla="*/ 4503 h 10000"/>
                <a:gd name="connsiteX18" fmla="*/ 9622 w 9983"/>
                <a:gd name="connsiteY18" fmla="*/ 3487 h 10000"/>
                <a:gd name="connsiteX19" fmla="*/ 8915 w 9983"/>
                <a:gd name="connsiteY19" fmla="*/ 3914 h 10000"/>
                <a:gd name="connsiteX20" fmla="*/ 8474 w 9983"/>
                <a:gd name="connsiteY20" fmla="*/ 4915 h 10000"/>
                <a:gd name="connsiteX21" fmla="*/ 8474 w 9983"/>
                <a:gd name="connsiteY21" fmla="*/ 2285 h 10000"/>
                <a:gd name="connsiteX22" fmla="*/ 5811 w 9983"/>
                <a:gd name="connsiteY22" fmla="*/ 11 h 10000"/>
                <a:gd name="connsiteX23" fmla="*/ 2449 w 9983"/>
                <a:gd name="connsiteY23" fmla="*/ 445 h 10000"/>
                <a:gd name="connsiteX24" fmla="*/ 1428 w 9983"/>
                <a:gd name="connsiteY24" fmla="*/ 4243 h 10000"/>
                <a:gd name="connsiteX0" fmla="*/ 832 w 9402"/>
                <a:gd name="connsiteY0" fmla="*/ 4243 h 10000"/>
                <a:gd name="connsiteX1" fmla="*/ 832 w 9402"/>
                <a:gd name="connsiteY1" fmla="*/ 4243 h 10000"/>
                <a:gd name="connsiteX2" fmla="*/ 812 w 9402"/>
                <a:gd name="connsiteY2" fmla="*/ 4180 h 10000"/>
                <a:gd name="connsiteX3" fmla="*/ 178 w 9402"/>
                <a:gd name="connsiteY3" fmla="*/ 4298 h 10000"/>
                <a:gd name="connsiteX4" fmla="*/ 178 w 9402"/>
                <a:gd name="connsiteY4" fmla="*/ 5151 h 10000"/>
                <a:gd name="connsiteX5" fmla="*/ 292 w 9402"/>
                <a:gd name="connsiteY5" fmla="*/ 5985 h 10000"/>
                <a:gd name="connsiteX6" fmla="*/ 1030 w 9402"/>
                <a:gd name="connsiteY6" fmla="*/ 6680 h 10000"/>
                <a:gd name="connsiteX7" fmla="*/ 1259 w 9402"/>
                <a:gd name="connsiteY7" fmla="*/ 6755 h 10000"/>
                <a:gd name="connsiteX8" fmla="*/ 1981 w 9402"/>
                <a:gd name="connsiteY8" fmla="*/ 8153 h 10000"/>
                <a:gd name="connsiteX9" fmla="*/ 2653 w 9402"/>
                <a:gd name="connsiteY9" fmla="*/ 8939 h 10000"/>
                <a:gd name="connsiteX10" fmla="*/ 3346 w 9402"/>
                <a:gd name="connsiteY10" fmla="*/ 9517 h 10000"/>
                <a:gd name="connsiteX11" fmla="*/ 4656 w 9402"/>
                <a:gd name="connsiteY11" fmla="*/ 10000 h 10000"/>
                <a:gd name="connsiteX12" fmla="*/ 6019 w 9402"/>
                <a:gd name="connsiteY12" fmla="*/ 9392 h 10000"/>
                <a:gd name="connsiteX13" fmla="*/ 6798 w 9402"/>
                <a:gd name="connsiteY13" fmla="*/ 8752 h 10000"/>
                <a:gd name="connsiteX14" fmla="*/ 7430 w 9402"/>
                <a:gd name="connsiteY14" fmla="*/ 7853 h 10000"/>
                <a:gd name="connsiteX15" fmla="*/ 7709 w 9402"/>
                <a:gd name="connsiteY15" fmla="*/ 6209 h 10000"/>
                <a:gd name="connsiteX16" fmla="*/ 8243 w 9402"/>
                <a:gd name="connsiteY16" fmla="*/ 6068 h 10000"/>
                <a:gd name="connsiteX17" fmla="*/ 9366 w 9402"/>
                <a:gd name="connsiteY17" fmla="*/ 4503 h 10000"/>
                <a:gd name="connsiteX18" fmla="*/ 9040 w 9402"/>
                <a:gd name="connsiteY18" fmla="*/ 3487 h 10000"/>
                <a:gd name="connsiteX19" fmla="*/ 8332 w 9402"/>
                <a:gd name="connsiteY19" fmla="*/ 3914 h 10000"/>
                <a:gd name="connsiteX20" fmla="*/ 7890 w 9402"/>
                <a:gd name="connsiteY20" fmla="*/ 4915 h 10000"/>
                <a:gd name="connsiteX21" fmla="*/ 7890 w 9402"/>
                <a:gd name="connsiteY21" fmla="*/ 2285 h 10000"/>
                <a:gd name="connsiteX22" fmla="*/ 5223 w 9402"/>
                <a:gd name="connsiteY22" fmla="*/ 11 h 10000"/>
                <a:gd name="connsiteX23" fmla="*/ 1855 w 9402"/>
                <a:gd name="connsiteY23" fmla="*/ 445 h 10000"/>
                <a:gd name="connsiteX24" fmla="*/ 832 w 9402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419 w 10109"/>
                <a:gd name="connsiteY5" fmla="*/ 5985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13"/>
                <a:gd name="connsiteY0" fmla="*/ 445 h 10000"/>
                <a:gd name="connsiteX1" fmla="*/ 993 w 10113"/>
                <a:gd name="connsiteY1" fmla="*/ 4243 h 10000"/>
                <a:gd name="connsiteX2" fmla="*/ 972 w 10113"/>
                <a:gd name="connsiteY2" fmla="*/ 4180 h 10000"/>
                <a:gd name="connsiteX3" fmla="*/ 297 w 10113"/>
                <a:gd name="connsiteY3" fmla="*/ 4298 h 10000"/>
                <a:gd name="connsiteX4" fmla="*/ 153 w 10113"/>
                <a:gd name="connsiteY4" fmla="*/ 4963 h 10000"/>
                <a:gd name="connsiteX5" fmla="*/ 803 w 10113"/>
                <a:gd name="connsiteY5" fmla="*/ 6220 h 10000"/>
                <a:gd name="connsiteX6" fmla="*/ 1204 w 10113"/>
                <a:gd name="connsiteY6" fmla="*/ 6680 h 10000"/>
                <a:gd name="connsiteX7" fmla="*/ 1447 w 10113"/>
                <a:gd name="connsiteY7" fmla="*/ 6755 h 10000"/>
                <a:gd name="connsiteX8" fmla="*/ 2215 w 10113"/>
                <a:gd name="connsiteY8" fmla="*/ 8153 h 10000"/>
                <a:gd name="connsiteX9" fmla="*/ 2930 w 10113"/>
                <a:gd name="connsiteY9" fmla="*/ 8939 h 10000"/>
                <a:gd name="connsiteX10" fmla="*/ 3667 w 10113"/>
                <a:gd name="connsiteY10" fmla="*/ 9517 h 10000"/>
                <a:gd name="connsiteX11" fmla="*/ 5060 w 10113"/>
                <a:gd name="connsiteY11" fmla="*/ 10000 h 10000"/>
                <a:gd name="connsiteX12" fmla="*/ 6510 w 10113"/>
                <a:gd name="connsiteY12" fmla="*/ 9392 h 10000"/>
                <a:gd name="connsiteX13" fmla="*/ 7338 w 10113"/>
                <a:gd name="connsiteY13" fmla="*/ 8752 h 10000"/>
                <a:gd name="connsiteX14" fmla="*/ 8011 w 10113"/>
                <a:gd name="connsiteY14" fmla="*/ 7853 h 10000"/>
                <a:gd name="connsiteX15" fmla="*/ 8307 w 10113"/>
                <a:gd name="connsiteY15" fmla="*/ 6209 h 10000"/>
                <a:gd name="connsiteX16" fmla="*/ 8875 w 10113"/>
                <a:gd name="connsiteY16" fmla="*/ 6068 h 10000"/>
                <a:gd name="connsiteX17" fmla="*/ 10070 w 10113"/>
                <a:gd name="connsiteY17" fmla="*/ 4503 h 10000"/>
                <a:gd name="connsiteX18" fmla="*/ 9771 w 10113"/>
                <a:gd name="connsiteY18" fmla="*/ 4005 h 10000"/>
                <a:gd name="connsiteX19" fmla="*/ 8970 w 10113"/>
                <a:gd name="connsiteY19" fmla="*/ 3914 h 10000"/>
                <a:gd name="connsiteX20" fmla="*/ 8500 w 10113"/>
                <a:gd name="connsiteY20" fmla="*/ 4915 h 10000"/>
                <a:gd name="connsiteX21" fmla="*/ 8500 w 10113"/>
                <a:gd name="connsiteY21" fmla="*/ 2285 h 10000"/>
                <a:gd name="connsiteX22" fmla="*/ 5663 w 10113"/>
                <a:gd name="connsiteY22" fmla="*/ 11 h 10000"/>
                <a:gd name="connsiteX23" fmla="*/ 2081 w 10113"/>
                <a:gd name="connsiteY23" fmla="*/ 445 h 10000"/>
                <a:gd name="connsiteX0" fmla="*/ 2081 w 9950"/>
                <a:gd name="connsiteY0" fmla="*/ 445 h 10000"/>
                <a:gd name="connsiteX1" fmla="*/ 993 w 9950"/>
                <a:gd name="connsiteY1" fmla="*/ 4243 h 10000"/>
                <a:gd name="connsiteX2" fmla="*/ 972 w 9950"/>
                <a:gd name="connsiteY2" fmla="*/ 4180 h 10000"/>
                <a:gd name="connsiteX3" fmla="*/ 297 w 9950"/>
                <a:gd name="connsiteY3" fmla="*/ 4298 h 10000"/>
                <a:gd name="connsiteX4" fmla="*/ 153 w 9950"/>
                <a:gd name="connsiteY4" fmla="*/ 4963 h 10000"/>
                <a:gd name="connsiteX5" fmla="*/ 803 w 9950"/>
                <a:gd name="connsiteY5" fmla="*/ 6220 h 10000"/>
                <a:gd name="connsiteX6" fmla="*/ 1204 w 9950"/>
                <a:gd name="connsiteY6" fmla="*/ 6680 h 10000"/>
                <a:gd name="connsiteX7" fmla="*/ 1447 w 9950"/>
                <a:gd name="connsiteY7" fmla="*/ 6755 h 10000"/>
                <a:gd name="connsiteX8" fmla="*/ 2215 w 9950"/>
                <a:gd name="connsiteY8" fmla="*/ 8153 h 10000"/>
                <a:gd name="connsiteX9" fmla="*/ 2930 w 9950"/>
                <a:gd name="connsiteY9" fmla="*/ 8939 h 10000"/>
                <a:gd name="connsiteX10" fmla="*/ 3667 w 9950"/>
                <a:gd name="connsiteY10" fmla="*/ 9517 h 10000"/>
                <a:gd name="connsiteX11" fmla="*/ 5060 w 9950"/>
                <a:gd name="connsiteY11" fmla="*/ 10000 h 10000"/>
                <a:gd name="connsiteX12" fmla="*/ 6510 w 9950"/>
                <a:gd name="connsiteY12" fmla="*/ 9392 h 10000"/>
                <a:gd name="connsiteX13" fmla="*/ 7338 w 9950"/>
                <a:gd name="connsiteY13" fmla="*/ 8752 h 10000"/>
                <a:gd name="connsiteX14" fmla="*/ 8011 w 9950"/>
                <a:gd name="connsiteY14" fmla="*/ 7853 h 10000"/>
                <a:gd name="connsiteX15" fmla="*/ 8307 w 9950"/>
                <a:gd name="connsiteY15" fmla="*/ 6209 h 10000"/>
                <a:gd name="connsiteX16" fmla="*/ 8875 w 9950"/>
                <a:gd name="connsiteY16" fmla="*/ 6068 h 10000"/>
                <a:gd name="connsiteX17" fmla="*/ 9878 w 9950"/>
                <a:gd name="connsiteY17" fmla="*/ 4833 h 10000"/>
                <a:gd name="connsiteX18" fmla="*/ 9771 w 9950"/>
                <a:gd name="connsiteY18" fmla="*/ 4005 h 10000"/>
                <a:gd name="connsiteX19" fmla="*/ 8970 w 9950"/>
                <a:gd name="connsiteY19" fmla="*/ 3914 h 10000"/>
                <a:gd name="connsiteX20" fmla="*/ 8500 w 9950"/>
                <a:gd name="connsiteY20" fmla="*/ 4915 h 10000"/>
                <a:gd name="connsiteX21" fmla="*/ 8500 w 9950"/>
                <a:gd name="connsiteY21" fmla="*/ 2285 h 10000"/>
                <a:gd name="connsiteX22" fmla="*/ 5663 w 9950"/>
                <a:gd name="connsiteY22" fmla="*/ 11 h 10000"/>
                <a:gd name="connsiteX23" fmla="*/ 2081 w 9950"/>
                <a:gd name="connsiteY23" fmla="*/ 445 h 10000"/>
                <a:gd name="connsiteX0" fmla="*/ 2091 w 9847"/>
                <a:gd name="connsiteY0" fmla="*/ 445 h 10000"/>
                <a:gd name="connsiteX1" fmla="*/ 998 w 9847"/>
                <a:gd name="connsiteY1" fmla="*/ 4243 h 10000"/>
                <a:gd name="connsiteX2" fmla="*/ 977 w 9847"/>
                <a:gd name="connsiteY2" fmla="*/ 4180 h 10000"/>
                <a:gd name="connsiteX3" fmla="*/ 298 w 9847"/>
                <a:gd name="connsiteY3" fmla="*/ 4298 h 10000"/>
                <a:gd name="connsiteX4" fmla="*/ 154 w 9847"/>
                <a:gd name="connsiteY4" fmla="*/ 4963 h 10000"/>
                <a:gd name="connsiteX5" fmla="*/ 807 w 9847"/>
                <a:gd name="connsiteY5" fmla="*/ 6220 h 10000"/>
                <a:gd name="connsiteX6" fmla="*/ 1210 w 9847"/>
                <a:gd name="connsiteY6" fmla="*/ 6680 h 10000"/>
                <a:gd name="connsiteX7" fmla="*/ 1454 w 9847"/>
                <a:gd name="connsiteY7" fmla="*/ 6755 h 10000"/>
                <a:gd name="connsiteX8" fmla="*/ 2226 w 9847"/>
                <a:gd name="connsiteY8" fmla="*/ 8153 h 10000"/>
                <a:gd name="connsiteX9" fmla="*/ 2945 w 9847"/>
                <a:gd name="connsiteY9" fmla="*/ 8939 h 10000"/>
                <a:gd name="connsiteX10" fmla="*/ 3685 w 9847"/>
                <a:gd name="connsiteY10" fmla="*/ 9517 h 10000"/>
                <a:gd name="connsiteX11" fmla="*/ 5085 w 9847"/>
                <a:gd name="connsiteY11" fmla="*/ 10000 h 10000"/>
                <a:gd name="connsiteX12" fmla="*/ 6543 w 9847"/>
                <a:gd name="connsiteY12" fmla="*/ 9392 h 10000"/>
                <a:gd name="connsiteX13" fmla="*/ 7375 w 9847"/>
                <a:gd name="connsiteY13" fmla="*/ 8752 h 10000"/>
                <a:gd name="connsiteX14" fmla="*/ 8051 w 9847"/>
                <a:gd name="connsiteY14" fmla="*/ 7853 h 10000"/>
                <a:gd name="connsiteX15" fmla="*/ 8349 w 9847"/>
                <a:gd name="connsiteY15" fmla="*/ 6209 h 10000"/>
                <a:gd name="connsiteX16" fmla="*/ 8920 w 9847"/>
                <a:gd name="connsiteY16" fmla="*/ 6068 h 10000"/>
                <a:gd name="connsiteX17" fmla="*/ 9591 w 9847"/>
                <a:gd name="connsiteY17" fmla="*/ 5163 h 10000"/>
                <a:gd name="connsiteX18" fmla="*/ 9820 w 9847"/>
                <a:gd name="connsiteY18" fmla="*/ 4005 h 10000"/>
                <a:gd name="connsiteX19" fmla="*/ 9015 w 9847"/>
                <a:gd name="connsiteY19" fmla="*/ 3914 h 10000"/>
                <a:gd name="connsiteX20" fmla="*/ 8543 w 9847"/>
                <a:gd name="connsiteY20" fmla="*/ 4915 h 10000"/>
                <a:gd name="connsiteX21" fmla="*/ 8543 w 9847"/>
                <a:gd name="connsiteY21" fmla="*/ 2285 h 10000"/>
                <a:gd name="connsiteX22" fmla="*/ 5691 w 9847"/>
                <a:gd name="connsiteY22" fmla="*/ 11 h 10000"/>
                <a:gd name="connsiteX23" fmla="*/ 2091 w 9847"/>
                <a:gd name="connsiteY23" fmla="*/ 445 h 10000"/>
                <a:gd name="connsiteX0" fmla="*/ 2123 w 10091"/>
                <a:gd name="connsiteY0" fmla="*/ 445 h 10000"/>
                <a:gd name="connsiteX1" fmla="*/ 1014 w 10091"/>
                <a:gd name="connsiteY1" fmla="*/ 4243 h 10000"/>
                <a:gd name="connsiteX2" fmla="*/ 992 w 10091"/>
                <a:gd name="connsiteY2" fmla="*/ 4180 h 10000"/>
                <a:gd name="connsiteX3" fmla="*/ 303 w 10091"/>
                <a:gd name="connsiteY3" fmla="*/ 4298 h 10000"/>
                <a:gd name="connsiteX4" fmla="*/ 156 w 10091"/>
                <a:gd name="connsiteY4" fmla="*/ 4963 h 10000"/>
                <a:gd name="connsiteX5" fmla="*/ 820 w 10091"/>
                <a:gd name="connsiteY5" fmla="*/ 6220 h 10000"/>
                <a:gd name="connsiteX6" fmla="*/ 1229 w 10091"/>
                <a:gd name="connsiteY6" fmla="*/ 6680 h 10000"/>
                <a:gd name="connsiteX7" fmla="*/ 1477 w 10091"/>
                <a:gd name="connsiteY7" fmla="*/ 6755 h 10000"/>
                <a:gd name="connsiteX8" fmla="*/ 2261 w 10091"/>
                <a:gd name="connsiteY8" fmla="*/ 8153 h 10000"/>
                <a:gd name="connsiteX9" fmla="*/ 2991 w 10091"/>
                <a:gd name="connsiteY9" fmla="*/ 8939 h 10000"/>
                <a:gd name="connsiteX10" fmla="*/ 3742 w 10091"/>
                <a:gd name="connsiteY10" fmla="*/ 9517 h 10000"/>
                <a:gd name="connsiteX11" fmla="*/ 5164 w 10091"/>
                <a:gd name="connsiteY11" fmla="*/ 10000 h 10000"/>
                <a:gd name="connsiteX12" fmla="*/ 6645 w 10091"/>
                <a:gd name="connsiteY12" fmla="*/ 9392 h 10000"/>
                <a:gd name="connsiteX13" fmla="*/ 7490 w 10091"/>
                <a:gd name="connsiteY13" fmla="*/ 8752 h 10000"/>
                <a:gd name="connsiteX14" fmla="*/ 8176 w 10091"/>
                <a:gd name="connsiteY14" fmla="*/ 7853 h 10000"/>
                <a:gd name="connsiteX15" fmla="*/ 8479 w 10091"/>
                <a:gd name="connsiteY15" fmla="*/ 6209 h 10000"/>
                <a:gd name="connsiteX16" fmla="*/ 9059 w 10091"/>
                <a:gd name="connsiteY16" fmla="*/ 6068 h 10000"/>
                <a:gd name="connsiteX17" fmla="*/ 9740 w 10091"/>
                <a:gd name="connsiteY17" fmla="*/ 5163 h 10000"/>
                <a:gd name="connsiteX18" fmla="*/ 10071 w 10091"/>
                <a:gd name="connsiteY18" fmla="*/ 4523 h 10000"/>
                <a:gd name="connsiteX19" fmla="*/ 9155 w 10091"/>
                <a:gd name="connsiteY19" fmla="*/ 3914 h 10000"/>
                <a:gd name="connsiteX20" fmla="*/ 8676 w 10091"/>
                <a:gd name="connsiteY20" fmla="*/ 4915 h 10000"/>
                <a:gd name="connsiteX21" fmla="*/ 8676 w 10091"/>
                <a:gd name="connsiteY21" fmla="*/ 2285 h 10000"/>
                <a:gd name="connsiteX22" fmla="*/ 5779 w 10091"/>
                <a:gd name="connsiteY22" fmla="*/ 11 h 10000"/>
                <a:gd name="connsiteX23" fmla="*/ 2123 w 10091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9059 w 10086"/>
                <a:gd name="connsiteY16" fmla="*/ 606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577 w 10086"/>
                <a:gd name="connsiteY15" fmla="*/ 6492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477 w 10088"/>
                <a:gd name="connsiteY7" fmla="*/ 6755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722 w 10088"/>
                <a:gd name="connsiteY7" fmla="*/ 6802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13 w 10078"/>
                <a:gd name="connsiteY0" fmla="*/ 445 h 10000"/>
                <a:gd name="connsiteX1" fmla="*/ 1004 w 10078"/>
                <a:gd name="connsiteY1" fmla="*/ 4243 h 10000"/>
                <a:gd name="connsiteX2" fmla="*/ 633 w 10078"/>
                <a:gd name="connsiteY2" fmla="*/ 4278 h 10000"/>
                <a:gd name="connsiteX3" fmla="*/ 293 w 10078"/>
                <a:gd name="connsiteY3" fmla="*/ 4298 h 10000"/>
                <a:gd name="connsiteX4" fmla="*/ 146 w 10078"/>
                <a:gd name="connsiteY4" fmla="*/ 4963 h 10000"/>
                <a:gd name="connsiteX5" fmla="*/ 810 w 10078"/>
                <a:gd name="connsiteY5" fmla="*/ 6220 h 10000"/>
                <a:gd name="connsiteX6" fmla="*/ 1219 w 10078"/>
                <a:gd name="connsiteY6" fmla="*/ 6680 h 10000"/>
                <a:gd name="connsiteX7" fmla="*/ 1712 w 10078"/>
                <a:gd name="connsiteY7" fmla="*/ 6802 h 10000"/>
                <a:gd name="connsiteX8" fmla="*/ 2251 w 10078"/>
                <a:gd name="connsiteY8" fmla="*/ 8153 h 10000"/>
                <a:gd name="connsiteX9" fmla="*/ 2981 w 10078"/>
                <a:gd name="connsiteY9" fmla="*/ 8939 h 10000"/>
                <a:gd name="connsiteX10" fmla="*/ 3732 w 10078"/>
                <a:gd name="connsiteY10" fmla="*/ 9517 h 10000"/>
                <a:gd name="connsiteX11" fmla="*/ 5154 w 10078"/>
                <a:gd name="connsiteY11" fmla="*/ 10000 h 10000"/>
                <a:gd name="connsiteX12" fmla="*/ 6635 w 10078"/>
                <a:gd name="connsiteY12" fmla="*/ 9392 h 10000"/>
                <a:gd name="connsiteX13" fmla="*/ 7480 w 10078"/>
                <a:gd name="connsiteY13" fmla="*/ 8752 h 10000"/>
                <a:gd name="connsiteX14" fmla="*/ 8166 w 10078"/>
                <a:gd name="connsiteY14" fmla="*/ 7853 h 10000"/>
                <a:gd name="connsiteX15" fmla="*/ 8567 w 10078"/>
                <a:gd name="connsiteY15" fmla="*/ 6492 h 10000"/>
                <a:gd name="connsiteX16" fmla="*/ 8951 w 10078"/>
                <a:gd name="connsiteY16" fmla="*/ 6398 h 10000"/>
                <a:gd name="connsiteX17" fmla="*/ 9730 w 10078"/>
                <a:gd name="connsiteY17" fmla="*/ 5163 h 10000"/>
                <a:gd name="connsiteX18" fmla="*/ 10061 w 10078"/>
                <a:gd name="connsiteY18" fmla="*/ 4523 h 10000"/>
                <a:gd name="connsiteX19" fmla="*/ 9194 w 10078"/>
                <a:gd name="connsiteY19" fmla="*/ 4009 h 10000"/>
                <a:gd name="connsiteX20" fmla="*/ 8666 w 10078"/>
                <a:gd name="connsiteY20" fmla="*/ 4915 h 10000"/>
                <a:gd name="connsiteX21" fmla="*/ 8666 w 10078"/>
                <a:gd name="connsiteY21" fmla="*/ 2285 h 10000"/>
                <a:gd name="connsiteX22" fmla="*/ 5769 w 10078"/>
                <a:gd name="connsiteY22" fmla="*/ 11 h 10000"/>
                <a:gd name="connsiteX23" fmla="*/ 2113 w 1007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21 w 10086"/>
                <a:gd name="connsiteY0" fmla="*/ 445 h 10000"/>
                <a:gd name="connsiteX1" fmla="*/ 1012 w 10086"/>
                <a:gd name="connsiteY1" fmla="*/ 4243 h 10000"/>
                <a:gd name="connsiteX2" fmla="*/ 301 w 10086"/>
                <a:gd name="connsiteY2" fmla="*/ 4298 h 10000"/>
                <a:gd name="connsiteX3" fmla="*/ 154 w 10086"/>
                <a:gd name="connsiteY3" fmla="*/ 4963 h 10000"/>
                <a:gd name="connsiteX4" fmla="*/ 818 w 10086"/>
                <a:gd name="connsiteY4" fmla="*/ 6220 h 10000"/>
                <a:gd name="connsiteX5" fmla="*/ 1227 w 10086"/>
                <a:gd name="connsiteY5" fmla="*/ 6680 h 10000"/>
                <a:gd name="connsiteX6" fmla="*/ 1720 w 10086"/>
                <a:gd name="connsiteY6" fmla="*/ 6802 h 10000"/>
                <a:gd name="connsiteX7" fmla="*/ 2259 w 10086"/>
                <a:gd name="connsiteY7" fmla="*/ 8153 h 10000"/>
                <a:gd name="connsiteX8" fmla="*/ 2989 w 10086"/>
                <a:gd name="connsiteY8" fmla="*/ 8939 h 10000"/>
                <a:gd name="connsiteX9" fmla="*/ 3740 w 10086"/>
                <a:gd name="connsiteY9" fmla="*/ 9517 h 10000"/>
                <a:gd name="connsiteX10" fmla="*/ 5162 w 10086"/>
                <a:gd name="connsiteY10" fmla="*/ 10000 h 10000"/>
                <a:gd name="connsiteX11" fmla="*/ 6643 w 10086"/>
                <a:gd name="connsiteY11" fmla="*/ 9392 h 10000"/>
                <a:gd name="connsiteX12" fmla="*/ 7488 w 10086"/>
                <a:gd name="connsiteY12" fmla="*/ 8752 h 10000"/>
                <a:gd name="connsiteX13" fmla="*/ 8174 w 10086"/>
                <a:gd name="connsiteY13" fmla="*/ 7853 h 10000"/>
                <a:gd name="connsiteX14" fmla="*/ 8575 w 10086"/>
                <a:gd name="connsiteY14" fmla="*/ 6492 h 10000"/>
                <a:gd name="connsiteX15" fmla="*/ 8959 w 10086"/>
                <a:gd name="connsiteY15" fmla="*/ 6398 h 10000"/>
                <a:gd name="connsiteX16" fmla="*/ 9738 w 10086"/>
                <a:gd name="connsiteY16" fmla="*/ 5163 h 10000"/>
                <a:gd name="connsiteX17" fmla="*/ 10069 w 10086"/>
                <a:gd name="connsiteY17" fmla="*/ 4523 h 10000"/>
                <a:gd name="connsiteX18" fmla="*/ 9202 w 10086"/>
                <a:gd name="connsiteY18" fmla="*/ 4009 h 10000"/>
                <a:gd name="connsiteX19" fmla="*/ 8674 w 10086"/>
                <a:gd name="connsiteY19" fmla="*/ 4915 h 10000"/>
                <a:gd name="connsiteX20" fmla="*/ 8674 w 10086"/>
                <a:gd name="connsiteY20" fmla="*/ 2285 h 10000"/>
                <a:gd name="connsiteX21" fmla="*/ 5777 w 10086"/>
                <a:gd name="connsiteY21" fmla="*/ 11 h 10000"/>
                <a:gd name="connsiteX22" fmla="*/ 2121 w 10086"/>
                <a:gd name="connsiteY22" fmla="*/ 445 h 10000"/>
                <a:gd name="connsiteX0" fmla="*/ 2133 w 10098"/>
                <a:gd name="connsiteY0" fmla="*/ 445 h 10000"/>
                <a:gd name="connsiteX1" fmla="*/ 1024 w 10098"/>
                <a:gd name="connsiteY1" fmla="*/ 4243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382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114"/>
                <a:gd name="connsiteY0" fmla="*/ 445 h 10000"/>
                <a:gd name="connsiteX1" fmla="*/ 1269 w 10114"/>
                <a:gd name="connsiteY1" fmla="*/ 4384 h 10000"/>
                <a:gd name="connsiteX2" fmla="*/ 313 w 10114"/>
                <a:gd name="connsiteY2" fmla="*/ 4298 h 10000"/>
                <a:gd name="connsiteX3" fmla="*/ 166 w 10114"/>
                <a:gd name="connsiteY3" fmla="*/ 4963 h 10000"/>
                <a:gd name="connsiteX4" fmla="*/ 830 w 10114"/>
                <a:gd name="connsiteY4" fmla="*/ 6220 h 10000"/>
                <a:gd name="connsiteX5" fmla="*/ 1239 w 10114"/>
                <a:gd name="connsiteY5" fmla="*/ 6680 h 10000"/>
                <a:gd name="connsiteX6" fmla="*/ 1732 w 10114"/>
                <a:gd name="connsiteY6" fmla="*/ 6802 h 10000"/>
                <a:gd name="connsiteX7" fmla="*/ 2271 w 10114"/>
                <a:gd name="connsiteY7" fmla="*/ 8153 h 10000"/>
                <a:gd name="connsiteX8" fmla="*/ 3001 w 10114"/>
                <a:gd name="connsiteY8" fmla="*/ 8939 h 10000"/>
                <a:gd name="connsiteX9" fmla="*/ 3752 w 10114"/>
                <a:gd name="connsiteY9" fmla="*/ 9517 h 10000"/>
                <a:gd name="connsiteX10" fmla="*/ 5174 w 10114"/>
                <a:gd name="connsiteY10" fmla="*/ 10000 h 10000"/>
                <a:gd name="connsiteX11" fmla="*/ 6655 w 10114"/>
                <a:gd name="connsiteY11" fmla="*/ 9392 h 10000"/>
                <a:gd name="connsiteX12" fmla="*/ 7500 w 10114"/>
                <a:gd name="connsiteY12" fmla="*/ 8752 h 10000"/>
                <a:gd name="connsiteX13" fmla="*/ 8186 w 10114"/>
                <a:gd name="connsiteY13" fmla="*/ 7853 h 10000"/>
                <a:gd name="connsiteX14" fmla="*/ 8587 w 10114"/>
                <a:gd name="connsiteY14" fmla="*/ 6492 h 10000"/>
                <a:gd name="connsiteX15" fmla="*/ 8971 w 10114"/>
                <a:gd name="connsiteY15" fmla="*/ 6398 h 10000"/>
                <a:gd name="connsiteX16" fmla="*/ 9750 w 10114"/>
                <a:gd name="connsiteY16" fmla="*/ 5163 h 10000"/>
                <a:gd name="connsiteX17" fmla="*/ 10081 w 10114"/>
                <a:gd name="connsiteY17" fmla="*/ 4382 h 10000"/>
                <a:gd name="connsiteX18" fmla="*/ 8920 w 10114"/>
                <a:gd name="connsiteY18" fmla="*/ 4150 h 10000"/>
                <a:gd name="connsiteX19" fmla="*/ 8686 w 10114"/>
                <a:gd name="connsiteY19" fmla="*/ 4915 h 10000"/>
                <a:gd name="connsiteX20" fmla="*/ 8686 w 10114"/>
                <a:gd name="connsiteY20" fmla="*/ 2285 h 10000"/>
                <a:gd name="connsiteX21" fmla="*/ 5789 w 10114"/>
                <a:gd name="connsiteY21" fmla="*/ 11 h 10000"/>
                <a:gd name="connsiteX22" fmla="*/ 2133 w 10114"/>
                <a:gd name="connsiteY22" fmla="*/ 445 h 10000"/>
                <a:gd name="connsiteX0" fmla="*/ 2133 w 9945"/>
                <a:gd name="connsiteY0" fmla="*/ 445 h 10000"/>
                <a:gd name="connsiteX1" fmla="*/ 1269 w 9945"/>
                <a:gd name="connsiteY1" fmla="*/ 4384 h 10000"/>
                <a:gd name="connsiteX2" fmla="*/ 313 w 9945"/>
                <a:gd name="connsiteY2" fmla="*/ 4298 h 10000"/>
                <a:gd name="connsiteX3" fmla="*/ 166 w 9945"/>
                <a:gd name="connsiteY3" fmla="*/ 4963 h 10000"/>
                <a:gd name="connsiteX4" fmla="*/ 830 w 9945"/>
                <a:gd name="connsiteY4" fmla="*/ 6220 h 10000"/>
                <a:gd name="connsiteX5" fmla="*/ 1239 w 9945"/>
                <a:gd name="connsiteY5" fmla="*/ 6680 h 10000"/>
                <a:gd name="connsiteX6" fmla="*/ 1732 w 9945"/>
                <a:gd name="connsiteY6" fmla="*/ 6802 h 10000"/>
                <a:gd name="connsiteX7" fmla="*/ 2271 w 9945"/>
                <a:gd name="connsiteY7" fmla="*/ 8153 h 10000"/>
                <a:gd name="connsiteX8" fmla="*/ 3001 w 9945"/>
                <a:gd name="connsiteY8" fmla="*/ 8939 h 10000"/>
                <a:gd name="connsiteX9" fmla="*/ 3752 w 9945"/>
                <a:gd name="connsiteY9" fmla="*/ 9517 h 10000"/>
                <a:gd name="connsiteX10" fmla="*/ 5174 w 9945"/>
                <a:gd name="connsiteY10" fmla="*/ 10000 h 10000"/>
                <a:gd name="connsiteX11" fmla="*/ 6655 w 9945"/>
                <a:gd name="connsiteY11" fmla="*/ 9392 h 10000"/>
                <a:gd name="connsiteX12" fmla="*/ 7500 w 9945"/>
                <a:gd name="connsiteY12" fmla="*/ 8752 h 10000"/>
                <a:gd name="connsiteX13" fmla="*/ 8186 w 9945"/>
                <a:gd name="connsiteY13" fmla="*/ 7853 h 10000"/>
                <a:gd name="connsiteX14" fmla="*/ 8587 w 9945"/>
                <a:gd name="connsiteY14" fmla="*/ 6492 h 10000"/>
                <a:gd name="connsiteX15" fmla="*/ 8971 w 9945"/>
                <a:gd name="connsiteY15" fmla="*/ 6398 h 10000"/>
                <a:gd name="connsiteX16" fmla="*/ 9750 w 9945"/>
                <a:gd name="connsiteY16" fmla="*/ 5163 h 10000"/>
                <a:gd name="connsiteX17" fmla="*/ 9885 w 9945"/>
                <a:gd name="connsiteY17" fmla="*/ 4382 h 10000"/>
                <a:gd name="connsiteX18" fmla="*/ 8920 w 9945"/>
                <a:gd name="connsiteY18" fmla="*/ 4150 h 10000"/>
                <a:gd name="connsiteX19" fmla="*/ 8686 w 9945"/>
                <a:gd name="connsiteY19" fmla="*/ 4915 h 10000"/>
                <a:gd name="connsiteX20" fmla="*/ 8686 w 9945"/>
                <a:gd name="connsiteY20" fmla="*/ 2285 h 10000"/>
                <a:gd name="connsiteX21" fmla="*/ 5789 w 9945"/>
                <a:gd name="connsiteY21" fmla="*/ 11 h 10000"/>
                <a:gd name="connsiteX22" fmla="*/ 2133 w 9945"/>
                <a:gd name="connsiteY22" fmla="*/ 445 h 10000"/>
                <a:gd name="connsiteX0" fmla="*/ 2145 w 9993"/>
                <a:gd name="connsiteY0" fmla="*/ 445 h 10000"/>
                <a:gd name="connsiteX1" fmla="*/ 1276 w 9993"/>
                <a:gd name="connsiteY1" fmla="*/ 4384 h 10000"/>
                <a:gd name="connsiteX2" fmla="*/ 315 w 9993"/>
                <a:gd name="connsiteY2" fmla="*/ 4298 h 10000"/>
                <a:gd name="connsiteX3" fmla="*/ 167 w 9993"/>
                <a:gd name="connsiteY3" fmla="*/ 4963 h 10000"/>
                <a:gd name="connsiteX4" fmla="*/ 835 w 9993"/>
                <a:gd name="connsiteY4" fmla="*/ 6220 h 10000"/>
                <a:gd name="connsiteX5" fmla="*/ 1246 w 9993"/>
                <a:gd name="connsiteY5" fmla="*/ 6680 h 10000"/>
                <a:gd name="connsiteX6" fmla="*/ 1742 w 9993"/>
                <a:gd name="connsiteY6" fmla="*/ 6802 h 10000"/>
                <a:gd name="connsiteX7" fmla="*/ 2284 w 9993"/>
                <a:gd name="connsiteY7" fmla="*/ 8153 h 10000"/>
                <a:gd name="connsiteX8" fmla="*/ 3018 w 9993"/>
                <a:gd name="connsiteY8" fmla="*/ 8939 h 10000"/>
                <a:gd name="connsiteX9" fmla="*/ 3773 w 9993"/>
                <a:gd name="connsiteY9" fmla="*/ 9517 h 10000"/>
                <a:gd name="connsiteX10" fmla="*/ 5203 w 9993"/>
                <a:gd name="connsiteY10" fmla="*/ 10000 h 10000"/>
                <a:gd name="connsiteX11" fmla="*/ 6692 w 9993"/>
                <a:gd name="connsiteY11" fmla="*/ 9392 h 10000"/>
                <a:gd name="connsiteX12" fmla="*/ 7541 w 9993"/>
                <a:gd name="connsiteY12" fmla="*/ 8752 h 10000"/>
                <a:gd name="connsiteX13" fmla="*/ 8231 w 9993"/>
                <a:gd name="connsiteY13" fmla="*/ 7853 h 10000"/>
                <a:gd name="connsiteX14" fmla="*/ 8634 w 9993"/>
                <a:gd name="connsiteY14" fmla="*/ 6492 h 10000"/>
                <a:gd name="connsiteX15" fmla="*/ 9021 w 9993"/>
                <a:gd name="connsiteY15" fmla="*/ 6398 h 10000"/>
                <a:gd name="connsiteX16" fmla="*/ 9804 w 9993"/>
                <a:gd name="connsiteY16" fmla="*/ 5163 h 10000"/>
                <a:gd name="connsiteX17" fmla="*/ 9940 w 9993"/>
                <a:gd name="connsiteY17" fmla="*/ 4382 h 10000"/>
                <a:gd name="connsiteX18" fmla="*/ 9073 w 9993"/>
                <a:gd name="connsiteY18" fmla="*/ 4325 h 10000"/>
                <a:gd name="connsiteX19" fmla="*/ 8969 w 9993"/>
                <a:gd name="connsiteY19" fmla="*/ 4150 h 10000"/>
                <a:gd name="connsiteX20" fmla="*/ 8734 w 9993"/>
                <a:gd name="connsiteY20" fmla="*/ 4915 h 10000"/>
                <a:gd name="connsiteX21" fmla="*/ 8734 w 9993"/>
                <a:gd name="connsiteY21" fmla="*/ 2285 h 10000"/>
                <a:gd name="connsiteX22" fmla="*/ 5821 w 9993"/>
                <a:gd name="connsiteY22" fmla="*/ 11 h 10000"/>
                <a:gd name="connsiteX23" fmla="*/ 2145 w 9993"/>
                <a:gd name="connsiteY23" fmla="*/ 445 h 10000"/>
                <a:gd name="connsiteX0" fmla="*/ 2147 w 10000"/>
                <a:gd name="connsiteY0" fmla="*/ 445 h 10000"/>
                <a:gd name="connsiteX1" fmla="*/ 1277 w 10000"/>
                <a:gd name="connsiteY1" fmla="*/ 4384 h 10000"/>
                <a:gd name="connsiteX2" fmla="*/ 315 w 10000"/>
                <a:gd name="connsiteY2" fmla="*/ 4298 h 10000"/>
                <a:gd name="connsiteX3" fmla="*/ 167 w 10000"/>
                <a:gd name="connsiteY3" fmla="*/ 4963 h 10000"/>
                <a:gd name="connsiteX4" fmla="*/ 836 w 10000"/>
                <a:gd name="connsiteY4" fmla="*/ 6220 h 10000"/>
                <a:gd name="connsiteX5" fmla="*/ 1247 w 10000"/>
                <a:gd name="connsiteY5" fmla="*/ 6680 h 10000"/>
                <a:gd name="connsiteX6" fmla="*/ 1743 w 10000"/>
                <a:gd name="connsiteY6" fmla="*/ 6802 h 10000"/>
                <a:gd name="connsiteX7" fmla="*/ 2286 w 10000"/>
                <a:gd name="connsiteY7" fmla="*/ 8153 h 10000"/>
                <a:gd name="connsiteX8" fmla="*/ 3020 w 10000"/>
                <a:gd name="connsiteY8" fmla="*/ 8939 h 10000"/>
                <a:gd name="connsiteX9" fmla="*/ 3776 w 10000"/>
                <a:gd name="connsiteY9" fmla="*/ 9517 h 10000"/>
                <a:gd name="connsiteX10" fmla="*/ 5207 w 10000"/>
                <a:gd name="connsiteY10" fmla="*/ 10000 h 10000"/>
                <a:gd name="connsiteX11" fmla="*/ 6697 w 10000"/>
                <a:gd name="connsiteY11" fmla="*/ 9392 h 10000"/>
                <a:gd name="connsiteX12" fmla="*/ 7546 w 10000"/>
                <a:gd name="connsiteY12" fmla="*/ 8752 h 10000"/>
                <a:gd name="connsiteX13" fmla="*/ 8237 w 10000"/>
                <a:gd name="connsiteY13" fmla="*/ 7853 h 10000"/>
                <a:gd name="connsiteX14" fmla="*/ 8640 w 10000"/>
                <a:gd name="connsiteY14" fmla="*/ 6492 h 10000"/>
                <a:gd name="connsiteX15" fmla="*/ 9027 w 10000"/>
                <a:gd name="connsiteY15" fmla="*/ 6398 h 10000"/>
                <a:gd name="connsiteX16" fmla="*/ 9811 w 10000"/>
                <a:gd name="connsiteY16" fmla="*/ 5163 h 10000"/>
                <a:gd name="connsiteX17" fmla="*/ 9947 w 10000"/>
                <a:gd name="connsiteY17" fmla="*/ 4382 h 10000"/>
                <a:gd name="connsiteX18" fmla="*/ 9079 w 10000"/>
                <a:gd name="connsiteY18" fmla="*/ 4325 h 10000"/>
                <a:gd name="connsiteX19" fmla="*/ 8975 w 10000"/>
                <a:gd name="connsiteY19" fmla="*/ 4150 h 10000"/>
                <a:gd name="connsiteX20" fmla="*/ 8740 w 10000"/>
                <a:gd name="connsiteY20" fmla="*/ 4915 h 10000"/>
                <a:gd name="connsiteX21" fmla="*/ 8740 w 10000"/>
                <a:gd name="connsiteY21" fmla="*/ 2285 h 10000"/>
                <a:gd name="connsiteX22" fmla="*/ 7769 w 10000"/>
                <a:gd name="connsiteY22" fmla="*/ 564 h 10000"/>
                <a:gd name="connsiteX23" fmla="*/ 5825 w 10000"/>
                <a:gd name="connsiteY23" fmla="*/ 11 h 10000"/>
                <a:gd name="connsiteX24" fmla="*/ 2147 w 10000"/>
                <a:gd name="connsiteY24" fmla="*/ 445 h 10000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743 w 10000"/>
                <a:gd name="connsiteY6" fmla="*/ 7190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970 w 10000"/>
                <a:gd name="connsiteY6" fmla="*/ 7624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094 w 9947"/>
                <a:gd name="connsiteY0" fmla="*/ 833 h 10388"/>
                <a:gd name="connsiteX1" fmla="*/ 1224 w 9947"/>
                <a:gd name="connsiteY1" fmla="*/ 4772 h 10388"/>
                <a:gd name="connsiteX2" fmla="*/ 565 w 9947"/>
                <a:gd name="connsiteY2" fmla="*/ 4975 h 10388"/>
                <a:gd name="connsiteX3" fmla="*/ 114 w 9947"/>
                <a:gd name="connsiteY3" fmla="*/ 5351 h 10388"/>
                <a:gd name="connsiteX4" fmla="*/ 783 w 9947"/>
                <a:gd name="connsiteY4" fmla="*/ 6608 h 10388"/>
                <a:gd name="connsiteX5" fmla="*/ 1194 w 9947"/>
                <a:gd name="connsiteY5" fmla="*/ 7068 h 10388"/>
                <a:gd name="connsiteX6" fmla="*/ 1917 w 9947"/>
                <a:gd name="connsiteY6" fmla="*/ 7624 h 10388"/>
                <a:gd name="connsiteX7" fmla="*/ 2233 w 9947"/>
                <a:gd name="connsiteY7" fmla="*/ 8541 h 10388"/>
                <a:gd name="connsiteX8" fmla="*/ 2967 w 9947"/>
                <a:gd name="connsiteY8" fmla="*/ 9327 h 10388"/>
                <a:gd name="connsiteX9" fmla="*/ 3723 w 9947"/>
                <a:gd name="connsiteY9" fmla="*/ 9905 h 10388"/>
                <a:gd name="connsiteX10" fmla="*/ 5154 w 9947"/>
                <a:gd name="connsiteY10" fmla="*/ 10388 h 10388"/>
                <a:gd name="connsiteX11" fmla="*/ 6644 w 9947"/>
                <a:gd name="connsiteY11" fmla="*/ 9780 h 10388"/>
                <a:gd name="connsiteX12" fmla="*/ 7493 w 9947"/>
                <a:gd name="connsiteY12" fmla="*/ 9140 h 10388"/>
                <a:gd name="connsiteX13" fmla="*/ 8184 w 9947"/>
                <a:gd name="connsiteY13" fmla="*/ 8241 h 10388"/>
                <a:gd name="connsiteX14" fmla="*/ 8587 w 9947"/>
                <a:gd name="connsiteY14" fmla="*/ 6880 h 10388"/>
                <a:gd name="connsiteX15" fmla="*/ 8974 w 9947"/>
                <a:gd name="connsiteY15" fmla="*/ 6786 h 10388"/>
                <a:gd name="connsiteX16" fmla="*/ 9758 w 9947"/>
                <a:gd name="connsiteY16" fmla="*/ 5551 h 10388"/>
                <a:gd name="connsiteX17" fmla="*/ 9894 w 9947"/>
                <a:gd name="connsiteY17" fmla="*/ 4770 h 10388"/>
                <a:gd name="connsiteX18" fmla="*/ 9026 w 9947"/>
                <a:gd name="connsiteY18" fmla="*/ 4713 h 10388"/>
                <a:gd name="connsiteX19" fmla="*/ 8922 w 9947"/>
                <a:gd name="connsiteY19" fmla="*/ 4538 h 10388"/>
                <a:gd name="connsiteX20" fmla="*/ 8687 w 9947"/>
                <a:gd name="connsiteY20" fmla="*/ 5303 h 10388"/>
                <a:gd name="connsiteX21" fmla="*/ 8687 w 9947"/>
                <a:gd name="connsiteY21" fmla="*/ 2673 h 10388"/>
                <a:gd name="connsiteX22" fmla="*/ 7716 w 9947"/>
                <a:gd name="connsiteY22" fmla="*/ 952 h 10388"/>
                <a:gd name="connsiteX23" fmla="*/ 5696 w 9947"/>
                <a:gd name="connsiteY23" fmla="*/ 1 h 10388"/>
                <a:gd name="connsiteX24" fmla="*/ 2094 w 9947"/>
                <a:gd name="connsiteY24" fmla="*/ 833 h 10388"/>
                <a:gd name="connsiteX0" fmla="*/ 1875 w 9770"/>
                <a:gd name="connsiteY0" fmla="*/ 802 h 10000"/>
                <a:gd name="connsiteX1" fmla="*/ 1001 w 9770"/>
                <a:gd name="connsiteY1" fmla="*/ 4594 h 10000"/>
                <a:gd name="connsiteX2" fmla="*/ 338 w 9770"/>
                <a:gd name="connsiteY2" fmla="*/ 4789 h 10000"/>
                <a:gd name="connsiteX3" fmla="*/ 151 w 9770"/>
                <a:gd name="connsiteY3" fmla="*/ 5290 h 10000"/>
                <a:gd name="connsiteX4" fmla="*/ 557 w 9770"/>
                <a:gd name="connsiteY4" fmla="*/ 6361 h 10000"/>
                <a:gd name="connsiteX5" fmla="*/ 970 w 9770"/>
                <a:gd name="connsiteY5" fmla="*/ 6804 h 10000"/>
                <a:gd name="connsiteX6" fmla="*/ 1697 w 9770"/>
                <a:gd name="connsiteY6" fmla="*/ 7339 h 10000"/>
                <a:gd name="connsiteX7" fmla="*/ 2015 w 9770"/>
                <a:gd name="connsiteY7" fmla="*/ 8222 h 10000"/>
                <a:gd name="connsiteX8" fmla="*/ 2753 w 9770"/>
                <a:gd name="connsiteY8" fmla="*/ 8979 h 10000"/>
                <a:gd name="connsiteX9" fmla="*/ 3513 w 9770"/>
                <a:gd name="connsiteY9" fmla="*/ 9535 h 10000"/>
                <a:gd name="connsiteX10" fmla="*/ 4951 w 9770"/>
                <a:gd name="connsiteY10" fmla="*/ 10000 h 10000"/>
                <a:gd name="connsiteX11" fmla="*/ 6449 w 9770"/>
                <a:gd name="connsiteY11" fmla="*/ 9415 h 10000"/>
                <a:gd name="connsiteX12" fmla="*/ 7303 w 9770"/>
                <a:gd name="connsiteY12" fmla="*/ 8799 h 10000"/>
                <a:gd name="connsiteX13" fmla="*/ 7998 w 9770"/>
                <a:gd name="connsiteY13" fmla="*/ 7933 h 10000"/>
                <a:gd name="connsiteX14" fmla="*/ 8403 w 9770"/>
                <a:gd name="connsiteY14" fmla="*/ 6623 h 10000"/>
                <a:gd name="connsiteX15" fmla="*/ 8792 w 9770"/>
                <a:gd name="connsiteY15" fmla="*/ 6533 h 10000"/>
                <a:gd name="connsiteX16" fmla="*/ 9580 w 9770"/>
                <a:gd name="connsiteY16" fmla="*/ 5344 h 10000"/>
                <a:gd name="connsiteX17" fmla="*/ 9717 w 9770"/>
                <a:gd name="connsiteY17" fmla="*/ 4592 h 10000"/>
                <a:gd name="connsiteX18" fmla="*/ 8844 w 9770"/>
                <a:gd name="connsiteY18" fmla="*/ 4537 h 10000"/>
                <a:gd name="connsiteX19" fmla="*/ 8740 w 9770"/>
                <a:gd name="connsiteY19" fmla="*/ 4369 h 10000"/>
                <a:gd name="connsiteX20" fmla="*/ 8503 w 9770"/>
                <a:gd name="connsiteY20" fmla="*/ 5105 h 10000"/>
                <a:gd name="connsiteX21" fmla="*/ 8503 w 9770"/>
                <a:gd name="connsiteY21" fmla="*/ 2573 h 10000"/>
                <a:gd name="connsiteX22" fmla="*/ 7527 w 9770"/>
                <a:gd name="connsiteY22" fmla="*/ 916 h 10000"/>
                <a:gd name="connsiteX23" fmla="*/ 5496 w 9770"/>
                <a:gd name="connsiteY23" fmla="*/ 1 h 10000"/>
                <a:gd name="connsiteX24" fmla="*/ 1875 w 9770"/>
                <a:gd name="connsiteY24" fmla="*/ 802 h 10000"/>
                <a:gd name="connsiteX0" fmla="*/ 1764 w 9845"/>
                <a:gd name="connsiteY0" fmla="*/ 802 h 10000"/>
                <a:gd name="connsiteX1" fmla="*/ 870 w 9845"/>
                <a:gd name="connsiteY1" fmla="*/ 4594 h 10000"/>
                <a:gd name="connsiteX2" fmla="*/ 191 w 9845"/>
                <a:gd name="connsiteY2" fmla="*/ 4789 h 10000"/>
                <a:gd name="connsiteX3" fmla="*/ 0 w 9845"/>
                <a:gd name="connsiteY3" fmla="*/ 5290 h 10000"/>
                <a:gd name="connsiteX4" fmla="*/ 415 w 9845"/>
                <a:gd name="connsiteY4" fmla="*/ 6361 h 10000"/>
                <a:gd name="connsiteX5" fmla="*/ 838 w 9845"/>
                <a:gd name="connsiteY5" fmla="*/ 6804 h 10000"/>
                <a:gd name="connsiteX6" fmla="*/ 1582 w 9845"/>
                <a:gd name="connsiteY6" fmla="*/ 7339 h 10000"/>
                <a:gd name="connsiteX7" fmla="*/ 1907 w 9845"/>
                <a:gd name="connsiteY7" fmla="*/ 8222 h 10000"/>
                <a:gd name="connsiteX8" fmla="*/ 2663 w 9845"/>
                <a:gd name="connsiteY8" fmla="*/ 8979 h 10000"/>
                <a:gd name="connsiteX9" fmla="*/ 3441 w 9845"/>
                <a:gd name="connsiteY9" fmla="*/ 9535 h 10000"/>
                <a:gd name="connsiteX10" fmla="*/ 4913 w 9845"/>
                <a:gd name="connsiteY10" fmla="*/ 10000 h 10000"/>
                <a:gd name="connsiteX11" fmla="*/ 6446 w 9845"/>
                <a:gd name="connsiteY11" fmla="*/ 9415 h 10000"/>
                <a:gd name="connsiteX12" fmla="*/ 7320 w 9845"/>
                <a:gd name="connsiteY12" fmla="*/ 8799 h 10000"/>
                <a:gd name="connsiteX13" fmla="*/ 8031 w 9845"/>
                <a:gd name="connsiteY13" fmla="*/ 7933 h 10000"/>
                <a:gd name="connsiteX14" fmla="*/ 8446 w 9845"/>
                <a:gd name="connsiteY14" fmla="*/ 6623 h 10000"/>
                <a:gd name="connsiteX15" fmla="*/ 8844 w 9845"/>
                <a:gd name="connsiteY15" fmla="*/ 6533 h 10000"/>
                <a:gd name="connsiteX16" fmla="*/ 9651 w 9845"/>
                <a:gd name="connsiteY16" fmla="*/ 5344 h 10000"/>
                <a:gd name="connsiteX17" fmla="*/ 9791 w 9845"/>
                <a:gd name="connsiteY17" fmla="*/ 4592 h 10000"/>
                <a:gd name="connsiteX18" fmla="*/ 8897 w 9845"/>
                <a:gd name="connsiteY18" fmla="*/ 4537 h 10000"/>
                <a:gd name="connsiteX19" fmla="*/ 8791 w 9845"/>
                <a:gd name="connsiteY19" fmla="*/ 4369 h 10000"/>
                <a:gd name="connsiteX20" fmla="*/ 8548 w 9845"/>
                <a:gd name="connsiteY20" fmla="*/ 5105 h 10000"/>
                <a:gd name="connsiteX21" fmla="*/ 8548 w 9845"/>
                <a:gd name="connsiteY21" fmla="*/ 2573 h 10000"/>
                <a:gd name="connsiteX22" fmla="*/ 7549 w 9845"/>
                <a:gd name="connsiteY22" fmla="*/ 916 h 10000"/>
                <a:gd name="connsiteX23" fmla="*/ 5470 w 9845"/>
                <a:gd name="connsiteY23" fmla="*/ 1 h 10000"/>
                <a:gd name="connsiteX24" fmla="*/ 1764 w 9845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2573 h 10000"/>
                <a:gd name="connsiteX21" fmla="*/ 7668 w 10000"/>
                <a:gd name="connsiteY21" fmla="*/ 916 h 10000"/>
                <a:gd name="connsiteX22" fmla="*/ 5556 w 10000"/>
                <a:gd name="connsiteY22" fmla="*/ 1 h 10000"/>
                <a:gd name="connsiteX23" fmla="*/ 1792 w 10000"/>
                <a:gd name="connsiteY23" fmla="*/ 802 h 10000"/>
                <a:gd name="connsiteX0" fmla="*/ 1792 w 9970"/>
                <a:gd name="connsiteY0" fmla="*/ 802 h 10000"/>
                <a:gd name="connsiteX1" fmla="*/ 884 w 9970"/>
                <a:gd name="connsiteY1" fmla="*/ 4594 h 10000"/>
                <a:gd name="connsiteX2" fmla="*/ 194 w 9970"/>
                <a:gd name="connsiteY2" fmla="*/ 4789 h 10000"/>
                <a:gd name="connsiteX3" fmla="*/ 0 w 9970"/>
                <a:gd name="connsiteY3" fmla="*/ 5290 h 10000"/>
                <a:gd name="connsiteX4" fmla="*/ 264 w 9970"/>
                <a:gd name="connsiteY4" fmla="*/ 6187 h 10000"/>
                <a:gd name="connsiteX5" fmla="*/ 851 w 9970"/>
                <a:gd name="connsiteY5" fmla="*/ 6804 h 10000"/>
                <a:gd name="connsiteX6" fmla="*/ 1607 w 9970"/>
                <a:gd name="connsiteY6" fmla="*/ 7339 h 10000"/>
                <a:gd name="connsiteX7" fmla="*/ 1937 w 9970"/>
                <a:gd name="connsiteY7" fmla="*/ 8222 h 10000"/>
                <a:gd name="connsiteX8" fmla="*/ 2705 w 9970"/>
                <a:gd name="connsiteY8" fmla="*/ 8979 h 10000"/>
                <a:gd name="connsiteX9" fmla="*/ 3495 w 9970"/>
                <a:gd name="connsiteY9" fmla="*/ 9535 h 10000"/>
                <a:gd name="connsiteX10" fmla="*/ 4990 w 9970"/>
                <a:gd name="connsiteY10" fmla="*/ 10000 h 10000"/>
                <a:gd name="connsiteX11" fmla="*/ 6547 w 9970"/>
                <a:gd name="connsiteY11" fmla="*/ 9415 h 10000"/>
                <a:gd name="connsiteX12" fmla="*/ 7435 w 9970"/>
                <a:gd name="connsiteY12" fmla="*/ 8799 h 10000"/>
                <a:gd name="connsiteX13" fmla="*/ 8157 w 9970"/>
                <a:gd name="connsiteY13" fmla="*/ 7933 h 10000"/>
                <a:gd name="connsiteX14" fmla="*/ 8579 w 9970"/>
                <a:gd name="connsiteY14" fmla="*/ 6623 h 10000"/>
                <a:gd name="connsiteX15" fmla="*/ 8983 w 9970"/>
                <a:gd name="connsiteY15" fmla="*/ 6533 h 10000"/>
                <a:gd name="connsiteX16" fmla="*/ 9803 w 9970"/>
                <a:gd name="connsiteY16" fmla="*/ 5344 h 10000"/>
                <a:gd name="connsiteX17" fmla="*/ 9945 w 9970"/>
                <a:gd name="connsiteY17" fmla="*/ 4592 h 10000"/>
                <a:gd name="connsiteX18" fmla="*/ 9448 w 9970"/>
                <a:gd name="connsiteY18" fmla="*/ 4292 h 10000"/>
                <a:gd name="connsiteX19" fmla="*/ 9037 w 9970"/>
                <a:gd name="connsiteY19" fmla="*/ 4537 h 10000"/>
                <a:gd name="connsiteX20" fmla="*/ 8929 w 9970"/>
                <a:gd name="connsiteY20" fmla="*/ 4369 h 10000"/>
                <a:gd name="connsiteX21" fmla="*/ 8683 w 9970"/>
                <a:gd name="connsiteY21" fmla="*/ 2573 h 10000"/>
                <a:gd name="connsiteX22" fmla="*/ 7668 w 9970"/>
                <a:gd name="connsiteY22" fmla="*/ 916 h 10000"/>
                <a:gd name="connsiteX23" fmla="*/ 5556 w 9970"/>
                <a:gd name="connsiteY23" fmla="*/ 1 h 10000"/>
                <a:gd name="connsiteX24" fmla="*/ 1792 w 9970"/>
                <a:gd name="connsiteY24" fmla="*/ 802 h 10000"/>
                <a:gd name="connsiteX0" fmla="*/ 1797 w 9844"/>
                <a:gd name="connsiteY0" fmla="*/ 802 h 10000"/>
                <a:gd name="connsiteX1" fmla="*/ 887 w 9844"/>
                <a:gd name="connsiteY1" fmla="*/ 4594 h 10000"/>
                <a:gd name="connsiteX2" fmla="*/ 195 w 9844"/>
                <a:gd name="connsiteY2" fmla="*/ 4789 h 10000"/>
                <a:gd name="connsiteX3" fmla="*/ 0 w 9844"/>
                <a:gd name="connsiteY3" fmla="*/ 5290 h 10000"/>
                <a:gd name="connsiteX4" fmla="*/ 265 w 9844"/>
                <a:gd name="connsiteY4" fmla="*/ 6187 h 10000"/>
                <a:gd name="connsiteX5" fmla="*/ 854 w 9844"/>
                <a:gd name="connsiteY5" fmla="*/ 6804 h 10000"/>
                <a:gd name="connsiteX6" fmla="*/ 1612 w 9844"/>
                <a:gd name="connsiteY6" fmla="*/ 7339 h 10000"/>
                <a:gd name="connsiteX7" fmla="*/ 1943 w 9844"/>
                <a:gd name="connsiteY7" fmla="*/ 8222 h 10000"/>
                <a:gd name="connsiteX8" fmla="*/ 2713 w 9844"/>
                <a:gd name="connsiteY8" fmla="*/ 8979 h 10000"/>
                <a:gd name="connsiteX9" fmla="*/ 3506 w 9844"/>
                <a:gd name="connsiteY9" fmla="*/ 9535 h 10000"/>
                <a:gd name="connsiteX10" fmla="*/ 5005 w 9844"/>
                <a:gd name="connsiteY10" fmla="*/ 10000 h 10000"/>
                <a:gd name="connsiteX11" fmla="*/ 6567 w 9844"/>
                <a:gd name="connsiteY11" fmla="*/ 9415 h 10000"/>
                <a:gd name="connsiteX12" fmla="*/ 7457 w 9844"/>
                <a:gd name="connsiteY12" fmla="*/ 8799 h 10000"/>
                <a:gd name="connsiteX13" fmla="*/ 8182 w 9844"/>
                <a:gd name="connsiteY13" fmla="*/ 7933 h 10000"/>
                <a:gd name="connsiteX14" fmla="*/ 8605 w 9844"/>
                <a:gd name="connsiteY14" fmla="*/ 6623 h 10000"/>
                <a:gd name="connsiteX15" fmla="*/ 9010 w 9844"/>
                <a:gd name="connsiteY15" fmla="*/ 6533 h 10000"/>
                <a:gd name="connsiteX16" fmla="*/ 9832 w 9844"/>
                <a:gd name="connsiteY16" fmla="*/ 5344 h 10000"/>
                <a:gd name="connsiteX17" fmla="*/ 9476 w 9844"/>
                <a:gd name="connsiteY17" fmla="*/ 4292 h 10000"/>
                <a:gd name="connsiteX18" fmla="*/ 9064 w 9844"/>
                <a:gd name="connsiteY18" fmla="*/ 4537 h 10000"/>
                <a:gd name="connsiteX19" fmla="*/ 8956 w 9844"/>
                <a:gd name="connsiteY19" fmla="*/ 4369 h 10000"/>
                <a:gd name="connsiteX20" fmla="*/ 8709 w 9844"/>
                <a:gd name="connsiteY20" fmla="*/ 2573 h 10000"/>
                <a:gd name="connsiteX21" fmla="*/ 7691 w 9844"/>
                <a:gd name="connsiteY21" fmla="*/ 916 h 10000"/>
                <a:gd name="connsiteX22" fmla="*/ 5573 w 9844"/>
                <a:gd name="connsiteY22" fmla="*/ 1 h 10000"/>
                <a:gd name="connsiteX23" fmla="*/ 1797 w 9844"/>
                <a:gd name="connsiteY23" fmla="*/ 802 h 10000"/>
                <a:gd name="connsiteX0" fmla="*/ 1825 w 11841"/>
                <a:gd name="connsiteY0" fmla="*/ 802 h 10000"/>
                <a:gd name="connsiteX1" fmla="*/ 901 w 11841"/>
                <a:gd name="connsiteY1" fmla="*/ 4594 h 10000"/>
                <a:gd name="connsiteX2" fmla="*/ 198 w 11841"/>
                <a:gd name="connsiteY2" fmla="*/ 4789 h 10000"/>
                <a:gd name="connsiteX3" fmla="*/ 0 w 11841"/>
                <a:gd name="connsiteY3" fmla="*/ 5290 h 10000"/>
                <a:gd name="connsiteX4" fmla="*/ 269 w 11841"/>
                <a:gd name="connsiteY4" fmla="*/ 6187 h 10000"/>
                <a:gd name="connsiteX5" fmla="*/ 868 w 11841"/>
                <a:gd name="connsiteY5" fmla="*/ 6804 h 10000"/>
                <a:gd name="connsiteX6" fmla="*/ 1638 w 11841"/>
                <a:gd name="connsiteY6" fmla="*/ 7339 h 10000"/>
                <a:gd name="connsiteX7" fmla="*/ 1974 w 11841"/>
                <a:gd name="connsiteY7" fmla="*/ 8222 h 10000"/>
                <a:gd name="connsiteX8" fmla="*/ 2756 w 11841"/>
                <a:gd name="connsiteY8" fmla="*/ 8979 h 10000"/>
                <a:gd name="connsiteX9" fmla="*/ 3562 w 11841"/>
                <a:gd name="connsiteY9" fmla="*/ 9535 h 10000"/>
                <a:gd name="connsiteX10" fmla="*/ 5084 w 11841"/>
                <a:gd name="connsiteY10" fmla="*/ 10000 h 10000"/>
                <a:gd name="connsiteX11" fmla="*/ 6671 w 11841"/>
                <a:gd name="connsiteY11" fmla="*/ 9415 h 10000"/>
                <a:gd name="connsiteX12" fmla="*/ 7575 w 11841"/>
                <a:gd name="connsiteY12" fmla="*/ 8799 h 10000"/>
                <a:gd name="connsiteX13" fmla="*/ 8312 w 11841"/>
                <a:gd name="connsiteY13" fmla="*/ 7933 h 10000"/>
                <a:gd name="connsiteX14" fmla="*/ 8741 w 11841"/>
                <a:gd name="connsiteY14" fmla="*/ 6623 h 10000"/>
                <a:gd name="connsiteX15" fmla="*/ 9153 w 11841"/>
                <a:gd name="connsiteY15" fmla="*/ 6533 h 10000"/>
                <a:gd name="connsiteX16" fmla="*/ 11839 w 11841"/>
                <a:gd name="connsiteY16" fmla="*/ 5623 h 10000"/>
                <a:gd name="connsiteX17" fmla="*/ 9626 w 11841"/>
                <a:gd name="connsiteY17" fmla="*/ 4292 h 10000"/>
                <a:gd name="connsiteX18" fmla="*/ 9208 w 11841"/>
                <a:gd name="connsiteY18" fmla="*/ 4537 h 10000"/>
                <a:gd name="connsiteX19" fmla="*/ 9098 w 11841"/>
                <a:gd name="connsiteY19" fmla="*/ 4369 h 10000"/>
                <a:gd name="connsiteX20" fmla="*/ 8847 w 11841"/>
                <a:gd name="connsiteY20" fmla="*/ 2573 h 10000"/>
                <a:gd name="connsiteX21" fmla="*/ 7813 w 11841"/>
                <a:gd name="connsiteY21" fmla="*/ 916 h 10000"/>
                <a:gd name="connsiteX22" fmla="*/ 5661 w 11841"/>
                <a:gd name="connsiteY22" fmla="*/ 1 h 10000"/>
                <a:gd name="connsiteX23" fmla="*/ 1825 w 11841"/>
                <a:gd name="connsiteY23" fmla="*/ 802 h 10000"/>
                <a:gd name="connsiteX0" fmla="*/ 1825 w 9749"/>
                <a:gd name="connsiteY0" fmla="*/ 802 h 10000"/>
                <a:gd name="connsiteX1" fmla="*/ 901 w 9749"/>
                <a:gd name="connsiteY1" fmla="*/ 4594 h 10000"/>
                <a:gd name="connsiteX2" fmla="*/ 198 w 9749"/>
                <a:gd name="connsiteY2" fmla="*/ 4789 h 10000"/>
                <a:gd name="connsiteX3" fmla="*/ 0 w 9749"/>
                <a:gd name="connsiteY3" fmla="*/ 5290 h 10000"/>
                <a:gd name="connsiteX4" fmla="*/ 269 w 9749"/>
                <a:gd name="connsiteY4" fmla="*/ 6187 h 10000"/>
                <a:gd name="connsiteX5" fmla="*/ 868 w 9749"/>
                <a:gd name="connsiteY5" fmla="*/ 6804 h 10000"/>
                <a:gd name="connsiteX6" fmla="*/ 1638 w 9749"/>
                <a:gd name="connsiteY6" fmla="*/ 7339 h 10000"/>
                <a:gd name="connsiteX7" fmla="*/ 1974 w 9749"/>
                <a:gd name="connsiteY7" fmla="*/ 8222 h 10000"/>
                <a:gd name="connsiteX8" fmla="*/ 2756 w 9749"/>
                <a:gd name="connsiteY8" fmla="*/ 8979 h 10000"/>
                <a:gd name="connsiteX9" fmla="*/ 3562 w 9749"/>
                <a:gd name="connsiteY9" fmla="*/ 9535 h 10000"/>
                <a:gd name="connsiteX10" fmla="*/ 5084 w 9749"/>
                <a:gd name="connsiteY10" fmla="*/ 10000 h 10000"/>
                <a:gd name="connsiteX11" fmla="*/ 6671 w 9749"/>
                <a:gd name="connsiteY11" fmla="*/ 9415 h 10000"/>
                <a:gd name="connsiteX12" fmla="*/ 7575 w 9749"/>
                <a:gd name="connsiteY12" fmla="*/ 8799 h 10000"/>
                <a:gd name="connsiteX13" fmla="*/ 8312 w 9749"/>
                <a:gd name="connsiteY13" fmla="*/ 7933 h 10000"/>
                <a:gd name="connsiteX14" fmla="*/ 8741 w 9749"/>
                <a:gd name="connsiteY14" fmla="*/ 6623 h 10000"/>
                <a:gd name="connsiteX15" fmla="*/ 9153 w 9749"/>
                <a:gd name="connsiteY15" fmla="*/ 6533 h 10000"/>
                <a:gd name="connsiteX16" fmla="*/ 9706 w 9749"/>
                <a:gd name="connsiteY16" fmla="*/ 5623 h 10000"/>
                <a:gd name="connsiteX17" fmla="*/ 9626 w 9749"/>
                <a:gd name="connsiteY17" fmla="*/ 4292 h 10000"/>
                <a:gd name="connsiteX18" fmla="*/ 9208 w 9749"/>
                <a:gd name="connsiteY18" fmla="*/ 4537 h 10000"/>
                <a:gd name="connsiteX19" fmla="*/ 9098 w 9749"/>
                <a:gd name="connsiteY19" fmla="*/ 4369 h 10000"/>
                <a:gd name="connsiteX20" fmla="*/ 8847 w 9749"/>
                <a:gd name="connsiteY20" fmla="*/ 2573 h 10000"/>
                <a:gd name="connsiteX21" fmla="*/ 7813 w 9749"/>
                <a:gd name="connsiteY21" fmla="*/ 916 h 10000"/>
                <a:gd name="connsiteX22" fmla="*/ 5661 w 9749"/>
                <a:gd name="connsiteY22" fmla="*/ 1 h 10000"/>
                <a:gd name="connsiteX23" fmla="*/ 1825 w 9749"/>
                <a:gd name="connsiteY23" fmla="*/ 802 h 10000"/>
                <a:gd name="connsiteX0" fmla="*/ 1872 w 10202"/>
                <a:gd name="connsiteY0" fmla="*/ 802 h 10000"/>
                <a:gd name="connsiteX1" fmla="*/ 924 w 10202"/>
                <a:gd name="connsiteY1" fmla="*/ 4594 h 10000"/>
                <a:gd name="connsiteX2" fmla="*/ 203 w 10202"/>
                <a:gd name="connsiteY2" fmla="*/ 4789 h 10000"/>
                <a:gd name="connsiteX3" fmla="*/ 0 w 10202"/>
                <a:gd name="connsiteY3" fmla="*/ 5290 h 10000"/>
                <a:gd name="connsiteX4" fmla="*/ 276 w 10202"/>
                <a:gd name="connsiteY4" fmla="*/ 6187 h 10000"/>
                <a:gd name="connsiteX5" fmla="*/ 890 w 10202"/>
                <a:gd name="connsiteY5" fmla="*/ 6804 h 10000"/>
                <a:gd name="connsiteX6" fmla="*/ 1680 w 10202"/>
                <a:gd name="connsiteY6" fmla="*/ 7339 h 10000"/>
                <a:gd name="connsiteX7" fmla="*/ 2025 w 10202"/>
                <a:gd name="connsiteY7" fmla="*/ 8222 h 10000"/>
                <a:gd name="connsiteX8" fmla="*/ 2827 w 10202"/>
                <a:gd name="connsiteY8" fmla="*/ 8979 h 10000"/>
                <a:gd name="connsiteX9" fmla="*/ 3654 w 10202"/>
                <a:gd name="connsiteY9" fmla="*/ 9535 h 10000"/>
                <a:gd name="connsiteX10" fmla="*/ 5215 w 10202"/>
                <a:gd name="connsiteY10" fmla="*/ 10000 h 10000"/>
                <a:gd name="connsiteX11" fmla="*/ 6843 w 10202"/>
                <a:gd name="connsiteY11" fmla="*/ 9415 h 10000"/>
                <a:gd name="connsiteX12" fmla="*/ 7770 w 10202"/>
                <a:gd name="connsiteY12" fmla="*/ 8799 h 10000"/>
                <a:gd name="connsiteX13" fmla="*/ 8526 w 10202"/>
                <a:gd name="connsiteY13" fmla="*/ 7933 h 10000"/>
                <a:gd name="connsiteX14" fmla="*/ 8966 w 10202"/>
                <a:gd name="connsiteY14" fmla="*/ 6623 h 10000"/>
                <a:gd name="connsiteX15" fmla="*/ 9389 w 10202"/>
                <a:gd name="connsiteY15" fmla="*/ 6533 h 10000"/>
                <a:gd name="connsiteX16" fmla="*/ 9956 w 10202"/>
                <a:gd name="connsiteY16" fmla="*/ 5623 h 10000"/>
                <a:gd name="connsiteX17" fmla="*/ 10202 w 10202"/>
                <a:gd name="connsiteY17" fmla="*/ 4779 h 10000"/>
                <a:gd name="connsiteX18" fmla="*/ 9874 w 10202"/>
                <a:gd name="connsiteY18" fmla="*/ 4292 h 10000"/>
                <a:gd name="connsiteX19" fmla="*/ 9445 w 10202"/>
                <a:gd name="connsiteY19" fmla="*/ 4537 h 10000"/>
                <a:gd name="connsiteX20" fmla="*/ 9332 w 10202"/>
                <a:gd name="connsiteY20" fmla="*/ 4369 h 10000"/>
                <a:gd name="connsiteX21" fmla="*/ 9075 w 10202"/>
                <a:gd name="connsiteY21" fmla="*/ 2573 h 10000"/>
                <a:gd name="connsiteX22" fmla="*/ 8014 w 10202"/>
                <a:gd name="connsiteY22" fmla="*/ 916 h 10000"/>
                <a:gd name="connsiteX23" fmla="*/ 5807 w 10202"/>
                <a:gd name="connsiteY23" fmla="*/ 1 h 10000"/>
                <a:gd name="connsiteX24" fmla="*/ 1872 w 10202"/>
                <a:gd name="connsiteY24" fmla="*/ 802 h 10000"/>
                <a:gd name="connsiteX0" fmla="*/ 1872 w 10272"/>
                <a:gd name="connsiteY0" fmla="*/ 802 h 10000"/>
                <a:gd name="connsiteX1" fmla="*/ 924 w 10272"/>
                <a:gd name="connsiteY1" fmla="*/ 4594 h 10000"/>
                <a:gd name="connsiteX2" fmla="*/ 203 w 10272"/>
                <a:gd name="connsiteY2" fmla="*/ 4789 h 10000"/>
                <a:gd name="connsiteX3" fmla="*/ 0 w 10272"/>
                <a:gd name="connsiteY3" fmla="*/ 5290 h 10000"/>
                <a:gd name="connsiteX4" fmla="*/ 276 w 10272"/>
                <a:gd name="connsiteY4" fmla="*/ 6187 h 10000"/>
                <a:gd name="connsiteX5" fmla="*/ 890 w 10272"/>
                <a:gd name="connsiteY5" fmla="*/ 6804 h 10000"/>
                <a:gd name="connsiteX6" fmla="*/ 1680 w 10272"/>
                <a:gd name="connsiteY6" fmla="*/ 7339 h 10000"/>
                <a:gd name="connsiteX7" fmla="*/ 2025 w 10272"/>
                <a:gd name="connsiteY7" fmla="*/ 8222 h 10000"/>
                <a:gd name="connsiteX8" fmla="*/ 2827 w 10272"/>
                <a:gd name="connsiteY8" fmla="*/ 8979 h 10000"/>
                <a:gd name="connsiteX9" fmla="*/ 3654 w 10272"/>
                <a:gd name="connsiteY9" fmla="*/ 9535 h 10000"/>
                <a:gd name="connsiteX10" fmla="*/ 5215 w 10272"/>
                <a:gd name="connsiteY10" fmla="*/ 10000 h 10000"/>
                <a:gd name="connsiteX11" fmla="*/ 6843 w 10272"/>
                <a:gd name="connsiteY11" fmla="*/ 9415 h 10000"/>
                <a:gd name="connsiteX12" fmla="*/ 7770 w 10272"/>
                <a:gd name="connsiteY12" fmla="*/ 8799 h 10000"/>
                <a:gd name="connsiteX13" fmla="*/ 8526 w 10272"/>
                <a:gd name="connsiteY13" fmla="*/ 7933 h 10000"/>
                <a:gd name="connsiteX14" fmla="*/ 8966 w 10272"/>
                <a:gd name="connsiteY14" fmla="*/ 6623 h 10000"/>
                <a:gd name="connsiteX15" fmla="*/ 9389 w 10272"/>
                <a:gd name="connsiteY15" fmla="*/ 6533 h 10000"/>
                <a:gd name="connsiteX16" fmla="*/ 9956 w 10272"/>
                <a:gd name="connsiteY16" fmla="*/ 5623 h 10000"/>
                <a:gd name="connsiteX17" fmla="*/ 10202 w 10272"/>
                <a:gd name="connsiteY17" fmla="*/ 4779 h 10000"/>
                <a:gd name="connsiteX18" fmla="*/ 10245 w 10272"/>
                <a:gd name="connsiteY18" fmla="*/ 4292 h 10000"/>
                <a:gd name="connsiteX19" fmla="*/ 9445 w 10272"/>
                <a:gd name="connsiteY19" fmla="*/ 4537 h 10000"/>
                <a:gd name="connsiteX20" fmla="*/ 9332 w 10272"/>
                <a:gd name="connsiteY20" fmla="*/ 4369 h 10000"/>
                <a:gd name="connsiteX21" fmla="*/ 9075 w 10272"/>
                <a:gd name="connsiteY21" fmla="*/ 2573 h 10000"/>
                <a:gd name="connsiteX22" fmla="*/ 8014 w 10272"/>
                <a:gd name="connsiteY22" fmla="*/ 916 h 10000"/>
                <a:gd name="connsiteX23" fmla="*/ 5807 w 10272"/>
                <a:gd name="connsiteY23" fmla="*/ 1 h 10000"/>
                <a:gd name="connsiteX24" fmla="*/ 1872 w 10272"/>
                <a:gd name="connsiteY24" fmla="*/ 802 h 10000"/>
                <a:gd name="connsiteX0" fmla="*/ 1872 w 10263"/>
                <a:gd name="connsiteY0" fmla="*/ 802 h 10000"/>
                <a:gd name="connsiteX1" fmla="*/ 924 w 10263"/>
                <a:gd name="connsiteY1" fmla="*/ 4594 h 10000"/>
                <a:gd name="connsiteX2" fmla="*/ 203 w 10263"/>
                <a:gd name="connsiteY2" fmla="*/ 4789 h 10000"/>
                <a:gd name="connsiteX3" fmla="*/ 0 w 10263"/>
                <a:gd name="connsiteY3" fmla="*/ 5290 h 10000"/>
                <a:gd name="connsiteX4" fmla="*/ 276 w 10263"/>
                <a:gd name="connsiteY4" fmla="*/ 6187 h 10000"/>
                <a:gd name="connsiteX5" fmla="*/ 890 w 10263"/>
                <a:gd name="connsiteY5" fmla="*/ 6804 h 10000"/>
                <a:gd name="connsiteX6" fmla="*/ 1680 w 10263"/>
                <a:gd name="connsiteY6" fmla="*/ 7339 h 10000"/>
                <a:gd name="connsiteX7" fmla="*/ 2025 w 10263"/>
                <a:gd name="connsiteY7" fmla="*/ 8222 h 10000"/>
                <a:gd name="connsiteX8" fmla="*/ 2827 w 10263"/>
                <a:gd name="connsiteY8" fmla="*/ 8979 h 10000"/>
                <a:gd name="connsiteX9" fmla="*/ 3654 w 10263"/>
                <a:gd name="connsiteY9" fmla="*/ 9535 h 10000"/>
                <a:gd name="connsiteX10" fmla="*/ 5215 w 10263"/>
                <a:gd name="connsiteY10" fmla="*/ 10000 h 10000"/>
                <a:gd name="connsiteX11" fmla="*/ 6843 w 10263"/>
                <a:gd name="connsiteY11" fmla="*/ 9415 h 10000"/>
                <a:gd name="connsiteX12" fmla="*/ 7770 w 10263"/>
                <a:gd name="connsiteY12" fmla="*/ 8799 h 10000"/>
                <a:gd name="connsiteX13" fmla="*/ 8526 w 10263"/>
                <a:gd name="connsiteY13" fmla="*/ 7933 h 10000"/>
                <a:gd name="connsiteX14" fmla="*/ 8966 w 10263"/>
                <a:gd name="connsiteY14" fmla="*/ 6623 h 10000"/>
                <a:gd name="connsiteX15" fmla="*/ 9389 w 10263"/>
                <a:gd name="connsiteY15" fmla="*/ 6533 h 10000"/>
                <a:gd name="connsiteX16" fmla="*/ 9956 w 10263"/>
                <a:gd name="connsiteY16" fmla="*/ 5623 h 10000"/>
                <a:gd name="connsiteX17" fmla="*/ 10202 w 10263"/>
                <a:gd name="connsiteY17" fmla="*/ 4779 h 10000"/>
                <a:gd name="connsiteX18" fmla="*/ 10245 w 10263"/>
                <a:gd name="connsiteY18" fmla="*/ 4292 h 10000"/>
                <a:gd name="connsiteX19" fmla="*/ 9660 w 10263"/>
                <a:gd name="connsiteY19" fmla="*/ 4152 h 10000"/>
                <a:gd name="connsiteX20" fmla="*/ 9445 w 10263"/>
                <a:gd name="connsiteY20" fmla="*/ 4537 h 10000"/>
                <a:gd name="connsiteX21" fmla="*/ 9332 w 10263"/>
                <a:gd name="connsiteY21" fmla="*/ 4369 h 10000"/>
                <a:gd name="connsiteX22" fmla="*/ 9075 w 10263"/>
                <a:gd name="connsiteY22" fmla="*/ 2573 h 10000"/>
                <a:gd name="connsiteX23" fmla="*/ 8014 w 10263"/>
                <a:gd name="connsiteY23" fmla="*/ 916 h 10000"/>
                <a:gd name="connsiteX24" fmla="*/ 5807 w 10263"/>
                <a:gd name="connsiteY24" fmla="*/ 1 h 10000"/>
                <a:gd name="connsiteX25" fmla="*/ 1872 w 10263"/>
                <a:gd name="connsiteY25" fmla="*/ 802 h 10000"/>
                <a:gd name="connsiteX0" fmla="*/ 1872 w 13132"/>
                <a:gd name="connsiteY0" fmla="*/ 802 h 10000"/>
                <a:gd name="connsiteX1" fmla="*/ 924 w 13132"/>
                <a:gd name="connsiteY1" fmla="*/ 4594 h 10000"/>
                <a:gd name="connsiteX2" fmla="*/ 203 w 13132"/>
                <a:gd name="connsiteY2" fmla="*/ 4789 h 10000"/>
                <a:gd name="connsiteX3" fmla="*/ 0 w 13132"/>
                <a:gd name="connsiteY3" fmla="*/ 5290 h 10000"/>
                <a:gd name="connsiteX4" fmla="*/ 276 w 13132"/>
                <a:gd name="connsiteY4" fmla="*/ 6187 h 10000"/>
                <a:gd name="connsiteX5" fmla="*/ 890 w 13132"/>
                <a:gd name="connsiteY5" fmla="*/ 6804 h 10000"/>
                <a:gd name="connsiteX6" fmla="*/ 1680 w 13132"/>
                <a:gd name="connsiteY6" fmla="*/ 7339 h 10000"/>
                <a:gd name="connsiteX7" fmla="*/ 2025 w 13132"/>
                <a:gd name="connsiteY7" fmla="*/ 8222 h 10000"/>
                <a:gd name="connsiteX8" fmla="*/ 2827 w 13132"/>
                <a:gd name="connsiteY8" fmla="*/ 8979 h 10000"/>
                <a:gd name="connsiteX9" fmla="*/ 3654 w 13132"/>
                <a:gd name="connsiteY9" fmla="*/ 9535 h 10000"/>
                <a:gd name="connsiteX10" fmla="*/ 5215 w 13132"/>
                <a:gd name="connsiteY10" fmla="*/ 10000 h 10000"/>
                <a:gd name="connsiteX11" fmla="*/ 6843 w 13132"/>
                <a:gd name="connsiteY11" fmla="*/ 9415 h 10000"/>
                <a:gd name="connsiteX12" fmla="*/ 7770 w 13132"/>
                <a:gd name="connsiteY12" fmla="*/ 8799 h 10000"/>
                <a:gd name="connsiteX13" fmla="*/ 8526 w 13132"/>
                <a:gd name="connsiteY13" fmla="*/ 7933 h 10000"/>
                <a:gd name="connsiteX14" fmla="*/ 8966 w 13132"/>
                <a:gd name="connsiteY14" fmla="*/ 6623 h 10000"/>
                <a:gd name="connsiteX15" fmla="*/ 9389 w 13132"/>
                <a:gd name="connsiteY15" fmla="*/ 6533 h 10000"/>
                <a:gd name="connsiteX16" fmla="*/ 9956 w 13132"/>
                <a:gd name="connsiteY16" fmla="*/ 5623 h 10000"/>
                <a:gd name="connsiteX17" fmla="*/ 13132 w 13132"/>
                <a:gd name="connsiteY17" fmla="*/ 5650 h 10000"/>
                <a:gd name="connsiteX18" fmla="*/ 10245 w 13132"/>
                <a:gd name="connsiteY18" fmla="*/ 4292 h 10000"/>
                <a:gd name="connsiteX19" fmla="*/ 9660 w 13132"/>
                <a:gd name="connsiteY19" fmla="*/ 4152 h 10000"/>
                <a:gd name="connsiteX20" fmla="*/ 9445 w 13132"/>
                <a:gd name="connsiteY20" fmla="*/ 4537 h 10000"/>
                <a:gd name="connsiteX21" fmla="*/ 9332 w 13132"/>
                <a:gd name="connsiteY21" fmla="*/ 4369 h 10000"/>
                <a:gd name="connsiteX22" fmla="*/ 9075 w 13132"/>
                <a:gd name="connsiteY22" fmla="*/ 2573 h 10000"/>
                <a:gd name="connsiteX23" fmla="*/ 8014 w 13132"/>
                <a:gd name="connsiteY23" fmla="*/ 916 h 10000"/>
                <a:gd name="connsiteX24" fmla="*/ 5807 w 13132"/>
                <a:gd name="connsiteY24" fmla="*/ 1 h 10000"/>
                <a:gd name="connsiteX25" fmla="*/ 1872 w 13132"/>
                <a:gd name="connsiteY25" fmla="*/ 802 h 10000"/>
                <a:gd name="connsiteX0" fmla="*/ 1872 w 10325"/>
                <a:gd name="connsiteY0" fmla="*/ 802 h 10000"/>
                <a:gd name="connsiteX1" fmla="*/ 924 w 10325"/>
                <a:gd name="connsiteY1" fmla="*/ 4594 h 10000"/>
                <a:gd name="connsiteX2" fmla="*/ 203 w 10325"/>
                <a:gd name="connsiteY2" fmla="*/ 4789 h 10000"/>
                <a:gd name="connsiteX3" fmla="*/ 0 w 10325"/>
                <a:gd name="connsiteY3" fmla="*/ 5290 h 10000"/>
                <a:gd name="connsiteX4" fmla="*/ 276 w 10325"/>
                <a:gd name="connsiteY4" fmla="*/ 6187 h 10000"/>
                <a:gd name="connsiteX5" fmla="*/ 890 w 10325"/>
                <a:gd name="connsiteY5" fmla="*/ 6804 h 10000"/>
                <a:gd name="connsiteX6" fmla="*/ 1680 w 10325"/>
                <a:gd name="connsiteY6" fmla="*/ 7339 h 10000"/>
                <a:gd name="connsiteX7" fmla="*/ 2025 w 10325"/>
                <a:gd name="connsiteY7" fmla="*/ 8222 h 10000"/>
                <a:gd name="connsiteX8" fmla="*/ 2827 w 10325"/>
                <a:gd name="connsiteY8" fmla="*/ 8979 h 10000"/>
                <a:gd name="connsiteX9" fmla="*/ 3654 w 10325"/>
                <a:gd name="connsiteY9" fmla="*/ 9535 h 10000"/>
                <a:gd name="connsiteX10" fmla="*/ 5215 w 10325"/>
                <a:gd name="connsiteY10" fmla="*/ 10000 h 10000"/>
                <a:gd name="connsiteX11" fmla="*/ 6843 w 10325"/>
                <a:gd name="connsiteY11" fmla="*/ 9415 h 10000"/>
                <a:gd name="connsiteX12" fmla="*/ 7770 w 10325"/>
                <a:gd name="connsiteY12" fmla="*/ 8799 h 10000"/>
                <a:gd name="connsiteX13" fmla="*/ 8526 w 10325"/>
                <a:gd name="connsiteY13" fmla="*/ 7933 h 10000"/>
                <a:gd name="connsiteX14" fmla="*/ 8966 w 10325"/>
                <a:gd name="connsiteY14" fmla="*/ 6623 h 10000"/>
                <a:gd name="connsiteX15" fmla="*/ 9389 w 10325"/>
                <a:gd name="connsiteY15" fmla="*/ 6533 h 10000"/>
                <a:gd name="connsiteX16" fmla="*/ 9956 w 10325"/>
                <a:gd name="connsiteY16" fmla="*/ 5623 h 10000"/>
                <a:gd name="connsiteX17" fmla="*/ 10325 w 10325"/>
                <a:gd name="connsiteY17" fmla="*/ 4988 h 10000"/>
                <a:gd name="connsiteX18" fmla="*/ 10245 w 10325"/>
                <a:gd name="connsiteY18" fmla="*/ 4292 h 10000"/>
                <a:gd name="connsiteX19" fmla="*/ 9660 w 10325"/>
                <a:gd name="connsiteY19" fmla="*/ 4152 h 10000"/>
                <a:gd name="connsiteX20" fmla="*/ 9445 w 10325"/>
                <a:gd name="connsiteY20" fmla="*/ 4537 h 10000"/>
                <a:gd name="connsiteX21" fmla="*/ 9332 w 10325"/>
                <a:gd name="connsiteY21" fmla="*/ 4369 h 10000"/>
                <a:gd name="connsiteX22" fmla="*/ 9075 w 10325"/>
                <a:gd name="connsiteY22" fmla="*/ 2573 h 10000"/>
                <a:gd name="connsiteX23" fmla="*/ 8014 w 10325"/>
                <a:gd name="connsiteY23" fmla="*/ 916 h 10000"/>
                <a:gd name="connsiteX24" fmla="*/ 5807 w 10325"/>
                <a:gd name="connsiteY24" fmla="*/ 1 h 10000"/>
                <a:gd name="connsiteX25" fmla="*/ 1872 w 10325"/>
                <a:gd name="connsiteY25" fmla="*/ 802 h 10000"/>
                <a:gd name="connsiteX0" fmla="*/ 1872 w 12804"/>
                <a:gd name="connsiteY0" fmla="*/ 802 h 10000"/>
                <a:gd name="connsiteX1" fmla="*/ 924 w 12804"/>
                <a:gd name="connsiteY1" fmla="*/ 4594 h 10000"/>
                <a:gd name="connsiteX2" fmla="*/ 203 w 12804"/>
                <a:gd name="connsiteY2" fmla="*/ 4789 h 10000"/>
                <a:gd name="connsiteX3" fmla="*/ 0 w 12804"/>
                <a:gd name="connsiteY3" fmla="*/ 5290 h 10000"/>
                <a:gd name="connsiteX4" fmla="*/ 276 w 12804"/>
                <a:gd name="connsiteY4" fmla="*/ 6187 h 10000"/>
                <a:gd name="connsiteX5" fmla="*/ 890 w 12804"/>
                <a:gd name="connsiteY5" fmla="*/ 6804 h 10000"/>
                <a:gd name="connsiteX6" fmla="*/ 1680 w 12804"/>
                <a:gd name="connsiteY6" fmla="*/ 7339 h 10000"/>
                <a:gd name="connsiteX7" fmla="*/ 2025 w 12804"/>
                <a:gd name="connsiteY7" fmla="*/ 8222 h 10000"/>
                <a:gd name="connsiteX8" fmla="*/ 2827 w 12804"/>
                <a:gd name="connsiteY8" fmla="*/ 8979 h 10000"/>
                <a:gd name="connsiteX9" fmla="*/ 3654 w 12804"/>
                <a:gd name="connsiteY9" fmla="*/ 9535 h 10000"/>
                <a:gd name="connsiteX10" fmla="*/ 5215 w 12804"/>
                <a:gd name="connsiteY10" fmla="*/ 10000 h 10000"/>
                <a:gd name="connsiteX11" fmla="*/ 6843 w 12804"/>
                <a:gd name="connsiteY11" fmla="*/ 9415 h 10000"/>
                <a:gd name="connsiteX12" fmla="*/ 7770 w 12804"/>
                <a:gd name="connsiteY12" fmla="*/ 8799 h 10000"/>
                <a:gd name="connsiteX13" fmla="*/ 8526 w 12804"/>
                <a:gd name="connsiteY13" fmla="*/ 7933 h 10000"/>
                <a:gd name="connsiteX14" fmla="*/ 8966 w 12804"/>
                <a:gd name="connsiteY14" fmla="*/ 6623 h 10000"/>
                <a:gd name="connsiteX15" fmla="*/ 9389 w 12804"/>
                <a:gd name="connsiteY15" fmla="*/ 6533 h 10000"/>
                <a:gd name="connsiteX16" fmla="*/ 9956 w 12804"/>
                <a:gd name="connsiteY16" fmla="*/ 5623 h 10000"/>
                <a:gd name="connsiteX17" fmla="*/ 10325 w 12804"/>
                <a:gd name="connsiteY17" fmla="*/ 4988 h 10000"/>
                <a:gd name="connsiteX18" fmla="*/ 12803 w 12804"/>
                <a:gd name="connsiteY18" fmla="*/ 3108 h 10000"/>
                <a:gd name="connsiteX19" fmla="*/ 9660 w 12804"/>
                <a:gd name="connsiteY19" fmla="*/ 4152 h 10000"/>
                <a:gd name="connsiteX20" fmla="*/ 9445 w 12804"/>
                <a:gd name="connsiteY20" fmla="*/ 4537 h 10000"/>
                <a:gd name="connsiteX21" fmla="*/ 9332 w 12804"/>
                <a:gd name="connsiteY21" fmla="*/ 4369 h 10000"/>
                <a:gd name="connsiteX22" fmla="*/ 9075 w 12804"/>
                <a:gd name="connsiteY22" fmla="*/ 2573 h 10000"/>
                <a:gd name="connsiteX23" fmla="*/ 8014 w 12804"/>
                <a:gd name="connsiteY23" fmla="*/ 916 h 10000"/>
                <a:gd name="connsiteX24" fmla="*/ 5807 w 12804"/>
                <a:gd name="connsiteY24" fmla="*/ 1 h 10000"/>
                <a:gd name="connsiteX25" fmla="*/ 1872 w 12804"/>
                <a:gd name="connsiteY25" fmla="*/ 802 h 10000"/>
                <a:gd name="connsiteX0" fmla="*/ 1872 w 10424"/>
                <a:gd name="connsiteY0" fmla="*/ 802 h 10000"/>
                <a:gd name="connsiteX1" fmla="*/ 924 w 10424"/>
                <a:gd name="connsiteY1" fmla="*/ 4594 h 10000"/>
                <a:gd name="connsiteX2" fmla="*/ 203 w 10424"/>
                <a:gd name="connsiteY2" fmla="*/ 4789 h 10000"/>
                <a:gd name="connsiteX3" fmla="*/ 0 w 10424"/>
                <a:gd name="connsiteY3" fmla="*/ 5290 h 10000"/>
                <a:gd name="connsiteX4" fmla="*/ 276 w 10424"/>
                <a:gd name="connsiteY4" fmla="*/ 6187 h 10000"/>
                <a:gd name="connsiteX5" fmla="*/ 890 w 10424"/>
                <a:gd name="connsiteY5" fmla="*/ 6804 h 10000"/>
                <a:gd name="connsiteX6" fmla="*/ 1680 w 10424"/>
                <a:gd name="connsiteY6" fmla="*/ 7339 h 10000"/>
                <a:gd name="connsiteX7" fmla="*/ 2025 w 10424"/>
                <a:gd name="connsiteY7" fmla="*/ 8222 h 10000"/>
                <a:gd name="connsiteX8" fmla="*/ 2827 w 10424"/>
                <a:gd name="connsiteY8" fmla="*/ 8979 h 10000"/>
                <a:gd name="connsiteX9" fmla="*/ 3654 w 10424"/>
                <a:gd name="connsiteY9" fmla="*/ 9535 h 10000"/>
                <a:gd name="connsiteX10" fmla="*/ 5215 w 10424"/>
                <a:gd name="connsiteY10" fmla="*/ 10000 h 10000"/>
                <a:gd name="connsiteX11" fmla="*/ 6843 w 10424"/>
                <a:gd name="connsiteY11" fmla="*/ 9415 h 10000"/>
                <a:gd name="connsiteX12" fmla="*/ 7770 w 10424"/>
                <a:gd name="connsiteY12" fmla="*/ 8799 h 10000"/>
                <a:gd name="connsiteX13" fmla="*/ 8526 w 10424"/>
                <a:gd name="connsiteY13" fmla="*/ 7933 h 10000"/>
                <a:gd name="connsiteX14" fmla="*/ 8966 w 10424"/>
                <a:gd name="connsiteY14" fmla="*/ 6623 h 10000"/>
                <a:gd name="connsiteX15" fmla="*/ 9389 w 10424"/>
                <a:gd name="connsiteY15" fmla="*/ 6533 h 10000"/>
                <a:gd name="connsiteX16" fmla="*/ 9956 w 10424"/>
                <a:gd name="connsiteY16" fmla="*/ 5623 h 10000"/>
                <a:gd name="connsiteX17" fmla="*/ 10325 w 10424"/>
                <a:gd name="connsiteY17" fmla="*/ 4988 h 10000"/>
                <a:gd name="connsiteX18" fmla="*/ 10410 w 10424"/>
                <a:gd name="connsiteY18" fmla="*/ 4327 h 10000"/>
                <a:gd name="connsiteX19" fmla="*/ 9660 w 10424"/>
                <a:gd name="connsiteY19" fmla="*/ 4152 h 10000"/>
                <a:gd name="connsiteX20" fmla="*/ 9445 w 10424"/>
                <a:gd name="connsiteY20" fmla="*/ 4537 h 10000"/>
                <a:gd name="connsiteX21" fmla="*/ 9332 w 10424"/>
                <a:gd name="connsiteY21" fmla="*/ 4369 h 10000"/>
                <a:gd name="connsiteX22" fmla="*/ 9075 w 10424"/>
                <a:gd name="connsiteY22" fmla="*/ 2573 h 10000"/>
                <a:gd name="connsiteX23" fmla="*/ 8014 w 10424"/>
                <a:gd name="connsiteY23" fmla="*/ 916 h 10000"/>
                <a:gd name="connsiteX24" fmla="*/ 5807 w 10424"/>
                <a:gd name="connsiteY24" fmla="*/ 1 h 10000"/>
                <a:gd name="connsiteX25" fmla="*/ 1872 w 1042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93 w 10548"/>
                <a:gd name="connsiteY2" fmla="*/ 2898 h 10000"/>
                <a:gd name="connsiteX3" fmla="*/ 368 w 10548"/>
                <a:gd name="connsiteY3" fmla="*/ 4684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2389 w 10941"/>
                <a:gd name="connsiteY0" fmla="*/ 802 h 10000"/>
                <a:gd name="connsiteX1" fmla="*/ 1441 w 10941"/>
                <a:gd name="connsiteY1" fmla="*/ 4594 h 10000"/>
                <a:gd name="connsiteX2" fmla="*/ 686 w 10941"/>
                <a:gd name="connsiteY2" fmla="*/ 2898 h 10000"/>
                <a:gd name="connsiteX3" fmla="*/ 18 w 10941"/>
                <a:gd name="connsiteY3" fmla="*/ 4440 h 10000"/>
                <a:gd name="connsiteX4" fmla="*/ 393 w 10941"/>
                <a:gd name="connsiteY4" fmla="*/ 5290 h 10000"/>
                <a:gd name="connsiteX5" fmla="*/ 793 w 10941"/>
                <a:gd name="connsiteY5" fmla="*/ 6187 h 10000"/>
                <a:gd name="connsiteX6" fmla="*/ 1407 w 10941"/>
                <a:gd name="connsiteY6" fmla="*/ 6804 h 10000"/>
                <a:gd name="connsiteX7" fmla="*/ 2197 w 10941"/>
                <a:gd name="connsiteY7" fmla="*/ 7339 h 10000"/>
                <a:gd name="connsiteX8" fmla="*/ 2542 w 10941"/>
                <a:gd name="connsiteY8" fmla="*/ 8222 h 10000"/>
                <a:gd name="connsiteX9" fmla="*/ 3344 w 10941"/>
                <a:gd name="connsiteY9" fmla="*/ 8979 h 10000"/>
                <a:gd name="connsiteX10" fmla="*/ 4171 w 10941"/>
                <a:gd name="connsiteY10" fmla="*/ 9535 h 10000"/>
                <a:gd name="connsiteX11" fmla="*/ 5732 w 10941"/>
                <a:gd name="connsiteY11" fmla="*/ 10000 h 10000"/>
                <a:gd name="connsiteX12" fmla="*/ 7360 w 10941"/>
                <a:gd name="connsiteY12" fmla="*/ 9415 h 10000"/>
                <a:gd name="connsiteX13" fmla="*/ 8287 w 10941"/>
                <a:gd name="connsiteY13" fmla="*/ 8799 h 10000"/>
                <a:gd name="connsiteX14" fmla="*/ 9043 w 10941"/>
                <a:gd name="connsiteY14" fmla="*/ 7933 h 10000"/>
                <a:gd name="connsiteX15" fmla="*/ 9483 w 10941"/>
                <a:gd name="connsiteY15" fmla="*/ 6623 h 10000"/>
                <a:gd name="connsiteX16" fmla="*/ 9906 w 10941"/>
                <a:gd name="connsiteY16" fmla="*/ 6533 h 10000"/>
                <a:gd name="connsiteX17" fmla="*/ 10473 w 10941"/>
                <a:gd name="connsiteY17" fmla="*/ 5623 h 10000"/>
                <a:gd name="connsiteX18" fmla="*/ 10842 w 10941"/>
                <a:gd name="connsiteY18" fmla="*/ 4988 h 10000"/>
                <a:gd name="connsiteX19" fmla="*/ 10927 w 10941"/>
                <a:gd name="connsiteY19" fmla="*/ 4327 h 10000"/>
                <a:gd name="connsiteX20" fmla="*/ 10177 w 10941"/>
                <a:gd name="connsiteY20" fmla="*/ 4152 h 10000"/>
                <a:gd name="connsiteX21" fmla="*/ 9962 w 10941"/>
                <a:gd name="connsiteY21" fmla="*/ 4537 h 10000"/>
                <a:gd name="connsiteX22" fmla="*/ 9849 w 10941"/>
                <a:gd name="connsiteY22" fmla="*/ 4369 h 10000"/>
                <a:gd name="connsiteX23" fmla="*/ 9592 w 10941"/>
                <a:gd name="connsiteY23" fmla="*/ 2573 h 10000"/>
                <a:gd name="connsiteX24" fmla="*/ 8531 w 10941"/>
                <a:gd name="connsiteY24" fmla="*/ 916 h 10000"/>
                <a:gd name="connsiteX25" fmla="*/ 6324 w 10941"/>
                <a:gd name="connsiteY25" fmla="*/ 1 h 10000"/>
                <a:gd name="connsiteX26" fmla="*/ 2389 w 10941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743 w 10998"/>
                <a:gd name="connsiteY2" fmla="*/ 2898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214 w 10766"/>
                <a:gd name="connsiteY0" fmla="*/ 802 h 10000"/>
                <a:gd name="connsiteX1" fmla="*/ 1266 w 10766"/>
                <a:gd name="connsiteY1" fmla="*/ 4594 h 10000"/>
                <a:gd name="connsiteX2" fmla="*/ 635 w 10766"/>
                <a:gd name="connsiteY2" fmla="*/ 4779 h 10000"/>
                <a:gd name="connsiteX3" fmla="*/ 338 w 10766"/>
                <a:gd name="connsiteY3" fmla="*/ 4893 h 10000"/>
                <a:gd name="connsiteX4" fmla="*/ 218 w 10766"/>
                <a:gd name="connsiteY4" fmla="*/ 5290 h 10000"/>
                <a:gd name="connsiteX5" fmla="*/ 618 w 10766"/>
                <a:gd name="connsiteY5" fmla="*/ 6187 h 10000"/>
                <a:gd name="connsiteX6" fmla="*/ 1232 w 10766"/>
                <a:gd name="connsiteY6" fmla="*/ 6804 h 10000"/>
                <a:gd name="connsiteX7" fmla="*/ 2022 w 10766"/>
                <a:gd name="connsiteY7" fmla="*/ 7339 h 10000"/>
                <a:gd name="connsiteX8" fmla="*/ 2367 w 10766"/>
                <a:gd name="connsiteY8" fmla="*/ 8222 h 10000"/>
                <a:gd name="connsiteX9" fmla="*/ 3169 w 10766"/>
                <a:gd name="connsiteY9" fmla="*/ 8979 h 10000"/>
                <a:gd name="connsiteX10" fmla="*/ 3996 w 10766"/>
                <a:gd name="connsiteY10" fmla="*/ 9535 h 10000"/>
                <a:gd name="connsiteX11" fmla="*/ 5557 w 10766"/>
                <a:gd name="connsiteY11" fmla="*/ 10000 h 10000"/>
                <a:gd name="connsiteX12" fmla="*/ 7185 w 10766"/>
                <a:gd name="connsiteY12" fmla="*/ 9415 h 10000"/>
                <a:gd name="connsiteX13" fmla="*/ 8112 w 10766"/>
                <a:gd name="connsiteY13" fmla="*/ 8799 h 10000"/>
                <a:gd name="connsiteX14" fmla="*/ 8868 w 10766"/>
                <a:gd name="connsiteY14" fmla="*/ 7933 h 10000"/>
                <a:gd name="connsiteX15" fmla="*/ 9308 w 10766"/>
                <a:gd name="connsiteY15" fmla="*/ 6623 h 10000"/>
                <a:gd name="connsiteX16" fmla="*/ 9731 w 10766"/>
                <a:gd name="connsiteY16" fmla="*/ 6533 h 10000"/>
                <a:gd name="connsiteX17" fmla="*/ 10298 w 10766"/>
                <a:gd name="connsiteY17" fmla="*/ 5623 h 10000"/>
                <a:gd name="connsiteX18" fmla="*/ 10667 w 10766"/>
                <a:gd name="connsiteY18" fmla="*/ 4988 h 10000"/>
                <a:gd name="connsiteX19" fmla="*/ 10752 w 10766"/>
                <a:gd name="connsiteY19" fmla="*/ 4327 h 10000"/>
                <a:gd name="connsiteX20" fmla="*/ 10002 w 10766"/>
                <a:gd name="connsiteY20" fmla="*/ 4152 h 10000"/>
                <a:gd name="connsiteX21" fmla="*/ 9787 w 10766"/>
                <a:gd name="connsiteY21" fmla="*/ 4537 h 10000"/>
                <a:gd name="connsiteX22" fmla="*/ 9674 w 10766"/>
                <a:gd name="connsiteY22" fmla="*/ 4369 h 10000"/>
                <a:gd name="connsiteX23" fmla="*/ 9417 w 10766"/>
                <a:gd name="connsiteY23" fmla="*/ 2573 h 10000"/>
                <a:gd name="connsiteX24" fmla="*/ 8356 w 10766"/>
                <a:gd name="connsiteY24" fmla="*/ 916 h 10000"/>
                <a:gd name="connsiteX25" fmla="*/ 6149 w 10766"/>
                <a:gd name="connsiteY25" fmla="*/ 1 h 10000"/>
                <a:gd name="connsiteX26" fmla="*/ 2214 w 10766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17 w 10548"/>
                <a:gd name="connsiteY2" fmla="*/ 4779 h 10000"/>
                <a:gd name="connsiteX3" fmla="*/ 120 w 10548"/>
                <a:gd name="connsiteY3" fmla="*/ 4893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85 w 10548"/>
                <a:gd name="connsiteY2" fmla="*/ 4615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6 w 11738"/>
                <a:gd name="connsiteY0" fmla="*/ 802 h 10000"/>
                <a:gd name="connsiteX1" fmla="*/ 2238 w 11738"/>
                <a:gd name="connsiteY1" fmla="*/ 4594 h 10000"/>
                <a:gd name="connsiteX2" fmla="*/ 31 w 11738"/>
                <a:gd name="connsiteY2" fmla="*/ 3744 h 10000"/>
                <a:gd name="connsiteX3" fmla="*/ 1066 w 11738"/>
                <a:gd name="connsiteY3" fmla="*/ 5220 h 10000"/>
                <a:gd name="connsiteX4" fmla="*/ 1590 w 11738"/>
                <a:gd name="connsiteY4" fmla="*/ 6187 h 10000"/>
                <a:gd name="connsiteX5" fmla="*/ 2204 w 11738"/>
                <a:gd name="connsiteY5" fmla="*/ 6804 h 10000"/>
                <a:gd name="connsiteX6" fmla="*/ 2994 w 11738"/>
                <a:gd name="connsiteY6" fmla="*/ 7339 h 10000"/>
                <a:gd name="connsiteX7" fmla="*/ 3339 w 11738"/>
                <a:gd name="connsiteY7" fmla="*/ 8222 h 10000"/>
                <a:gd name="connsiteX8" fmla="*/ 4141 w 11738"/>
                <a:gd name="connsiteY8" fmla="*/ 8979 h 10000"/>
                <a:gd name="connsiteX9" fmla="*/ 4968 w 11738"/>
                <a:gd name="connsiteY9" fmla="*/ 9535 h 10000"/>
                <a:gd name="connsiteX10" fmla="*/ 6529 w 11738"/>
                <a:gd name="connsiteY10" fmla="*/ 10000 h 10000"/>
                <a:gd name="connsiteX11" fmla="*/ 8157 w 11738"/>
                <a:gd name="connsiteY11" fmla="*/ 9415 h 10000"/>
                <a:gd name="connsiteX12" fmla="*/ 9084 w 11738"/>
                <a:gd name="connsiteY12" fmla="*/ 8799 h 10000"/>
                <a:gd name="connsiteX13" fmla="*/ 9840 w 11738"/>
                <a:gd name="connsiteY13" fmla="*/ 7933 h 10000"/>
                <a:gd name="connsiteX14" fmla="*/ 10280 w 11738"/>
                <a:gd name="connsiteY14" fmla="*/ 6623 h 10000"/>
                <a:gd name="connsiteX15" fmla="*/ 10703 w 11738"/>
                <a:gd name="connsiteY15" fmla="*/ 6533 h 10000"/>
                <a:gd name="connsiteX16" fmla="*/ 11270 w 11738"/>
                <a:gd name="connsiteY16" fmla="*/ 5623 h 10000"/>
                <a:gd name="connsiteX17" fmla="*/ 11639 w 11738"/>
                <a:gd name="connsiteY17" fmla="*/ 4988 h 10000"/>
                <a:gd name="connsiteX18" fmla="*/ 11724 w 11738"/>
                <a:gd name="connsiteY18" fmla="*/ 4327 h 10000"/>
                <a:gd name="connsiteX19" fmla="*/ 10974 w 11738"/>
                <a:gd name="connsiteY19" fmla="*/ 4152 h 10000"/>
                <a:gd name="connsiteX20" fmla="*/ 10759 w 11738"/>
                <a:gd name="connsiteY20" fmla="*/ 4537 h 10000"/>
                <a:gd name="connsiteX21" fmla="*/ 10646 w 11738"/>
                <a:gd name="connsiteY21" fmla="*/ 4369 h 10000"/>
                <a:gd name="connsiteX22" fmla="*/ 10389 w 11738"/>
                <a:gd name="connsiteY22" fmla="*/ 2573 h 10000"/>
                <a:gd name="connsiteX23" fmla="*/ 9328 w 11738"/>
                <a:gd name="connsiteY23" fmla="*/ 916 h 10000"/>
                <a:gd name="connsiteX24" fmla="*/ 7121 w 11738"/>
                <a:gd name="connsiteY24" fmla="*/ 1 h 10000"/>
                <a:gd name="connsiteX25" fmla="*/ 3186 w 11738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314 w 10672"/>
                <a:gd name="connsiteY6" fmla="*/ 8396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649 w 10672"/>
                <a:gd name="connsiteY5" fmla="*/ 7827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45 w 10672"/>
                <a:gd name="connsiteY16" fmla="*/ 5762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637 w 10738"/>
                <a:gd name="connsiteY15" fmla="*/ 6533 h 10000"/>
                <a:gd name="connsiteX16" fmla="*/ 10245 w 10738"/>
                <a:gd name="connsiteY16" fmla="*/ 5762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9637 w 10739"/>
                <a:gd name="connsiteY15" fmla="*/ 6533 h 10000"/>
                <a:gd name="connsiteX16" fmla="*/ 10245 w 10739"/>
                <a:gd name="connsiteY16" fmla="*/ 5762 h 10000"/>
                <a:gd name="connsiteX17" fmla="*/ 10738 w 10739"/>
                <a:gd name="connsiteY17" fmla="*/ 4988 h 10000"/>
                <a:gd name="connsiteX18" fmla="*/ 10658 w 10739"/>
                <a:gd name="connsiteY18" fmla="*/ 4327 h 10000"/>
                <a:gd name="connsiteX19" fmla="*/ 9908 w 10739"/>
                <a:gd name="connsiteY19" fmla="*/ 4152 h 10000"/>
                <a:gd name="connsiteX20" fmla="*/ 9693 w 10739"/>
                <a:gd name="connsiteY20" fmla="*/ 4537 h 10000"/>
                <a:gd name="connsiteX21" fmla="*/ 9580 w 10739"/>
                <a:gd name="connsiteY21" fmla="*/ 4369 h 10000"/>
                <a:gd name="connsiteX22" fmla="*/ 9323 w 10739"/>
                <a:gd name="connsiteY22" fmla="*/ 2573 h 10000"/>
                <a:gd name="connsiteX23" fmla="*/ 8262 w 10739"/>
                <a:gd name="connsiteY23" fmla="*/ 916 h 10000"/>
                <a:gd name="connsiteX24" fmla="*/ 6055 w 10739"/>
                <a:gd name="connsiteY24" fmla="*/ 1 h 10000"/>
                <a:gd name="connsiteX25" fmla="*/ 2120 w 10739"/>
                <a:gd name="connsiteY25" fmla="*/ 802 h 10000"/>
                <a:gd name="connsiteX0" fmla="*/ 2120 w 10742"/>
                <a:gd name="connsiteY0" fmla="*/ 802 h 10000"/>
                <a:gd name="connsiteX1" fmla="*/ 1172 w 10742"/>
                <a:gd name="connsiteY1" fmla="*/ 4594 h 10000"/>
                <a:gd name="connsiteX2" fmla="*/ 0 w 10742"/>
                <a:gd name="connsiteY2" fmla="*/ 5220 h 10000"/>
                <a:gd name="connsiteX3" fmla="*/ 524 w 10742"/>
                <a:gd name="connsiteY3" fmla="*/ 6187 h 10000"/>
                <a:gd name="connsiteX4" fmla="*/ 1138 w 10742"/>
                <a:gd name="connsiteY4" fmla="*/ 6804 h 10000"/>
                <a:gd name="connsiteX5" fmla="*/ 1598 w 10742"/>
                <a:gd name="connsiteY5" fmla="*/ 7165 h 10000"/>
                <a:gd name="connsiteX6" fmla="*/ 1904 w 10742"/>
                <a:gd name="connsiteY6" fmla="*/ 7322 h 10000"/>
                <a:gd name="connsiteX7" fmla="*/ 2449 w 10742"/>
                <a:gd name="connsiteY7" fmla="*/ 8396 h 10000"/>
                <a:gd name="connsiteX8" fmla="*/ 3075 w 10742"/>
                <a:gd name="connsiteY8" fmla="*/ 8979 h 10000"/>
                <a:gd name="connsiteX9" fmla="*/ 3902 w 10742"/>
                <a:gd name="connsiteY9" fmla="*/ 9535 h 10000"/>
                <a:gd name="connsiteX10" fmla="*/ 5463 w 10742"/>
                <a:gd name="connsiteY10" fmla="*/ 10000 h 10000"/>
                <a:gd name="connsiteX11" fmla="*/ 7091 w 10742"/>
                <a:gd name="connsiteY11" fmla="*/ 9415 h 10000"/>
                <a:gd name="connsiteX12" fmla="*/ 8018 w 10742"/>
                <a:gd name="connsiteY12" fmla="*/ 8799 h 10000"/>
                <a:gd name="connsiteX13" fmla="*/ 8774 w 10742"/>
                <a:gd name="connsiteY13" fmla="*/ 7933 h 10000"/>
                <a:gd name="connsiteX14" fmla="*/ 9214 w 10742"/>
                <a:gd name="connsiteY14" fmla="*/ 6623 h 10000"/>
                <a:gd name="connsiteX15" fmla="*/ 9637 w 10742"/>
                <a:gd name="connsiteY15" fmla="*/ 6533 h 10000"/>
                <a:gd name="connsiteX16" fmla="*/ 10369 w 10742"/>
                <a:gd name="connsiteY16" fmla="*/ 5901 h 10000"/>
                <a:gd name="connsiteX17" fmla="*/ 10738 w 10742"/>
                <a:gd name="connsiteY17" fmla="*/ 4988 h 10000"/>
                <a:gd name="connsiteX18" fmla="*/ 10658 w 10742"/>
                <a:gd name="connsiteY18" fmla="*/ 4327 h 10000"/>
                <a:gd name="connsiteX19" fmla="*/ 9908 w 10742"/>
                <a:gd name="connsiteY19" fmla="*/ 4152 h 10000"/>
                <a:gd name="connsiteX20" fmla="*/ 9693 w 10742"/>
                <a:gd name="connsiteY20" fmla="*/ 4537 h 10000"/>
                <a:gd name="connsiteX21" fmla="*/ 9580 w 10742"/>
                <a:gd name="connsiteY21" fmla="*/ 4369 h 10000"/>
                <a:gd name="connsiteX22" fmla="*/ 9323 w 10742"/>
                <a:gd name="connsiteY22" fmla="*/ 2573 h 10000"/>
                <a:gd name="connsiteX23" fmla="*/ 8262 w 10742"/>
                <a:gd name="connsiteY23" fmla="*/ 916 h 10000"/>
                <a:gd name="connsiteX24" fmla="*/ 6055 w 10742"/>
                <a:gd name="connsiteY24" fmla="*/ 1 h 10000"/>
                <a:gd name="connsiteX25" fmla="*/ 2120 w 10742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10369 w 10739"/>
                <a:gd name="connsiteY15" fmla="*/ 5901 h 10000"/>
                <a:gd name="connsiteX16" fmla="*/ 10738 w 10739"/>
                <a:gd name="connsiteY16" fmla="*/ 4988 h 10000"/>
                <a:gd name="connsiteX17" fmla="*/ 10658 w 10739"/>
                <a:gd name="connsiteY17" fmla="*/ 4327 h 10000"/>
                <a:gd name="connsiteX18" fmla="*/ 9908 w 10739"/>
                <a:gd name="connsiteY18" fmla="*/ 4152 h 10000"/>
                <a:gd name="connsiteX19" fmla="*/ 9693 w 10739"/>
                <a:gd name="connsiteY19" fmla="*/ 4537 h 10000"/>
                <a:gd name="connsiteX20" fmla="*/ 9580 w 10739"/>
                <a:gd name="connsiteY20" fmla="*/ 4369 h 10000"/>
                <a:gd name="connsiteX21" fmla="*/ 9323 w 10739"/>
                <a:gd name="connsiteY21" fmla="*/ 2573 h 10000"/>
                <a:gd name="connsiteX22" fmla="*/ 8262 w 10739"/>
                <a:gd name="connsiteY22" fmla="*/ 916 h 10000"/>
                <a:gd name="connsiteX23" fmla="*/ 6055 w 10739"/>
                <a:gd name="connsiteY23" fmla="*/ 1 h 10000"/>
                <a:gd name="connsiteX24" fmla="*/ 2120 w 10739"/>
                <a:gd name="connsiteY24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717 w 10738"/>
                <a:gd name="connsiteY15" fmla="*/ 6570 h 10000"/>
                <a:gd name="connsiteX16" fmla="*/ 10369 w 10738"/>
                <a:gd name="connsiteY16" fmla="*/ 5901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8"/>
                <a:gd name="connsiteY0" fmla="*/ 802 h 9864"/>
                <a:gd name="connsiteX1" fmla="*/ 1172 w 10738"/>
                <a:gd name="connsiteY1" fmla="*/ 4594 h 9864"/>
                <a:gd name="connsiteX2" fmla="*/ 0 w 10738"/>
                <a:gd name="connsiteY2" fmla="*/ 5220 h 9864"/>
                <a:gd name="connsiteX3" fmla="*/ 524 w 10738"/>
                <a:gd name="connsiteY3" fmla="*/ 6187 h 9864"/>
                <a:gd name="connsiteX4" fmla="*/ 1138 w 10738"/>
                <a:gd name="connsiteY4" fmla="*/ 6804 h 9864"/>
                <a:gd name="connsiteX5" fmla="*/ 1598 w 10738"/>
                <a:gd name="connsiteY5" fmla="*/ 7165 h 9864"/>
                <a:gd name="connsiteX6" fmla="*/ 1904 w 10738"/>
                <a:gd name="connsiteY6" fmla="*/ 7322 h 9864"/>
                <a:gd name="connsiteX7" fmla="*/ 2449 w 10738"/>
                <a:gd name="connsiteY7" fmla="*/ 8396 h 9864"/>
                <a:gd name="connsiteX8" fmla="*/ 3075 w 10738"/>
                <a:gd name="connsiteY8" fmla="*/ 8979 h 9864"/>
                <a:gd name="connsiteX9" fmla="*/ 3902 w 10738"/>
                <a:gd name="connsiteY9" fmla="*/ 9535 h 9864"/>
                <a:gd name="connsiteX10" fmla="*/ 4926 w 10738"/>
                <a:gd name="connsiteY10" fmla="*/ 9864 h 9864"/>
                <a:gd name="connsiteX11" fmla="*/ 7091 w 10738"/>
                <a:gd name="connsiteY11" fmla="*/ 9415 h 9864"/>
                <a:gd name="connsiteX12" fmla="*/ 8018 w 10738"/>
                <a:gd name="connsiteY12" fmla="*/ 8799 h 9864"/>
                <a:gd name="connsiteX13" fmla="*/ 8774 w 10738"/>
                <a:gd name="connsiteY13" fmla="*/ 7933 h 9864"/>
                <a:gd name="connsiteX14" fmla="*/ 9214 w 10738"/>
                <a:gd name="connsiteY14" fmla="*/ 6623 h 9864"/>
                <a:gd name="connsiteX15" fmla="*/ 9717 w 10738"/>
                <a:gd name="connsiteY15" fmla="*/ 6570 h 9864"/>
                <a:gd name="connsiteX16" fmla="*/ 10369 w 10738"/>
                <a:gd name="connsiteY16" fmla="*/ 5901 h 9864"/>
                <a:gd name="connsiteX17" fmla="*/ 10738 w 10738"/>
                <a:gd name="connsiteY17" fmla="*/ 4988 h 9864"/>
                <a:gd name="connsiteX18" fmla="*/ 10658 w 10738"/>
                <a:gd name="connsiteY18" fmla="*/ 4327 h 9864"/>
                <a:gd name="connsiteX19" fmla="*/ 9908 w 10738"/>
                <a:gd name="connsiteY19" fmla="*/ 4152 h 9864"/>
                <a:gd name="connsiteX20" fmla="*/ 9693 w 10738"/>
                <a:gd name="connsiteY20" fmla="*/ 4537 h 9864"/>
                <a:gd name="connsiteX21" fmla="*/ 9580 w 10738"/>
                <a:gd name="connsiteY21" fmla="*/ 4369 h 9864"/>
                <a:gd name="connsiteX22" fmla="*/ 9323 w 10738"/>
                <a:gd name="connsiteY22" fmla="*/ 2573 h 9864"/>
                <a:gd name="connsiteX23" fmla="*/ 8262 w 10738"/>
                <a:gd name="connsiteY23" fmla="*/ 916 h 9864"/>
                <a:gd name="connsiteX24" fmla="*/ 6055 w 10738"/>
                <a:gd name="connsiteY24" fmla="*/ 1 h 9864"/>
                <a:gd name="connsiteX25" fmla="*/ 2120 w 10738"/>
                <a:gd name="connsiteY25" fmla="*/ 802 h 986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79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177 w 10000"/>
                <a:gd name="connsiteY20" fmla="*/ 4347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18"/>
                <a:gd name="connsiteY0" fmla="*/ 813 h 10034"/>
                <a:gd name="connsiteX1" fmla="*/ 1091 w 10018"/>
                <a:gd name="connsiteY1" fmla="*/ 4657 h 10034"/>
                <a:gd name="connsiteX2" fmla="*/ 0 w 10018"/>
                <a:gd name="connsiteY2" fmla="*/ 5292 h 10034"/>
                <a:gd name="connsiteX3" fmla="*/ 488 w 10018"/>
                <a:gd name="connsiteY3" fmla="*/ 6272 h 10034"/>
                <a:gd name="connsiteX4" fmla="*/ 1060 w 10018"/>
                <a:gd name="connsiteY4" fmla="*/ 6898 h 10034"/>
                <a:gd name="connsiteX5" fmla="*/ 1488 w 10018"/>
                <a:gd name="connsiteY5" fmla="*/ 7264 h 10034"/>
                <a:gd name="connsiteX6" fmla="*/ 1773 w 10018"/>
                <a:gd name="connsiteY6" fmla="*/ 7423 h 10034"/>
                <a:gd name="connsiteX7" fmla="*/ 2281 w 10018"/>
                <a:gd name="connsiteY7" fmla="*/ 8512 h 10034"/>
                <a:gd name="connsiteX8" fmla="*/ 2864 w 10018"/>
                <a:gd name="connsiteY8" fmla="*/ 9103 h 10034"/>
                <a:gd name="connsiteX9" fmla="*/ 3634 w 10018"/>
                <a:gd name="connsiteY9" fmla="*/ 9666 h 10034"/>
                <a:gd name="connsiteX10" fmla="*/ 4587 w 10018"/>
                <a:gd name="connsiteY10" fmla="*/ 10000 h 10034"/>
                <a:gd name="connsiteX11" fmla="*/ 5945 w 10018"/>
                <a:gd name="connsiteY11" fmla="*/ 9973 h 10034"/>
                <a:gd name="connsiteX12" fmla="*/ 6604 w 10018"/>
                <a:gd name="connsiteY12" fmla="*/ 9545 h 10034"/>
                <a:gd name="connsiteX13" fmla="*/ 7467 w 10018"/>
                <a:gd name="connsiteY13" fmla="*/ 8920 h 10034"/>
                <a:gd name="connsiteX14" fmla="*/ 8171 w 10018"/>
                <a:gd name="connsiteY14" fmla="*/ 8042 h 10034"/>
                <a:gd name="connsiteX15" fmla="*/ 8581 w 10018"/>
                <a:gd name="connsiteY15" fmla="*/ 6714 h 10034"/>
                <a:gd name="connsiteX16" fmla="*/ 9049 w 10018"/>
                <a:gd name="connsiteY16" fmla="*/ 6661 h 10034"/>
                <a:gd name="connsiteX17" fmla="*/ 9656 w 10018"/>
                <a:gd name="connsiteY17" fmla="*/ 5982 h 10034"/>
                <a:gd name="connsiteX18" fmla="*/ 10000 w 10018"/>
                <a:gd name="connsiteY18" fmla="*/ 5057 h 10034"/>
                <a:gd name="connsiteX19" fmla="*/ 9925 w 10018"/>
                <a:gd name="connsiteY19" fmla="*/ 4387 h 10034"/>
                <a:gd name="connsiteX20" fmla="*/ 9027 w 10018"/>
                <a:gd name="connsiteY20" fmla="*/ 4600 h 10034"/>
                <a:gd name="connsiteX21" fmla="*/ 8922 w 10018"/>
                <a:gd name="connsiteY21" fmla="*/ 4429 h 10034"/>
                <a:gd name="connsiteX22" fmla="*/ 8682 w 10018"/>
                <a:gd name="connsiteY22" fmla="*/ 2608 h 10034"/>
                <a:gd name="connsiteX23" fmla="*/ 7694 w 10018"/>
                <a:gd name="connsiteY23" fmla="*/ 929 h 10034"/>
                <a:gd name="connsiteX24" fmla="*/ 5639 w 10018"/>
                <a:gd name="connsiteY24" fmla="*/ 1 h 10034"/>
                <a:gd name="connsiteX25" fmla="*/ 1974 w 10018"/>
                <a:gd name="connsiteY25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241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9049 w 10098"/>
                <a:gd name="connsiteY16" fmla="*/ 6661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30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8949 w 10098"/>
                <a:gd name="connsiteY16" fmla="*/ 6845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9149 w 10098"/>
                <a:gd name="connsiteY16" fmla="*/ 6799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9104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8171 w 10164"/>
                <a:gd name="connsiteY13" fmla="*/ 8272 h 10031"/>
                <a:gd name="connsiteX14" fmla="*/ 8581 w 10164"/>
                <a:gd name="connsiteY14" fmla="*/ 7128 h 10031"/>
                <a:gd name="connsiteX15" fmla="*/ 9099 w 10164"/>
                <a:gd name="connsiteY15" fmla="*/ 7121 h 10031"/>
                <a:gd name="connsiteX16" fmla="*/ 9856 w 10164"/>
                <a:gd name="connsiteY16" fmla="*/ 6028 h 10031"/>
                <a:gd name="connsiteX17" fmla="*/ 10150 w 10164"/>
                <a:gd name="connsiteY17" fmla="*/ 5287 h 10031"/>
                <a:gd name="connsiteX18" fmla="*/ 10097 w 10164"/>
                <a:gd name="connsiteY18" fmla="*/ 4777 h 10031"/>
                <a:gd name="connsiteX19" fmla="*/ 9925 w 10164"/>
                <a:gd name="connsiteY19" fmla="*/ 4387 h 10031"/>
                <a:gd name="connsiteX20" fmla="*/ 9347 w 10164"/>
                <a:gd name="connsiteY20" fmla="*/ 4364 h 10031"/>
                <a:gd name="connsiteX21" fmla="*/ 9027 w 10164"/>
                <a:gd name="connsiteY21" fmla="*/ 4600 h 10031"/>
                <a:gd name="connsiteX22" fmla="*/ 8922 w 10164"/>
                <a:gd name="connsiteY22" fmla="*/ 4429 h 10031"/>
                <a:gd name="connsiteX23" fmla="*/ 8682 w 10164"/>
                <a:gd name="connsiteY23" fmla="*/ 2608 h 10031"/>
                <a:gd name="connsiteX24" fmla="*/ 7694 w 10164"/>
                <a:gd name="connsiteY24" fmla="*/ 929 h 10031"/>
                <a:gd name="connsiteX25" fmla="*/ 5639 w 10164"/>
                <a:gd name="connsiteY25" fmla="*/ 1 h 10031"/>
                <a:gd name="connsiteX26" fmla="*/ 1974 w 10164"/>
                <a:gd name="connsiteY26" fmla="*/ 813 h 10031"/>
                <a:gd name="connsiteX0" fmla="*/ 2161 w 10351"/>
                <a:gd name="connsiteY0" fmla="*/ 813 h 10031"/>
                <a:gd name="connsiteX1" fmla="*/ 1278 w 10351"/>
                <a:gd name="connsiteY1" fmla="*/ 4657 h 10031"/>
                <a:gd name="connsiteX2" fmla="*/ 0 w 10351"/>
                <a:gd name="connsiteY2" fmla="*/ 5292 h 10031"/>
                <a:gd name="connsiteX3" fmla="*/ 675 w 10351"/>
                <a:gd name="connsiteY3" fmla="*/ 6272 h 10031"/>
                <a:gd name="connsiteX4" fmla="*/ 1397 w 10351"/>
                <a:gd name="connsiteY4" fmla="*/ 6898 h 10031"/>
                <a:gd name="connsiteX5" fmla="*/ 1675 w 10351"/>
                <a:gd name="connsiteY5" fmla="*/ 7264 h 10031"/>
                <a:gd name="connsiteX6" fmla="*/ 1960 w 10351"/>
                <a:gd name="connsiteY6" fmla="*/ 7423 h 10031"/>
                <a:gd name="connsiteX7" fmla="*/ 2468 w 10351"/>
                <a:gd name="connsiteY7" fmla="*/ 8512 h 10031"/>
                <a:gd name="connsiteX8" fmla="*/ 3251 w 10351"/>
                <a:gd name="connsiteY8" fmla="*/ 9103 h 10031"/>
                <a:gd name="connsiteX9" fmla="*/ 4021 w 10351"/>
                <a:gd name="connsiteY9" fmla="*/ 9712 h 10031"/>
                <a:gd name="connsiteX10" fmla="*/ 4774 w 10351"/>
                <a:gd name="connsiteY10" fmla="*/ 10000 h 10031"/>
                <a:gd name="connsiteX11" fmla="*/ 6132 w 10351"/>
                <a:gd name="connsiteY11" fmla="*/ 9973 h 10031"/>
                <a:gd name="connsiteX12" fmla="*/ 6791 w 10351"/>
                <a:gd name="connsiteY12" fmla="*/ 9545 h 10031"/>
                <a:gd name="connsiteX13" fmla="*/ 8358 w 10351"/>
                <a:gd name="connsiteY13" fmla="*/ 8272 h 10031"/>
                <a:gd name="connsiteX14" fmla="*/ 8768 w 10351"/>
                <a:gd name="connsiteY14" fmla="*/ 7128 h 10031"/>
                <a:gd name="connsiteX15" fmla="*/ 9286 w 10351"/>
                <a:gd name="connsiteY15" fmla="*/ 7121 h 10031"/>
                <a:gd name="connsiteX16" fmla="*/ 10043 w 10351"/>
                <a:gd name="connsiteY16" fmla="*/ 6028 h 10031"/>
                <a:gd name="connsiteX17" fmla="*/ 10337 w 10351"/>
                <a:gd name="connsiteY17" fmla="*/ 5287 h 10031"/>
                <a:gd name="connsiteX18" fmla="*/ 10284 w 10351"/>
                <a:gd name="connsiteY18" fmla="*/ 4777 h 10031"/>
                <a:gd name="connsiteX19" fmla="*/ 10112 w 10351"/>
                <a:gd name="connsiteY19" fmla="*/ 4387 h 10031"/>
                <a:gd name="connsiteX20" fmla="*/ 9534 w 10351"/>
                <a:gd name="connsiteY20" fmla="*/ 4364 h 10031"/>
                <a:gd name="connsiteX21" fmla="*/ 9214 w 10351"/>
                <a:gd name="connsiteY21" fmla="*/ 4600 h 10031"/>
                <a:gd name="connsiteX22" fmla="*/ 9109 w 10351"/>
                <a:gd name="connsiteY22" fmla="*/ 4429 h 10031"/>
                <a:gd name="connsiteX23" fmla="*/ 8869 w 10351"/>
                <a:gd name="connsiteY23" fmla="*/ 2608 h 10031"/>
                <a:gd name="connsiteX24" fmla="*/ 7881 w 10351"/>
                <a:gd name="connsiteY24" fmla="*/ 929 h 10031"/>
                <a:gd name="connsiteX25" fmla="*/ 5826 w 10351"/>
                <a:gd name="connsiteY25" fmla="*/ 1 h 10031"/>
                <a:gd name="connsiteX26" fmla="*/ 2161 w 10351"/>
                <a:gd name="connsiteY26" fmla="*/ 813 h 10031"/>
                <a:gd name="connsiteX0" fmla="*/ 2161 w 10472"/>
                <a:gd name="connsiteY0" fmla="*/ 813 h 10031"/>
                <a:gd name="connsiteX1" fmla="*/ 1278 w 10472"/>
                <a:gd name="connsiteY1" fmla="*/ 4657 h 10031"/>
                <a:gd name="connsiteX2" fmla="*/ 0 w 10472"/>
                <a:gd name="connsiteY2" fmla="*/ 5292 h 10031"/>
                <a:gd name="connsiteX3" fmla="*/ 675 w 10472"/>
                <a:gd name="connsiteY3" fmla="*/ 6272 h 10031"/>
                <a:gd name="connsiteX4" fmla="*/ 1397 w 10472"/>
                <a:gd name="connsiteY4" fmla="*/ 6898 h 10031"/>
                <a:gd name="connsiteX5" fmla="*/ 1675 w 10472"/>
                <a:gd name="connsiteY5" fmla="*/ 7264 h 10031"/>
                <a:gd name="connsiteX6" fmla="*/ 1960 w 10472"/>
                <a:gd name="connsiteY6" fmla="*/ 7423 h 10031"/>
                <a:gd name="connsiteX7" fmla="*/ 2468 w 10472"/>
                <a:gd name="connsiteY7" fmla="*/ 8512 h 10031"/>
                <a:gd name="connsiteX8" fmla="*/ 3251 w 10472"/>
                <a:gd name="connsiteY8" fmla="*/ 9103 h 10031"/>
                <a:gd name="connsiteX9" fmla="*/ 4021 w 10472"/>
                <a:gd name="connsiteY9" fmla="*/ 9712 h 10031"/>
                <a:gd name="connsiteX10" fmla="*/ 4774 w 10472"/>
                <a:gd name="connsiteY10" fmla="*/ 10000 h 10031"/>
                <a:gd name="connsiteX11" fmla="*/ 6132 w 10472"/>
                <a:gd name="connsiteY11" fmla="*/ 9973 h 10031"/>
                <a:gd name="connsiteX12" fmla="*/ 6791 w 10472"/>
                <a:gd name="connsiteY12" fmla="*/ 9545 h 10031"/>
                <a:gd name="connsiteX13" fmla="*/ 8358 w 10472"/>
                <a:gd name="connsiteY13" fmla="*/ 8272 h 10031"/>
                <a:gd name="connsiteX14" fmla="*/ 8768 w 10472"/>
                <a:gd name="connsiteY14" fmla="*/ 7128 h 10031"/>
                <a:gd name="connsiteX15" fmla="*/ 9286 w 10472"/>
                <a:gd name="connsiteY15" fmla="*/ 7121 h 10031"/>
                <a:gd name="connsiteX16" fmla="*/ 10043 w 10472"/>
                <a:gd name="connsiteY16" fmla="*/ 6028 h 10031"/>
                <a:gd name="connsiteX17" fmla="*/ 10337 w 10472"/>
                <a:gd name="connsiteY17" fmla="*/ 5287 h 10031"/>
                <a:gd name="connsiteX18" fmla="*/ 10471 w 10472"/>
                <a:gd name="connsiteY18" fmla="*/ 4834 h 10031"/>
                <a:gd name="connsiteX19" fmla="*/ 10112 w 10472"/>
                <a:gd name="connsiteY19" fmla="*/ 4387 h 10031"/>
                <a:gd name="connsiteX20" fmla="*/ 9534 w 10472"/>
                <a:gd name="connsiteY20" fmla="*/ 4364 h 10031"/>
                <a:gd name="connsiteX21" fmla="*/ 9214 w 10472"/>
                <a:gd name="connsiteY21" fmla="*/ 4600 h 10031"/>
                <a:gd name="connsiteX22" fmla="*/ 9109 w 10472"/>
                <a:gd name="connsiteY22" fmla="*/ 4429 h 10031"/>
                <a:gd name="connsiteX23" fmla="*/ 8869 w 10472"/>
                <a:gd name="connsiteY23" fmla="*/ 2608 h 10031"/>
                <a:gd name="connsiteX24" fmla="*/ 7881 w 10472"/>
                <a:gd name="connsiteY24" fmla="*/ 929 h 10031"/>
                <a:gd name="connsiteX25" fmla="*/ 5826 w 10472"/>
                <a:gd name="connsiteY25" fmla="*/ 1 h 10031"/>
                <a:gd name="connsiteX26" fmla="*/ 2161 w 10472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043 w 10595"/>
                <a:gd name="connsiteY16" fmla="*/ 6028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230 w 10595"/>
                <a:gd name="connsiteY16" fmla="*/ 6200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501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652"/>
                <a:gd name="connsiteY0" fmla="*/ 813 h 10031"/>
                <a:gd name="connsiteX1" fmla="*/ 1278 w 10652"/>
                <a:gd name="connsiteY1" fmla="*/ 4657 h 10031"/>
                <a:gd name="connsiteX2" fmla="*/ 0 w 10652"/>
                <a:gd name="connsiteY2" fmla="*/ 5292 h 10031"/>
                <a:gd name="connsiteX3" fmla="*/ 675 w 10652"/>
                <a:gd name="connsiteY3" fmla="*/ 6501 h 10031"/>
                <a:gd name="connsiteX4" fmla="*/ 1675 w 10652"/>
                <a:gd name="connsiteY4" fmla="*/ 7264 h 10031"/>
                <a:gd name="connsiteX5" fmla="*/ 1960 w 10652"/>
                <a:gd name="connsiteY5" fmla="*/ 7423 h 10031"/>
                <a:gd name="connsiteX6" fmla="*/ 2468 w 10652"/>
                <a:gd name="connsiteY6" fmla="*/ 8512 h 10031"/>
                <a:gd name="connsiteX7" fmla="*/ 3251 w 10652"/>
                <a:gd name="connsiteY7" fmla="*/ 9103 h 10031"/>
                <a:gd name="connsiteX8" fmla="*/ 4021 w 10652"/>
                <a:gd name="connsiteY8" fmla="*/ 9712 h 10031"/>
                <a:gd name="connsiteX9" fmla="*/ 4774 w 10652"/>
                <a:gd name="connsiteY9" fmla="*/ 10000 h 10031"/>
                <a:gd name="connsiteX10" fmla="*/ 6132 w 10652"/>
                <a:gd name="connsiteY10" fmla="*/ 9973 h 10031"/>
                <a:gd name="connsiteX11" fmla="*/ 6791 w 10652"/>
                <a:gd name="connsiteY11" fmla="*/ 9545 h 10031"/>
                <a:gd name="connsiteX12" fmla="*/ 8358 w 10652"/>
                <a:gd name="connsiteY12" fmla="*/ 8272 h 10031"/>
                <a:gd name="connsiteX13" fmla="*/ 8768 w 10652"/>
                <a:gd name="connsiteY13" fmla="*/ 7128 h 10031"/>
                <a:gd name="connsiteX14" fmla="*/ 9286 w 10652"/>
                <a:gd name="connsiteY14" fmla="*/ 7121 h 10031"/>
                <a:gd name="connsiteX15" fmla="*/ 10586 w 10652"/>
                <a:gd name="connsiteY15" fmla="*/ 5459 h 10031"/>
                <a:gd name="connsiteX16" fmla="*/ 10471 w 10652"/>
                <a:gd name="connsiteY16" fmla="*/ 4834 h 10031"/>
                <a:gd name="connsiteX17" fmla="*/ 10112 w 10652"/>
                <a:gd name="connsiteY17" fmla="*/ 4387 h 10031"/>
                <a:gd name="connsiteX18" fmla="*/ 9534 w 10652"/>
                <a:gd name="connsiteY18" fmla="*/ 4364 h 10031"/>
                <a:gd name="connsiteX19" fmla="*/ 9214 w 10652"/>
                <a:gd name="connsiteY19" fmla="*/ 4600 h 10031"/>
                <a:gd name="connsiteX20" fmla="*/ 9109 w 10652"/>
                <a:gd name="connsiteY20" fmla="*/ 4429 h 10031"/>
                <a:gd name="connsiteX21" fmla="*/ 8869 w 10652"/>
                <a:gd name="connsiteY21" fmla="*/ 2608 h 10031"/>
                <a:gd name="connsiteX22" fmla="*/ 7881 w 10652"/>
                <a:gd name="connsiteY22" fmla="*/ 929 h 10031"/>
                <a:gd name="connsiteX23" fmla="*/ 5826 w 10652"/>
                <a:gd name="connsiteY23" fmla="*/ 1 h 10031"/>
                <a:gd name="connsiteX24" fmla="*/ 2161 w 10652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2468 w 10514"/>
                <a:gd name="connsiteY6" fmla="*/ 8512 h 10031"/>
                <a:gd name="connsiteX7" fmla="*/ 3251 w 10514"/>
                <a:gd name="connsiteY7" fmla="*/ 9103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768 w 10514"/>
                <a:gd name="connsiteY13" fmla="*/ 7128 h 10031"/>
                <a:gd name="connsiteX14" fmla="*/ 9286 w 10514"/>
                <a:gd name="connsiteY14" fmla="*/ 7121 h 10031"/>
                <a:gd name="connsiteX15" fmla="*/ 10399 w 10514"/>
                <a:gd name="connsiteY15" fmla="*/ 5860 h 10031"/>
                <a:gd name="connsiteX16" fmla="*/ 10471 w 10514"/>
                <a:gd name="connsiteY16" fmla="*/ 4834 h 10031"/>
                <a:gd name="connsiteX17" fmla="*/ 10112 w 10514"/>
                <a:gd name="connsiteY17" fmla="*/ 4387 h 10031"/>
                <a:gd name="connsiteX18" fmla="*/ 9534 w 10514"/>
                <a:gd name="connsiteY18" fmla="*/ 4364 h 10031"/>
                <a:gd name="connsiteX19" fmla="*/ 9214 w 10514"/>
                <a:gd name="connsiteY19" fmla="*/ 4600 h 10031"/>
                <a:gd name="connsiteX20" fmla="*/ 9109 w 10514"/>
                <a:gd name="connsiteY20" fmla="*/ 4429 h 10031"/>
                <a:gd name="connsiteX21" fmla="*/ 8869 w 10514"/>
                <a:gd name="connsiteY21" fmla="*/ 2608 h 10031"/>
                <a:gd name="connsiteX22" fmla="*/ 7881 w 10514"/>
                <a:gd name="connsiteY22" fmla="*/ 929 h 10031"/>
                <a:gd name="connsiteX23" fmla="*/ 5826 w 10514"/>
                <a:gd name="connsiteY23" fmla="*/ 1 h 10031"/>
                <a:gd name="connsiteX24" fmla="*/ 2161 w 10514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7352 w 10514"/>
                <a:gd name="connsiteY11" fmla="*/ 9086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514" h="10031">
                  <a:moveTo>
                    <a:pt x="2161" y="813"/>
                  </a:moveTo>
                  <a:cubicBezTo>
                    <a:pt x="1349" y="1501"/>
                    <a:pt x="1469" y="4049"/>
                    <a:pt x="1278" y="4657"/>
                  </a:cubicBezTo>
                  <a:cubicBezTo>
                    <a:pt x="-50" y="4309"/>
                    <a:pt x="101" y="5022"/>
                    <a:pt x="0" y="5292"/>
                  </a:cubicBezTo>
                  <a:cubicBezTo>
                    <a:pt x="272" y="6055"/>
                    <a:pt x="338" y="5972"/>
                    <a:pt x="675" y="6501"/>
                  </a:cubicBezTo>
                  <a:cubicBezTo>
                    <a:pt x="954" y="6830"/>
                    <a:pt x="1336" y="7282"/>
                    <a:pt x="1550" y="7436"/>
                  </a:cubicBezTo>
                  <a:cubicBezTo>
                    <a:pt x="1764" y="7590"/>
                    <a:pt x="1890" y="7316"/>
                    <a:pt x="1960" y="7423"/>
                  </a:cubicBezTo>
                  <a:cubicBezTo>
                    <a:pt x="2030" y="7530"/>
                    <a:pt x="1700" y="6464"/>
                    <a:pt x="1785" y="6645"/>
                  </a:cubicBezTo>
                  <a:cubicBezTo>
                    <a:pt x="1870" y="6827"/>
                    <a:pt x="2095" y="8001"/>
                    <a:pt x="2468" y="8512"/>
                  </a:cubicBezTo>
                  <a:cubicBezTo>
                    <a:pt x="2841" y="9023"/>
                    <a:pt x="3637" y="9464"/>
                    <a:pt x="4021" y="9712"/>
                  </a:cubicBezTo>
                  <a:cubicBezTo>
                    <a:pt x="4405" y="9960"/>
                    <a:pt x="4422" y="9957"/>
                    <a:pt x="4774" y="10000"/>
                  </a:cubicBezTo>
                  <a:cubicBezTo>
                    <a:pt x="5126" y="10043"/>
                    <a:pt x="5796" y="10049"/>
                    <a:pt x="6132" y="9973"/>
                  </a:cubicBezTo>
                  <a:cubicBezTo>
                    <a:pt x="6468" y="9897"/>
                    <a:pt x="6981" y="9369"/>
                    <a:pt x="7352" y="9086"/>
                  </a:cubicBezTo>
                  <a:cubicBezTo>
                    <a:pt x="7723" y="8803"/>
                    <a:pt x="8070" y="8574"/>
                    <a:pt x="8358" y="8272"/>
                  </a:cubicBezTo>
                  <a:cubicBezTo>
                    <a:pt x="8646" y="7970"/>
                    <a:pt x="8827" y="6664"/>
                    <a:pt x="8895" y="6473"/>
                  </a:cubicBezTo>
                  <a:cubicBezTo>
                    <a:pt x="8963" y="6282"/>
                    <a:pt x="8703" y="7020"/>
                    <a:pt x="8768" y="7128"/>
                  </a:cubicBezTo>
                  <a:cubicBezTo>
                    <a:pt x="8833" y="7236"/>
                    <a:pt x="8857" y="7288"/>
                    <a:pt x="9286" y="7121"/>
                  </a:cubicBezTo>
                  <a:cubicBezTo>
                    <a:pt x="9589" y="6843"/>
                    <a:pt x="10202" y="6241"/>
                    <a:pt x="10399" y="5860"/>
                  </a:cubicBezTo>
                  <a:cubicBezTo>
                    <a:pt x="10596" y="5479"/>
                    <a:pt x="10483" y="4976"/>
                    <a:pt x="10471" y="4834"/>
                  </a:cubicBezTo>
                  <a:cubicBezTo>
                    <a:pt x="10459" y="4692"/>
                    <a:pt x="10212" y="4456"/>
                    <a:pt x="10112" y="4387"/>
                  </a:cubicBezTo>
                  <a:cubicBezTo>
                    <a:pt x="10012" y="4318"/>
                    <a:pt x="9684" y="4329"/>
                    <a:pt x="9534" y="4364"/>
                  </a:cubicBezTo>
                  <a:cubicBezTo>
                    <a:pt x="9384" y="4399"/>
                    <a:pt x="9310" y="4612"/>
                    <a:pt x="9214" y="4600"/>
                  </a:cubicBezTo>
                  <a:cubicBezTo>
                    <a:pt x="9137" y="4595"/>
                    <a:pt x="9208" y="4310"/>
                    <a:pt x="9109" y="4429"/>
                  </a:cubicBezTo>
                  <a:cubicBezTo>
                    <a:pt x="9052" y="4098"/>
                    <a:pt x="9073" y="3192"/>
                    <a:pt x="8869" y="2608"/>
                  </a:cubicBezTo>
                  <a:cubicBezTo>
                    <a:pt x="8703" y="1901"/>
                    <a:pt x="8378" y="1299"/>
                    <a:pt x="7881" y="929"/>
                  </a:cubicBezTo>
                  <a:cubicBezTo>
                    <a:pt x="7389" y="560"/>
                    <a:pt x="6741" y="62"/>
                    <a:pt x="5826" y="1"/>
                  </a:cubicBezTo>
                  <a:cubicBezTo>
                    <a:pt x="4388" y="-33"/>
                    <a:pt x="2802" y="389"/>
                    <a:pt x="2161" y="813"/>
                  </a:cubicBezTo>
                  <a:close/>
                </a:path>
              </a:pathLst>
            </a:custGeom>
            <a:solidFill>
              <a:srgbClr val="F9B6A1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233" name="Freeform 40"/>
            <p:cNvSpPr>
              <a:spLocks/>
            </p:cNvSpPr>
            <p:nvPr/>
          </p:nvSpPr>
          <p:spPr bwMode="auto">
            <a:xfrm>
              <a:off x="-2136814" y="1886849"/>
              <a:ext cx="481013" cy="154245"/>
            </a:xfrm>
            <a:custGeom>
              <a:avLst/>
              <a:gdLst>
                <a:gd name="T0" fmla="*/ 244 w 244"/>
                <a:gd name="T1" fmla="*/ 104 h 158"/>
                <a:gd name="T2" fmla="*/ 244 w 244"/>
                <a:gd name="T3" fmla="*/ 104 h 158"/>
                <a:gd name="T4" fmla="*/ 0 w 244"/>
                <a:gd name="T5" fmla="*/ 158 h 158"/>
                <a:gd name="connsiteX0" fmla="*/ 10000 w 12202"/>
                <a:gd name="connsiteY0" fmla="*/ 1388 h 4806"/>
                <a:gd name="connsiteX1" fmla="*/ 12202 w 12202"/>
                <a:gd name="connsiteY1" fmla="*/ 3516 h 4806"/>
                <a:gd name="connsiteX2" fmla="*/ 0 w 12202"/>
                <a:gd name="connsiteY2" fmla="*/ 4806 h 4806"/>
                <a:gd name="connsiteX0" fmla="*/ 10000 w 10000"/>
                <a:gd name="connsiteY0" fmla="*/ 7315 h 9999"/>
                <a:gd name="connsiteX1" fmla="*/ 0 w 10000"/>
                <a:gd name="connsiteY1" fmla="*/ 9999 h 9999"/>
                <a:gd name="connsiteX0" fmla="*/ 10000 w 10000"/>
                <a:gd name="connsiteY0" fmla="*/ 9621 h 12305"/>
                <a:gd name="connsiteX1" fmla="*/ 6654 w 10000"/>
                <a:gd name="connsiteY1" fmla="*/ 246 h 12305"/>
                <a:gd name="connsiteX2" fmla="*/ 0 w 10000"/>
                <a:gd name="connsiteY2" fmla="*/ 12305 h 12305"/>
                <a:gd name="connsiteX0" fmla="*/ 10000 w 14141"/>
                <a:gd name="connsiteY0" fmla="*/ 10968 h 13652"/>
                <a:gd name="connsiteX1" fmla="*/ 14098 w 14141"/>
                <a:gd name="connsiteY1" fmla="*/ 761 h 13652"/>
                <a:gd name="connsiteX2" fmla="*/ 6654 w 14141"/>
                <a:gd name="connsiteY2" fmla="*/ 1593 h 13652"/>
                <a:gd name="connsiteX3" fmla="*/ 0 w 14141"/>
                <a:gd name="connsiteY3" fmla="*/ 13652 h 13652"/>
                <a:gd name="connsiteX0" fmla="*/ 10000 w 14141"/>
                <a:gd name="connsiteY0" fmla="*/ 28132 h 30816"/>
                <a:gd name="connsiteX1" fmla="*/ 14098 w 14141"/>
                <a:gd name="connsiteY1" fmla="*/ 17925 h 30816"/>
                <a:gd name="connsiteX2" fmla="*/ 6654 w 14141"/>
                <a:gd name="connsiteY2" fmla="*/ 18757 h 30816"/>
                <a:gd name="connsiteX3" fmla="*/ 0 w 14141"/>
                <a:gd name="connsiteY3" fmla="*/ 30816 h 30816"/>
                <a:gd name="connsiteX0" fmla="*/ 10000 w 14141"/>
                <a:gd name="connsiteY0" fmla="*/ 10797 h 13481"/>
                <a:gd name="connsiteX1" fmla="*/ 14098 w 14141"/>
                <a:gd name="connsiteY1" fmla="*/ 590 h 13481"/>
                <a:gd name="connsiteX2" fmla="*/ 6654 w 14141"/>
                <a:gd name="connsiteY2" fmla="*/ 1422 h 13481"/>
                <a:gd name="connsiteX3" fmla="*/ 0 w 14141"/>
                <a:gd name="connsiteY3" fmla="*/ 13481 h 13481"/>
                <a:gd name="connsiteX0" fmla="*/ 10000 w 14141"/>
                <a:gd name="connsiteY0" fmla="*/ 11328 h 14012"/>
                <a:gd name="connsiteX1" fmla="*/ 14098 w 14141"/>
                <a:gd name="connsiteY1" fmla="*/ 1121 h 14012"/>
                <a:gd name="connsiteX2" fmla="*/ 6654 w 14141"/>
                <a:gd name="connsiteY2" fmla="*/ 1953 h 14012"/>
                <a:gd name="connsiteX3" fmla="*/ 0 w 14141"/>
                <a:gd name="connsiteY3" fmla="*/ 14012 h 14012"/>
                <a:gd name="connsiteX0" fmla="*/ 10000 w 10000"/>
                <a:gd name="connsiteY0" fmla="*/ 11328 h 14012"/>
                <a:gd name="connsiteX1" fmla="*/ 6654 w 10000"/>
                <a:gd name="connsiteY1" fmla="*/ 1953 h 14012"/>
                <a:gd name="connsiteX2" fmla="*/ 0 w 10000"/>
                <a:gd name="connsiteY2" fmla="*/ 14012 h 14012"/>
                <a:gd name="connsiteX0" fmla="*/ 10000 w 12109"/>
                <a:gd name="connsiteY0" fmla="*/ 8494 h 11178"/>
                <a:gd name="connsiteX1" fmla="*/ 10940 w 12109"/>
                <a:gd name="connsiteY1" fmla="*/ 5249 h 11178"/>
                <a:gd name="connsiteX2" fmla="*/ 0 w 12109"/>
                <a:gd name="connsiteY2" fmla="*/ 11178 h 11178"/>
                <a:gd name="connsiteX0" fmla="*/ 10000 w 11415"/>
                <a:gd name="connsiteY0" fmla="*/ 9900 h 12584"/>
                <a:gd name="connsiteX1" fmla="*/ 10940 w 11415"/>
                <a:gd name="connsiteY1" fmla="*/ 6655 h 12584"/>
                <a:gd name="connsiteX2" fmla="*/ 0 w 11415"/>
                <a:gd name="connsiteY2" fmla="*/ 12584 h 12584"/>
                <a:gd name="connsiteX0" fmla="*/ 10940 w 10940"/>
                <a:gd name="connsiteY0" fmla="*/ 6655 h 12584"/>
                <a:gd name="connsiteX1" fmla="*/ 0 w 10940"/>
                <a:gd name="connsiteY1" fmla="*/ 12584 h 12584"/>
                <a:gd name="connsiteX0" fmla="*/ 10263 w 10263"/>
                <a:gd name="connsiteY0" fmla="*/ 8196 h 11521"/>
                <a:gd name="connsiteX1" fmla="*/ 0 w 10263"/>
                <a:gd name="connsiteY1" fmla="*/ 11521 h 11521"/>
                <a:gd name="connsiteX0" fmla="*/ 10263 w 10263"/>
                <a:gd name="connsiteY0" fmla="*/ 9583 h 12908"/>
                <a:gd name="connsiteX1" fmla="*/ 9044 w 10263"/>
                <a:gd name="connsiteY1" fmla="*/ 2027 h 12908"/>
                <a:gd name="connsiteX2" fmla="*/ 0 w 10263"/>
                <a:gd name="connsiteY2" fmla="*/ 12908 h 12908"/>
                <a:gd name="connsiteX0" fmla="*/ 10263 w 10263"/>
                <a:gd name="connsiteY0" fmla="*/ 9134 h 12459"/>
                <a:gd name="connsiteX1" fmla="*/ 9044 w 10263"/>
                <a:gd name="connsiteY1" fmla="*/ 1578 h 12459"/>
                <a:gd name="connsiteX2" fmla="*/ 4367 w 10263"/>
                <a:gd name="connsiteY2" fmla="*/ 962 h 12459"/>
                <a:gd name="connsiteX3" fmla="*/ 0 w 10263"/>
                <a:gd name="connsiteY3" fmla="*/ 12459 h 12459"/>
                <a:gd name="connsiteX0" fmla="*/ 10263 w 10263"/>
                <a:gd name="connsiteY0" fmla="*/ 8827 h 12152"/>
                <a:gd name="connsiteX1" fmla="*/ 7658 w 10263"/>
                <a:gd name="connsiteY1" fmla="*/ 2591 h 12152"/>
                <a:gd name="connsiteX2" fmla="*/ 4367 w 10263"/>
                <a:gd name="connsiteY2" fmla="*/ 655 h 12152"/>
                <a:gd name="connsiteX3" fmla="*/ 0 w 10263"/>
                <a:gd name="connsiteY3" fmla="*/ 12152 h 12152"/>
                <a:gd name="connsiteX0" fmla="*/ 10956 w 10956"/>
                <a:gd name="connsiteY0" fmla="*/ 8827 h 12152"/>
                <a:gd name="connsiteX1" fmla="*/ 8351 w 10956"/>
                <a:gd name="connsiteY1" fmla="*/ 2591 h 12152"/>
                <a:gd name="connsiteX2" fmla="*/ 5060 w 10956"/>
                <a:gd name="connsiteY2" fmla="*/ 655 h 12152"/>
                <a:gd name="connsiteX3" fmla="*/ 0 w 10956"/>
                <a:gd name="connsiteY3" fmla="*/ 12152 h 12152"/>
                <a:gd name="connsiteX0" fmla="*/ 10956 w 10956"/>
                <a:gd name="connsiteY0" fmla="*/ 7412 h 10737"/>
                <a:gd name="connsiteX1" fmla="*/ 8351 w 10956"/>
                <a:gd name="connsiteY1" fmla="*/ 1176 h 10737"/>
                <a:gd name="connsiteX2" fmla="*/ 3846 w 10956"/>
                <a:gd name="connsiteY2" fmla="*/ 1216 h 10737"/>
                <a:gd name="connsiteX3" fmla="*/ 0 w 10956"/>
                <a:gd name="connsiteY3" fmla="*/ 10737 h 10737"/>
                <a:gd name="connsiteX0" fmla="*/ 10956 w 10956"/>
                <a:gd name="connsiteY0" fmla="*/ 8730 h 12055"/>
                <a:gd name="connsiteX1" fmla="*/ 8524 w 10956"/>
                <a:gd name="connsiteY1" fmla="*/ 515 h 12055"/>
                <a:gd name="connsiteX2" fmla="*/ 3846 w 10956"/>
                <a:gd name="connsiteY2" fmla="*/ 2534 h 12055"/>
                <a:gd name="connsiteX3" fmla="*/ 0 w 10956"/>
                <a:gd name="connsiteY3" fmla="*/ 12055 h 12055"/>
                <a:gd name="connsiteX0" fmla="*/ 10956 w 10956"/>
                <a:gd name="connsiteY0" fmla="*/ 9392 h 12717"/>
                <a:gd name="connsiteX1" fmla="*/ 8524 w 10956"/>
                <a:gd name="connsiteY1" fmla="*/ 1177 h 12717"/>
                <a:gd name="connsiteX2" fmla="*/ 4713 w 10956"/>
                <a:gd name="connsiteY2" fmla="*/ 1212 h 12717"/>
                <a:gd name="connsiteX3" fmla="*/ 0 w 10956"/>
                <a:gd name="connsiteY3" fmla="*/ 12717 h 12717"/>
                <a:gd name="connsiteX0" fmla="*/ 10956 w 10956"/>
                <a:gd name="connsiteY0" fmla="*/ 9063 h 12388"/>
                <a:gd name="connsiteX1" fmla="*/ 8524 w 10956"/>
                <a:gd name="connsiteY1" fmla="*/ 848 h 12388"/>
                <a:gd name="connsiteX2" fmla="*/ 4336 w 10956"/>
                <a:gd name="connsiteY2" fmla="*/ 1599 h 12388"/>
                <a:gd name="connsiteX3" fmla="*/ 0 w 10956"/>
                <a:gd name="connsiteY3" fmla="*/ 12388 h 12388"/>
                <a:gd name="connsiteX0" fmla="*/ 11408 w 11408"/>
                <a:gd name="connsiteY0" fmla="*/ 9063 h 12388"/>
                <a:gd name="connsiteX1" fmla="*/ 8524 w 11408"/>
                <a:gd name="connsiteY1" fmla="*/ 848 h 12388"/>
                <a:gd name="connsiteX2" fmla="*/ 4336 w 11408"/>
                <a:gd name="connsiteY2" fmla="*/ 1599 h 12388"/>
                <a:gd name="connsiteX3" fmla="*/ 0 w 11408"/>
                <a:gd name="connsiteY3" fmla="*/ 12388 h 12388"/>
                <a:gd name="connsiteX0" fmla="*/ 11408 w 11408"/>
                <a:gd name="connsiteY0" fmla="*/ 10702 h 14027"/>
                <a:gd name="connsiteX1" fmla="*/ 8524 w 11408"/>
                <a:gd name="connsiteY1" fmla="*/ 2487 h 14027"/>
                <a:gd name="connsiteX2" fmla="*/ 4110 w 11408"/>
                <a:gd name="connsiteY2" fmla="*/ 675 h 14027"/>
                <a:gd name="connsiteX3" fmla="*/ 0 w 11408"/>
                <a:gd name="connsiteY3" fmla="*/ 14027 h 14027"/>
                <a:gd name="connsiteX0" fmla="*/ 11408 w 11408"/>
                <a:gd name="connsiteY0" fmla="*/ 11179 h 14504"/>
                <a:gd name="connsiteX1" fmla="*/ 9202 w 11408"/>
                <a:gd name="connsiteY1" fmla="*/ 1255 h 14504"/>
                <a:gd name="connsiteX2" fmla="*/ 4110 w 11408"/>
                <a:gd name="connsiteY2" fmla="*/ 1152 h 14504"/>
                <a:gd name="connsiteX3" fmla="*/ 0 w 11408"/>
                <a:gd name="connsiteY3" fmla="*/ 14504 h 1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8" h="14504">
                  <a:moveTo>
                    <a:pt x="11408" y="11179"/>
                  </a:moveTo>
                  <a:cubicBezTo>
                    <a:pt x="11032" y="10252"/>
                    <a:pt x="9672" y="2414"/>
                    <a:pt x="9202" y="1255"/>
                  </a:cubicBezTo>
                  <a:cubicBezTo>
                    <a:pt x="8277" y="-107"/>
                    <a:pt x="5617" y="-662"/>
                    <a:pt x="4110" y="1152"/>
                  </a:cubicBezTo>
                  <a:cubicBezTo>
                    <a:pt x="2603" y="2966"/>
                    <a:pt x="785" y="12588"/>
                    <a:pt x="0" y="14504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4" name="Freeform 41"/>
            <p:cNvSpPr>
              <a:spLocks/>
            </p:cNvSpPr>
            <p:nvPr/>
          </p:nvSpPr>
          <p:spPr bwMode="auto">
            <a:xfrm>
              <a:off x="-1516101" y="1863456"/>
              <a:ext cx="484188" cy="151895"/>
            </a:xfrm>
            <a:custGeom>
              <a:avLst/>
              <a:gdLst>
                <a:gd name="T0" fmla="*/ 0 w 249"/>
                <a:gd name="T1" fmla="*/ 116 h 187"/>
                <a:gd name="T2" fmla="*/ 0 w 249"/>
                <a:gd name="T3" fmla="*/ 116 h 187"/>
                <a:gd name="T4" fmla="*/ 249 w 249"/>
                <a:gd name="T5" fmla="*/ 187 h 187"/>
                <a:gd name="connsiteX0" fmla="*/ 1900 w 11900"/>
                <a:gd name="connsiteY0" fmla="*/ 1117 h 4914"/>
                <a:gd name="connsiteX1" fmla="*/ 0 w 11900"/>
                <a:gd name="connsiteY1" fmla="*/ 3273 h 4914"/>
                <a:gd name="connsiteX2" fmla="*/ 11900 w 11900"/>
                <a:gd name="connsiteY2" fmla="*/ 4914 h 4914"/>
                <a:gd name="connsiteX0" fmla="*/ 0 w 10000"/>
                <a:gd name="connsiteY0" fmla="*/ 6661 h 10000"/>
                <a:gd name="connsiteX1" fmla="*/ 10000 w 10000"/>
                <a:gd name="connsiteY1" fmla="*/ 10000 h 10000"/>
                <a:gd name="connsiteX0" fmla="*/ 0 w 10000"/>
                <a:gd name="connsiteY0" fmla="*/ 7837 h 11176"/>
                <a:gd name="connsiteX1" fmla="*/ 7816 w 10000"/>
                <a:gd name="connsiteY1" fmla="*/ 1125 h 11176"/>
                <a:gd name="connsiteX2" fmla="*/ 10000 w 10000"/>
                <a:gd name="connsiteY2" fmla="*/ 11176 h 11176"/>
                <a:gd name="connsiteX0" fmla="*/ 0 w 10000"/>
                <a:gd name="connsiteY0" fmla="*/ 7879 h 11218"/>
                <a:gd name="connsiteX1" fmla="*/ 3150 w 10000"/>
                <a:gd name="connsiteY1" fmla="*/ 583 h 11218"/>
                <a:gd name="connsiteX2" fmla="*/ 7816 w 10000"/>
                <a:gd name="connsiteY2" fmla="*/ 1167 h 11218"/>
                <a:gd name="connsiteX3" fmla="*/ 10000 w 10000"/>
                <a:gd name="connsiteY3" fmla="*/ 11218 h 11218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7774 h 11113"/>
                <a:gd name="connsiteX1" fmla="*/ 3150 w 10000"/>
                <a:gd name="connsiteY1" fmla="*/ 478 h 11113"/>
                <a:gd name="connsiteX2" fmla="*/ 7525 w 10000"/>
                <a:gd name="connsiteY2" fmla="*/ 1072 h 11113"/>
                <a:gd name="connsiteX3" fmla="*/ 10000 w 10000"/>
                <a:gd name="connsiteY3" fmla="*/ 11113 h 11113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8565 h 11904"/>
                <a:gd name="connsiteX1" fmla="*/ 5337 w 10000"/>
                <a:gd name="connsiteY1" fmla="*/ 25 h 11904"/>
                <a:gd name="connsiteX2" fmla="*/ 10000 w 10000"/>
                <a:gd name="connsiteY2" fmla="*/ 11904 h 11904"/>
                <a:gd name="connsiteX0" fmla="*/ 0 w 10000"/>
                <a:gd name="connsiteY0" fmla="*/ 7323 h 10662"/>
                <a:gd name="connsiteX1" fmla="*/ 3879 w 10000"/>
                <a:gd name="connsiteY1" fmla="*/ 30 h 10662"/>
                <a:gd name="connsiteX2" fmla="*/ 10000 w 10000"/>
                <a:gd name="connsiteY2" fmla="*/ 10662 h 10662"/>
                <a:gd name="connsiteX0" fmla="*/ 0 w 10000"/>
                <a:gd name="connsiteY0" fmla="*/ 8194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000"/>
                <a:gd name="connsiteY0" fmla="*/ 11320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292"/>
                <a:gd name="connsiteY0" fmla="*/ 11320 h 11320"/>
                <a:gd name="connsiteX1" fmla="*/ 3879 w 10292"/>
                <a:gd name="connsiteY1" fmla="*/ 901 h 11320"/>
                <a:gd name="connsiteX2" fmla="*/ 7087 w 10292"/>
                <a:gd name="connsiteY2" fmla="*/ 873 h 11320"/>
                <a:gd name="connsiteX3" fmla="*/ 10292 w 10292"/>
                <a:gd name="connsiteY3" fmla="*/ 9657 h 11320"/>
                <a:gd name="connsiteX0" fmla="*/ 0 w 9658"/>
                <a:gd name="connsiteY0" fmla="*/ 11320 h 11320"/>
                <a:gd name="connsiteX1" fmla="*/ 3245 w 9658"/>
                <a:gd name="connsiteY1" fmla="*/ 901 h 11320"/>
                <a:gd name="connsiteX2" fmla="*/ 6453 w 9658"/>
                <a:gd name="connsiteY2" fmla="*/ 873 h 11320"/>
                <a:gd name="connsiteX3" fmla="*/ 9658 w 9658"/>
                <a:gd name="connsiteY3" fmla="*/ 9657 h 11320"/>
                <a:gd name="connsiteX0" fmla="*/ 0 w 10000"/>
                <a:gd name="connsiteY0" fmla="*/ 9399 h 9399"/>
                <a:gd name="connsiteX1" fmla="*/ 3360 w 10000"/>
                <a:gd name="connsiteY1" fmla="*/ 195 h 9399"/>
                <a:gd name="connsiteX2" fmla="*/ 7175 w 10000"/>
                <a:gd name="connsiteY2" fmla="*/ 1377 h 9399"/>
                <a:gd name="connsiteX3" fmla="*/ 10000 w 10000"/>
                <a:gd name="connsiteY3" fmla="*/ 7930 h 9399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9672 h 9672"/>
                <a:gd name="connsiteX1" fmla="*/ 4016 w 10000"/>
                <a:gd name="connsiteY1" fmla="*/ 392 h 9672"/>
                <a:gd name="connsiteX2" fmla="*/ 7175 w 10000"/>
                <a:gd name="connsiteY2" fmla="*/ 1137 h 9672"/>
                <a:gd name="connsiteX3" fmla="*/ 10000 w 10000"/>
                <a:gd name="connsiteY3" fmla="*/ 8109 h 9672"/>
                <a:gd name="connsiteX0" fmla="*/ 0 w 10000"/>
                <a:gd name="connsiteY0" fmla="*/ 10781 h 10781"/>
                <a:gd name="connsiteX1" fmla="*/ 4409 w 10000"/>
                <a:gd name="connsiteY1" fmla="*/ 119 h 10781"/>
                <a:gd name="connsiteX2" fmla="*/ 7175 w 10000"/>
                <a:gd name="connsiteY2" fmla="*/ 1957 h 10781"/>
                <a:gd name="connsiteX3" fmla="*/ 10000 w 10000"/>
                <a:gd name="connsiteY3" fmla="*/ 9165 h 10781"/>
                <a:gd name="connsiteX0" fmla="*/ 0 w 10000"/>
                <a:gd name="connsiteY0" fmla="*/ 13091 h 13091"/>
                <a:gd name="connsiteX1" fmla="*/ 3622 w 10000"/>
                <a:gd name="connsiteY1" fmla="*/ 33 h 13091"/>
                <a:gd name="connsiteX2" fmla="*/ 7175 w 10000"/>
                <a:gd name="connsiteY2" fmla="*/ 4267 h 13091"/>
                <a:gd name="connsiteX3" fmla="*/ 10000 w 10000"/>
                <a:gd name="connsiteY3" fmla="*/ 11475 h 13091"/>
                <a:gd name="connsiteX0" fmla="*/ 0 w 10000"/>
                <a:gd name="connsiteY0" fmla="*/ 13102 h 13102"/>
                <a:gd name="connsiteX1" fmla="*/ 3622 w 10000"/>
                <a:gd name="connsiteY1" fmla="*/ 44 h 13102"/>
                <a:gd name="connsiteX2" fmla="*/ 7765 w 10000"/>
                <a:gd name="connsiteY2" fmla="*/ 3479 h 13102"/>
                <a:gd name="connsiteX3" fmla="*/ 10000 w 10000"/>
                <a:gd name="connsiteY3" fmla="*/ 11486 h 13102"/>
                <a:gd name="connsiteX0" fmla="*/ 0 w 10000"/>
                <a:gd name="connsiteY0" fmla="*/ 13351 h 13351"/>
                <a:gd name="connsiteX1" fmla="*/ 3622 w 10000"/>
                <a:gd name="connsiteY1" fmla="*/ 293 h 13351"/>
                <a:gd name="connsiteX2" fmla="*/ 7568 w 10000"/>
                <a:gd name="connsiteY2" fmla="*/ 1332 h 13351"/>
                <a:gd name="connsiteX3" fmla="*/ 10000 w 10000"/>
                <a:gd name="connsiteY3" fmla="*/ 11735 h 1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3351">
                  <a:moveTo>
                    <a:pt x="0" y="13351"/>
                  </a:moveTo>
                  <a:cubicBezTo>
                    <a:pt x="1063" y="5979"/>
                    <a:pt x="1896" y="-246"/>
                    <a:pt x="3622" y="293"/>
                  </a:cubicBezTo>
                  <a:cubicBezTo>
                    <a:pt x="4769" y="-86"/>
                    <a:pt x="6511" y="-390"/>
                    <a:pt x="7568" y="1332"/>
                  </a:cubicBezTo>
                  <a:cubicBezTo>
                    <a:pt x="8624" y="3054"/>
                    <a:pt x="9422" y="10815"/>
                    <a:pt x="10000" y="11735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5" name="Freeform 42"/>
            <p:cNvSpPr>
              <a:spLocks/>
            </p:cNvSpPr>
            <p:nvPr/>
          </p:nvSpPr>
          <p:spPr bwMode="auto">
            <a:xfrm>
              <a:off x="-2454886" y="987721"/>
              <a:ext cx="1740474" cy="1299552"/>
            </a:xfrm>
            <a:custGeom>
              <a:avLst/>
              <a:gdLst>
                <a:gd name="T0" fmla="*/ 883 w 1223"/>
                <a:gd name="T1" fmla="*/ 277 h 968"/>
                <a:gd name="T2" fmla="*/ 883 w 1223"/>
                <a:gd name="T3" fmla="*/ 277 h 968"/>
                <a:gd name="T4" fmla="*/ 743 w 1223"/>
                <a:gd name="T5" fmla="*/ 333 h 968"/>
                <a:gd name="T6" fmla="*/ 472 w 1223"/>
                <a:gd name="T7" fmla="*/ 271 h 968"/>
                <a:gd name="T8" fmla="*/ 183 w 1223"/>
                <a:gd name="T9" fmla="*/ 440 h 968"/>
                <a:gd name="T10" fmla="*/ 150 w 1223"/>
                <a:gd name="T11" fmla="*/ 587 h 968"/>
                <a:gd name="T12" fmla="*/ 175 w 1223"/>
                <a:gd name="T13" fmla="*/ 774 h 968"/>
                <a:gd name="T14" fmla="*/ 128 w 1223"/>
                <a:gd name="T15" fmla="*/ 968 h 968"/>
                <a:gd name="T16" fmla="*/ 21 w 1223"/>
                <a:gd name="T17" fmla="*/ 629 h 968"/>
                <a:gd name="T18" fmla="*/ 103 w 1223"/>
                <a:gd name="T19" fmla="*/ 276 h 968"/>
                <a:gd name="T20" fmla="*/ 392 w 1223"/>
                <a:gd name="T21" fmla="*/ 45 h 968"/>
                <a:gd name="T22" fmla="*/ 690 w 1223"/>
                <a:gd name="T23" fmla="*/ 27 h 968"/>
                <a:gd name="T24" fmla="*/ 885 w 1223"/>
                <a:gd name="T25" fmla="*/ 98 h 968"/>
                <a:gd name="T26" fmla="*/ 950 w 1223"/>
                <a:gd name="T27" fmla="*/ 145 h 968"/>
                <a:gd name="T28" fmla="*/ 1090 w 1223"/>
                <a:gd name="T29" fmla="*/ 218 h 968"/>
                <a:gd name="T30" fmla="*/ 1161 w 1223"/>
                <a:gd name="T31" fmla="*/ 333 h 968"/>
                <a:gd name="T32" fmla="*/ 1199 w 1223"/>
                <a:gd name="T33" fmla="*/ 505 h 968"/>
                <a:gd name="T34" fmla="*/ 1181 w 1223"/>
                <a:gd name="T35" fmla="*/ 787 h 968"/>
                <a:gd name="T36" fmla="*/ 1119 w 1223"/>
                <a:gd name="T37" fmla="*/ 781 h 968"/>
                <a:gd name="T38" fmla="*/ 1043 w 1223"/>
                <a:gd name="T39" fmla="*/ 596 h 968"/>
                <a:gd name="T40" fmla="*/ 1016 w 1223"/>
                <a:gd name="T41" fmla="*/ 505 h 968"/>
                <a:gd name="T42" fmla="*/ 883 w 1223"/>
                <a:gd name="T43" fmla="*/ 277 h 968"/>
                <a:gd name="connsiteX0" fmla="*/ 7101 w 9714"/>
                <a:gd name="connsiteY0" fmla="*/ 2743 h 9881"/>
                <a:gd name="connsiteX1" fmla="*/ 7101 w 9714"/>
                <a:gd name="connsiteY1" fmla="*/ 2743 h 9881"/>
                <a:gd name="connsiteX2" fmla="*/ 5901 w 9714"/>
                <a:gd name="connsiteY2" fmla="*/ 2695 h 9881"/>
                <a:gd name="connsiteX3" fmla="*/ 3740 w 9714"/>
                <a:gd name="connsiteY3" fmla="*/ 2681 h 9881"/>
                <a:gd name="connsiteX4" fmla="*/ 1377 w 9714"/>
                <a:gd name="connsiteY4" fmla="*/ 4426 h 9881"/>
                <a:gd name="connsiteX5" fmla="*/ 1107 w 9714"/>
                <a:gd name="connsiteY5" fmla="*/ 5945 h 9881"/>
                <a:gd name="connsiteX6" fmla="*/ 1312 w 9714"/>
                <a:gd name="connsiteY6" fmla="*/ 7877 h 9881"/>
                <a:gd name="connsiteX7" fmla="*/ 928 w 9714"/>
                <a:gd name="connsiteY7" fmla="*/ 9881 h 9881"/>
                <a:gd name="connsiteX8" fmla="*/ 53 w 9714"/>
                <a:gd name="connsiteY8" fmla="*/ 6379 h 9881"/>
                <a:gd name="connsiteX9" fmla="*/ 723 w 9714"/>
                <a:gd name="connsiteY9" fmla="*/ 2732 h 9881"/>
                <a:gd name="connsiteX10" fmla="*/ 3086 w 9714"/>
                <a:gd name="connsiteY10" fmla="*/ 346 h 9881"/>
                <a:gd name="connsiteX11" fmla="*/ 5523 w 9714"/>
                <a:gd name="connsiteY11" fmla="*/ 160 h 9881"/>
                <a:gd name="connsiteX12" fmla="*/ 7117 w 9714"/>
                <a:gd name="connsiteY12" fmla="*/ 893 h 9881"/>
                <a:gd name="connsiteX13" fmla="*/ 7649 w 9714"/>
                <a:gd name="connsiteY13" fmla="*/ 1379 h 9881"/>
                <a:gd name="connsiteX14" fmla="*/ 8794 w 9714"/>
                <a:gd name="connsiteY14" fmla="*/ 2133 h 9881"/>
                <a:gd name="connsiteX15" fmla="*/ 9374 w 9714"/>
                <a:gd name="connsiteY15" fmla="*/ 3321 h 9881"/>
                <a:gd name="connsiteX16" fmla="*/ 9685 w 9714"/>
                <a:gd name="connsiteY16" fmla="*/ 5098 h 9881"/>
                <a:gd name="connsiteX17" fmla="*/ 9538 w 9714"/>
                <a:gd name="connsiteY17" fmla="*/ 8011 h 9881"/>
                <a:gd name="connsiteX18" fmla="*/ 9031 w 9714"/>
                <a:gd name="connsiteY18" fmla="*/ 7949 h 9881"/>
                <a:gd name="connsiteX19" fmla="*/ 8409 w 9714"/>
                <a:gd name="connsiteY19" fmla="*/ 6038 h 9881"/>
                <a:gd name="connsiteX20" fmla="*/ 8188 w 9714"/>
                <a:gd name="connsiteY20" fmla="*/ 5098 h 9881"/>
                <a:gd name="connsiteX21" fmla="*/ 7101 w 9714"/>
                <a:gd name="connsiteY21" fmla="*/ 2743 h 9881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1418 w 10000"/>
                <a:gd name="connsiteY4" fmla="*/ 4479 h 10000"/>
                <a:gd name="connsiteX5" fmla="*/ 1140 w 10000"/>
                <a:gd name="connsiteY5" fmla="*/ 6017 h 10000"/>
                <a:gd name="connsiteX6" fmla="*/ 1351 w 10000"/>
                <a:gd name="connsiteY6" fmla="*/ 7972 h 10000"/>
                <a:gd name="connsiteX7" fmla="*/ 955 w 10000"/>
                <a:gd name="connsiteY7" fmla="*/ 10000 h 10000"/>
                <a:gd name="connsiteX8" fmla="*/ 55 w 10000"/>
                <a:gd name="connsiteY8" fmla="*/ 6456 h 10000"/>
                <a:gd name="connsiteX9" fmla="*/ 744 w 10000"/>
                <a:gd name="connsiteY9" fmla="*/ 2765 h 10000"/>
                <a:gd name="connsiteX10" fmla="*/ 3177 w 10000"/>
                <a:gd name="connsiteY10" fmla="*/ 350 h 10000"/>
                <a:gd name="connsiteX11" fmla="*/ 5686 w 10000"/>
                <a:gd name="connsiteY11" fmla="*/ 162 h 10000"/>
                <a:gd name="connsiteX12" fmla="*/ 7327 w 10000"/>
                <a:gd name="connsiteY12" fmla="*/ 904 h 10000"/>
                <a:gd name="connsiteX13" fmla="*/ 7874 w 10000"/>
                <a:gd name="connsiteY13" fmla="*/ 1396 h 10000"/>
                <a:gd name="connsiteX14" fmla="*/ 9053 w 10000"/>
                <a:gd name="connsiteY14" fmla="*/ 2159 h 10000"/>
                <a:gd name="connsiteX15" fmla="*/ 9650 w 10000"/>
                <a:gd name="connsiteY15" fmla="*/ 3361 h 10000"/>
                <a:gd name="connsiteX16" fmla="*/ 9970 w 10000"/>
                <a:gd name="connsiteY16" fmla="*/ 5159 h 10000"/>
                <a:gd name="connsiteX17" fmla="*/ 9819 w 10000"/>
                <a:gd name="connsiteY17" fmla="*/ 8107 h 10000"/>
                <a:gd name="connsiteX18" fmla="*/ 9297 w 10000"/>
                <a:gd name="connsiteY18" fmla="*/ 8045 h 10000"/>
                <a:gd name="connsiteX19" fmla="*/ 8657 w 10000"/>
                <a:gd name="connsiteY19" fmla="*/ 6111 h 10000"/>
                <a:gd name="connsiteX20" fmla="*/ 8429 w 10000"/>
                <a:gd name="connsiteY20" fmla="*/ 5159 h 10000"/>
                <a:gd name="connsiteX21" fmla="*/ 7310 w 10000"/>
                <a:gd name="connsiteY21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3680 w 10000"/>
                <a:gd name="connsiteY4" fmla="*/ 2643 h 10000"/>
                <a:gd name="connsiteX5" fmla="*/ 2469 w 10000"/>
                <a:gd name="connsiteY5" fmla="*/ 3013 h 10000"/>
                <a:gd name="connsiteX6" fmla="*/ 1418 w 10000"/>
                <a:gd name="connsiteY6" fmla="*/ 4479 h 10000"/>
                <a:gd name="connsiteX7" fmla="*/ 1140 w 10000"/>
                <a:gd name="connsiteY7" fmla="*/ 6017 h 10000"/>
                <a:gd name="connsiteX8" fmla="*/ 1351 w 10000"/>
                <a:gd name="connsiteY8" fmla="*/ 7972 h 10000"/>
                <a:gd name="connsiteX9" fmla="*/ 955 w 10000"/>
                <a:gd name="connsiteY9" fmla="*/ 10000 h 10000"/>
                <a:gd name="connsiteX10" fmla="*/ 55 w 10000"/>
                <a:gd name="connsiteY10" fmla="*/ 6456 h 10000"/>
                <a:gd name="connsiteX11" fmla="*/ 744 w 10000"/>
                <a:gd name="connsiteY11" fmla="*/ 2765 h 10000"/>
                <a:gd name="connsiteX12" fmla="*/ 3177 w 10000"/>
                <a:gd name="connsiteY12" fmla="*/ 350 h 10000"/>
                <a:gd name="connsiteX13" fmla="*/ 5686 w 10000"/>
                <a:gd name="connsiteY13" fmla="*/ 162 h 10000"/>
                <a:gd name="connsiteX14" fmla="*/ 7327 w 10000"/>
                <a:gd name="connsiteY14" fmla="*/ 904 h 10000"/>
                <a:gd name="connsiteX15" fmla="*/ 7874 w 10000"/>
                <a:gd name="connsiteY15" fmla="*/ 1396 h 10000"/>
                <a:gd name="connsiteX16" fmla="*/ 9053 w 10000"/>
                <a:gd name="connsiteY16" fmla="*/ 2159 h 10000"/>
                <a:gd name="connsiteX17" fmla="*/ 9650 w 10000"/>
                <a:gd name="connsiteY17" fmla="*/ 3361 h 10000"/>
                <a:gd name="connsiteX18" fmla="*/ 9970 w 10000"/>
                <a:gd name="connsiteY18" fmla="*/ 5159 h 10000"/>
                <a:gd name="connsiteX19" fmla="*/ 9819 w 10000"/>
                <a:gd name="connsiteY19" fmla="*/ 8107 h 10000"/>
                <a:gd name="connsiteX20" fmla="*/ 9297 w 10000"/>
                <a:gd name="connsiteY20" fmla="*/ 8045 h 10000"/>
                <a:gd name="connsiteX21" fmla="*/ 8657 w 10000"/>
                <a:gd name="connsiteY21" fmla="*/ 6111 h 10000"/>
                <a:gd name="connsiteX22" fmla="*/ 8429 w 10000"/>
                <a:gd name="connsiteY22" fmla="*/ 515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8146 w 10000"/>
                <a:gd name="connsiteY22" fmla="*/ 434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6077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140 w 10000"/>
                <a:gd name="connsiteY6" fmla="*/ 6017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9297 w 10000"/>
                <a:gd name="connsiteY21" fmla="*/ 8045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312 w 10000"/>
                <a:gd name="connsiteY20" fmla="*/ 9136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992 w 10000"/>
                <a:gd name="connsiteY22" fmla="*/ 782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721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55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6259 w 10000"/>
                <a:gd name="connsiteY22" fmla="*/ 7949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482 w 10000"/>
                <a:gd name="connsiteY22" fmla="*/ 6490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9182 w 10000"/>
                <a:gd name="connsiteY22" fmla="*/ 7785 h 10075"/>
                <a:gd name="connsiteX23" fmla="*/ 8656 w 10000"/>
                <a:gd name="connsiteY23" fmla="*/ 6706 h 10075"/>
                <a:gd name="connsiteX24" fmla="*/ 8241 w 10000"/>
                <a:gd name="connsiteY24" fmla="*/ 5612 h 10075"/>
                <a:gd name="connsiteX25" fmla="*/ 7874 w 10000"/>
                <a:gd name="connsiteY25" fmla="*/ 3299 h 10075"/>
                <a:gd name="connsiteX26" fmla="*/ 7310 w 10000"/>
                <a:gd name="connsiteY26" fmla="*/ 2776 h 10075"/>
                <a:gd name="connsiteX0" fmla="*/ 7260 w 9950"/>
                <a:gd name="connsiteY0" fmla="*/ 2776 h 10006"/>
                <a:gd name="connsiteX1" fmla="*/ 7260 w 9950"/>
                <a:gd name="connsiteY1" fmla="*/ 2776 h 10006"/>
                <a:gd name="connsiteX2" fmla="*/ 5968 w 9950"/>
                <a:gd name="connsiteY2" fmla="*/ 2235 h 10006"/>
                <a:gd name="connsiteX3" fmla="*/ 3895 w 9950"/>
                <a:gd name="connsiteY3" fmla="*/ 2309 h 10006"/>
                <a:gd name="connsiteX4" fmla="*/ 2419 w 9950"/>
                <a:gd name="connsiteY4" fmla="*/ 3013 h 10006"/>
                <a:gd name="connsiteX5" fmla="*/ 1368 w 9950"/>
                <a:gd name="connsiteY5" fmla="*/ 4479 h 10006"/>
                <a:gd name="connsiteX6" fmla="*/ 1570 w 9950"/>
                <a:gd name="connsiteY6" fmla="*/ 5855 h 10006"/>
                <a:gd name="connsiteX7" fmla="*/ 1301 w 9950"/>
                <a:gd name="connsiteY7" fmla="*/ 7972 h 10006"/>
                <a:gd name="connsiteX8" fmla="*/ 979 w 9950"/>
                <a:gd name="connsiteY8" fmla="*/ 8808 h 10006"/>
                <a:gd name="connsiteX9" fmla="*/ 905 w 9950"/>
                <a:gd name="connsiteY9" fmla="*/ 10000 h 10006"/>
                <a:gd name="connsiteX10" fmla="*/ 413 w 9950"/>
                <a:gd name="connsiteY10" fmla="*/ 8271 h 10006"/>
                <a:gd name="connsiteX11" fmla="*/ 5 w 9950"/>
                <a:gd name="connsiteY11" fmla="*/ 6456 h 10006"/>
                <a:gd name="connsiteX12" fmla="*/ 694 w 9950"/>
                <a:gd name="connsiteY12" fmla="*/ 2765 h 10006"/>
                <a:gd name="connsiteX13" fmla="*/ 3127 w 9950"/>
                <a:gd name="connsiteY13" fmla="*/ 350 h 10006"/>
                <a:gd name="connsiteX14" fmla="*/ 5636 w 9950"/>
                <a:gd name="connsiteY14" fmla="*/ 162 h 10006"/>
                <a:gd name="connsiteX15" fmla="*/ 7277 w 9950"/>
                <a:gd name="connsiteY15" fmla="*/ 904 h 10006"/>
                <a:gd name="connsiteX16" fmla="*/ 8129 w 9950"/>
                <a:gd name="connsiteY16" fmla="*/ 1396 h 10006"/>
                <a:gd name="connsiteX17" fmla="*/ 8741 w 9950"/>
                <a:gd name="connsiteY17" fmla="*/ 2591 h 10006"/>
                <a:gd name="connsiteX18" fmla="*/ 9600 w 9950"/>
                <a:gd name="connsiteY18" fmla="*/ 4063 h 10006"/>
                <a:gd name="connsiteX19" fmla="*/ 9920 w 9950"/>
                <a:gd name="connsiteY19" fmla="*/ 6077 h 10006"/>
                <a:gd name="connsiteX20" fmla="*/ 9769 w 9950"/>
                <a:gd name="connsiteY20" fmla="*/ 8107 h 10006"/>
                <a:gd name="connsiteX21" fmla="*/ 9568 w 9950"/>
                <a:gd name="connsiteY21" fmla="*/ 8379 h 10006"/>
                <a:gd name="connsiteX22" fmla="*/ 9262 w 9950"/>
                <a:gd name="connsiteY22" fmla="*/ 9136 h 10006"/>
                <a:gd name="connsiteX23" fmla="*/ 9132 w 9950"/>
                <a:gd name="connsiteY23" fmla="*/ 7785 h 10006"/>
                <a:gd name="connsiteX24" fmla="*/ 8606 w 9950"/>
                <a:gd name="connsiteY24" fmla="*/ 6706 h 10006"/>
                <a:gd name="connsiteX25" fmla="*/ 8191 w 9950"/>
                <a:gd name="connsiteY25" fmla="*/ 5612 h 10006"/>
                <a:gd name="connsiteX26" fmla="*/ 7824 w 9950"/>
                <a:gd name="connsiteY26" fmla="*/ 3299 h 10006"/>
                <a:gd name="connsiteX27" fmla="*/ 7260 w 9950"/>
                <a:gd name="connsiteY27" fmla="*/ 2776 h 10006"/>
                <a:gd name="connsiteX0" fmla="*/ 7296 w 10164"/>
                <a:gd name="connsiteY0" fmla="*/ 2774 h 10000"/>
                <a:gd name="connsiteX1" fmla="*/ 7296 w 10164"/>
                <a:gd name="connsiteY1" fmla="*/ 2774 h 10000"/>
                <a:gd name="connsiteX2" fmla="*/ 5998 w 10164"/>
                <a:gd name="connsiteY2" fmla="*/ 2234 h 10000"/>
                <a:gd name="connsiteX3" fmla="*/ 3915 w 10164"/>
                <a:gd name="connsiteY3" fmla="*/ 2308 h 10000"/>
                <a:gd name="connsiteX4" fmla="*/ 2431 w 10164"/>
                <a:gd name="connsiteY4" fmla="*/ 3011 h 10000"/>
                <a:gd name="connsiteX5" fmla="*/ 1375 w 10164"/>
                <a:gd name="connsiteY5" fmla="*/ 4476 h 10000"/>
                <a:gd name="connsiteX6" fmla="*/ 1578 w 10164"/>
                <a:gd name="connsiteY6" fmla="*/ 5851 h 10000"/>
                <a:gd name="connsiteX7" fmla="*/ 1308 w 10164"/>
                <a:gd name="connsiteY7" fmla="*/ 7967 h 10000"/>
                <a:gd name="connsiteX8" fmla="*/ 984 w 10164"/>
                <a:gd name="connsiteY8" fmla="*/ 8803 h 10000"/>
                <a:gd name="connsiteX9" fmla="*/ 910 w 10164"/>
                <a:gd name="connsiteY9" fmla="*/ 9994 h 10000"/>
                <a:gd name="connsiteX10" fmla="*/ 415 w 10164"/>
                <a:gd name="connsiteY10" fmla="*/ 8266 h 10000"/>
                <a:gd name="connsiteX11" fmla="*/ 5 w 10164"/>
                <a:gd name="connsiteY11" fmla="*/ 6452 h 10000"/>
                <a:gd name="connsiteX12" fmla="*/ 697 w 10164"/>
                <a:gd name="connsiteY12" fmla="*/ 2763 h 10000"/>
                <a:gd name="connsiteX13" fmla="*/ 3143 w 10164"/>
                <a:gd name="connsiteY13" fmla="*/ 350 h 10000"/>
                <a:gd name="connsiteX14" fmla="*/ 5664 w 10164"/>
                <a:gd name="connsiteY14" fmla="*/ 162 h 10000"/>
                <a:gd name="connsiteX15" fmla="*/ 7314 w 10164"/>
                <a:gd name="connsiteY15" fmla="*/ 903 h 10000"/>
                <a:gd name="connsiteX16" fmla="*/ 8170 w 10164"/>
                <a:gd name="connsiteY16" fmla="*/ 1395 h 10000"/>
                <a:gd name="connsiteX17" fmla="*/ 8785 w 10164"/>
                <a:gd name="connsiteY17" fmla="*/ 2589 h 10000"/>
                <a:gd name="connsiteX18" fmla="*/ 9648 w 10164"/>
                <a:gd name="connsiteY18" fmla="*/ 4061 h 10000"/>
                <a:gd name="connsiteX19" fmla="*/ 9970 w 10164"/>
                <a:gd name="connsiteY19" fmla="*/ 6073 h 10000"/>
                <a:gd name="connsiteX20" fmla="*/ 10037 w 10164"/>
                <a:gd name="connsiteY20" fmla="*/ 8156 h 10000"/>
                <a:gd name="connsiteX21" fmla="*/ 9616 w 10164"/>
                <a:gd name="connsiteY21" fmla="*/ 8374 h 10000"/>
                <a:gd name="connsiteX22" fmla="*/ 9309 w 10164"/>
                <a:gd name="connsiteY22" fmla="*/ 9131 h 10000"/>
                <a:gd name="connsiteX23" fmla="*/ 9178 w 10164"/>
                <a:gd name="connsiteY23" fmla="*/ 7780 h 10000"/>
                <a:gd name="connsiteX24" fmla="*/ 8649 w 10164"/>
                <a:gd name="connsiteY24" fmla="*/ 6702 h 10000"/>
                <a:gd name="connsiteX25" fmla="*/ 8232 w 10164"/>
                <a:gd name="connsiteY25" fmla="*/ 5609 h 10000"/>
                <a:gd name="connsiteX26" fmla="*/ 7863 w 10164"/>
                <a:gd name="connsiteY26" fmla="*/ 3297 h 10000"/>
                <a:gd name="connsiteX27" fmla="*/ 7296 w 1016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145 w 10204"/>
                <a:gd name="connsiteY19" fmla="*/ 6181 h 10000"/>
                <a:gd name="connsiteX20" fmla="*/ 10037 w 10204"/>
                <a:gd name="connsiteY20" fmla="*/ 8156 h 10000"/>
                <a:gd name="connsiteX21" fmla="*/ 9616 w 10204"/>
                <a:gd name="connsiteY21" fmla="*/ 8374 h 10000"/>
                <a:gd name="connsiteX22" fmla="*/ 9309 w 10204"/>
                <a:gd name="connsiteY22" fmla="*/ 9131 h 10000"/>
                <a:gd name="connsiteX23" fmla="*/ 9178 w 10204"/>
                <a:gd name="connsiteY23" fmla="*/ 7780 h 10000"/>
                <a:gd name="connsiteX24" fmla="*/ 8649 w 10204"/>
                <a:gd name="connsiteY24" fmla="*/ 6702 h 10000"/>
                <a:gd name="connsiteX25" fmla="*/ 8232 w 10204"/>
                <a:gd name="connsiteY25" fmla="*/ 5609 h 10000"/>
                <a:gd name="connsiteX26" fmla="*/ 7863 w 10204"/>
                <a:gd name="connsiteY26" fmla="*/ 3297 h 10000"/>
                <a:gd name="connsiteX27" fmla="*/ 7296 w 1020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070 w 10204"/>
                <a:gd name="connsiteY19" fmla="*/ 4994 h 10000"/>
                <a:gd name="connsiteX20" fmla="*/ 10145 w 10204"/>
                <a:gd name="connsiteY20" fmla="*/ 6181 h 10000"/>
                <a:gd name="connsiteX21" fmla="*/ 10037 w 10204"/>
                <a:gd name="connsiteY21" fmla="*/ 8156 h 10000"/>
                <a:gd name="connsiteX22" fmla="*/ 9616 w 10204"/>
                <a:gd name="connsiteY22" fmla="*/ 8374 h 10000"/>
                <a:gd name="connsiteX23" fmla="*/ 9309 w 10204"/>
                <a:gd name="connsiteY23" fmla="*/ 9131 h 10000"/>
                <a:gd name="connsiteX24" fmla="*/ 9178 w 10204"/>
                <a:gd name="connsiteY24" fmla="*/ 7780 h 10000"/>
                <a:gd name="connsiteX25" fmla="*/ 8649 w 10204"/>
                <a:gd name="connsiteY25" fmla="*/ 6702 h 10000"/>
                <a:gd name="connsiteX26" fmla="*/ 8232 w 10204"/>
                <a:gd name="connsiteY26" fmla="*/ 5609 h 10000"/>
                <a:gd name="connsiteX27" fmla="*/ 7863 w 10204"/>
                <a:gd name="connsiteY27" fmla="*/ 3297 h 10000"/>
                <a:gd name="connsiteX28" fmla="*/ 7296 w 10204"/>
                <a:gd name="connsiteY28" fmla="*/ 2774 h 10000"/>
                <a:gd name="connsiteX0" fmla="*/ 7296 w 11034"/>
                <a:gd name="connsiteY0" fmla="*/ 2774 h 10000"/>
                <a:gd name="connsiteX1" fmla="*/ 7296 w 11034"/>
                <a:gd name="connsiteY1" fmla="*/ 2774 h 10000"/>
                <a:gd name="connsiteX2" fmla="*/ 5998 w 11034"/>
                <a:gd name="connsiteY2" fmla="*/ 2234 h 10000"/>
                <a:gd name="connsiteX3" fmla="*/ 3915 w 11034"/>
                <a:gd name="connsiteY3" fmla="*/ 2308 h 10000"/>
                <a:gd name="connsiteX4" fmla="*/ 2431 w 11034"/>
                <a:gd name="connsiteY4" fmla="*/ 3011 h 10000"/>
                <a:gd name="connsiteX5" fmla="*/ 1375 w 11034"/>
                <a:gd name="connsiteY5" fmla="*/ 4476 h 10000"/>
                <a:gd name="connsiteX6" fmla="*/ 1578 w 11034"/>
                <a:gd name="connsiteY6" fmla="*/ 5851 h 10000"/>
                <a:gd name="connsiteX7" fmla="*/ 1308 w 11034"/>
                <a:gd name="connsiteY7" fmla="*/ 7967 h 10000"/>
                <a:gd name="connsiteX8" fmla="*/ 984 w 11034"/>
                <a:gd name="connsiteY8" fmla="*/ 8803 h 10000"/>
                <a:gd name="connsiteX9" fmla="*/ 910 w 11034"/>
                <a:gd name="connsiteY9" fmla="*/ 9994 h 10000"/>
                <a:gd name="connsiteX10" fmla="*/ 415 w 11034"/>
                <a:gd name="connsiteY10" fmla="*/ 8266 h 10000"/>
                <a:gd name="connsiteX11" fmla="*/ 5 w 11034"/>
                <a:gd name="connsiteY11" fmla="*/ 6452 h 10000"/>
                <a:gd name="connsiteX12" fmla="*/ 697 w 11034"/>
                <a:gd name="connsiteY12" fmla="*/ 2763 h 10000"/>
                <a:gd name="connsiteX13" fmla="*/ 3143 w 11034"/>
                <a:gd name="connsiteY13" fmla="*/ 350 h 10000"/>
                <a:gd name="connsiteX14" fmla="*/ 5664 w 11034"/>
                <a:gd name="connsiteY14" fmla="*/ 162 h 10000"/>
                <a:gd name="connsiteX15" fmla="*/ 7314 w 11034"/>
                <a:gd name="connsiteY15" fmla="*/ 903 h 10000"/>
                <a:gd name="connsiteX16" fmla="*/ 8170 w 11034"/>
                <a:gd name="connsiteY16" fmla="*/ 1395 h 10000"/>
                <a:gd name="connsiteX17" fmla="*/ 8785 w 11034"/>
                <a:gd name="connsiteY17" fmla="*/ 2589 h 10000"/>
                <a:gd name="connsiteX18" fmla="*/ 9648 w 11034"/>
                <a:gd name="connsiteY18" fmla="*/ 4061 h 10000"/>
                <a:gd name="connsiteX19" fmla="*/ 10070 w 11034"/>
                <a:gd name="connsiteY19" fmla="*/ 4994 h 10000"/>
                <a:gd name="connsiteX20" fmla="*/ 10145 w 11034"/>
                <a:gd name="connsiteY20" fmla="*/ 6181 h 10000"/>
                <a:gd name="connsiteX21" fmla="*/ 11034 w 11034"/>
                <a:gd name="connsiteY21" fmla="*/ 6237 h 10000"/>
                <a:gd name="connsiteX22" fmla="*/ 10037 w 11034"/>
                <a:gd name="connsiteY22" fmla="*/ 8156 h 10000"/>
                <a:gd name="connsiteX23" fmla="*/ 9616 w 11034"/>
                <a:gd name="connsiteY23" fmla="*/ 8374 h 10000"/>
                <a:gd name="connsiteX24" fmla="*/ 9309 w 11034"/>
                <a:gd name="connsiteY24" fmla="*/ 9131 h 10000"/>
                <a:gd name="connsiteX25" fmla="*/ 9178 w 11034"/>
                <a:gd name="connsiteY25" fmla="*/ 7780 h 10000"/>
                <a:gd name="connsiteX26" fmla="*/ 8649 w 11034"/>
                <a:gd name="connsiteY26" fmla="*/ 6702 h 10000"/>
                <a:gd name="connsiteX27" fmla="*/ 8232 w 11034"/>
                <a:gd name="connsiteY27" fmla="*/ 5609 h 10000"/>
                <a:gd name="connsiteX28" fmla="*/ 7863 w 11034"/>
                <a:gd name="connsiteY28" fmla="*/ 3297 h 10000"/>
                <a:gd name="connsiteX29" fmla="*/ 7296 w 11034"/>
                <a:gd name="connsiteY29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406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9616 w 10147"/>
                <a:gd name="connsiteY21" fmla="*/ 8374 h 10000"/>
                <a:gd name="connsiteX22" fmla="*/ 9309 w 10147"/>
                <a:gd name="connsiteY22" fmla="*/ 9131 h 10000"/>
                <a:gd name="connsiteX23" fmla="*/ 9178 w 10147"/>
                <a:gd name="connsiteY23" fmla="*/ 7780 h 10000"/>
                <a:gd name="connsiteX24" fmla="*/ 8649 w 10147"/>
                <a:gd name="connsiteY24" fmla="*/ 6702 h 10000"/>
                <a:gd name="connsiteX25" fmla="*/ 8232 w 10147"/>
                <a:gd name="connsiteY25" fmla="*/ 5609 h 10000"/>
                <a:gd name="connsiteX26" fmla="*/ 7863 w 10147"/>
                <a:gd name="connsiteY26" fmla="*/ 3297 h 10000"/>
                <a:gd name="connsiteX27" fmla="*/ 7296 w 10147"/>
                <a:gd name="connsiteY27" fmla="*/ 2774 h 10000"/>
                <a:gd name="connsiteX0" fmla="*/ 7296 w 10179"/>
                <a:gd name="connsiteY0" fmla="*/ 2774 h 10000"/>
                <a:gd name="connsiteX1" fmla="*/ 7296 w 10179"/>
                <a:gd name="connsiteY1" fmla="*/ 2774 h 10000"/>
                <a:gd name="connsiteX2" fmla="*/ 5998 w 10179"/>
                <a:gd name="connsiteY2" fmla="*/ 2234 h 10000"/>
                <a:gd name="connsiteX3" fmla="*/ 3915 w 10179"/>
                <a:gd name="connsiteY3" fmla="*/ 2308 h 10000"/>
                <a:gd name="connsiteX4" fmla="*/ 2431 w 10179"/>
                <a:gd name="connsiteY4" fmla="*/ 3011 h 10000"/>
                <a:gd name="connsiteX5" fmla="*/ 1375 w 10179"/>
                <a:gd name="connsiteY5" fmla="*/ 4476 h 10000"/>
                <a:gd name="connsiteX6" fmla="*/ 1578 w 10179"/>
                <a:gd name="connsiteY6" fmla="*/ 5851 h 10000"/>
                <a:gd name="connsiteX7" fmla="*/ 1308 w 10179"/>
                <a:gd name="connsiteY7" fmla="*/ 7967 h 10000"/>
                <a:gd name="connsiteX8" fmla="*/ 984 w 10179"/>
                <a:gd name="connsiteY8" fmla="*/ 8803 h 10000"/>
                <a:gd name="connsiteX9" fmla="*/ 910 w 10179"/>
                <a:gd name="connsiteY9" fmla="*/ 9994 h 10000"/>
                <a:gd name="connsiteX10" fmla="*/ 415 w 10179"/>
                <a:gd name="connsiteY10" fmla="*/ 8266 h 10000"/>
                <a:gd name="connsiteX11" fmla="*/ 5 w 10179"/>
                <a:gd name="connsiteY11" fmla="*/ 6452 h 10000"/>
                <a:gd name="connsiteX12" fmla="*/ 697 w 10179"/>
                <a:gd name="connsiteY12" fmla="*/ 2763 h 10000"/>
                <a:gd name="connsiteX13" fmla="*/ 3143 w 10179"/>
                <a:gd name="connsiteY13" fmla="*/ 350 h 10000"/>
                <a:gd name="connsiteX14" fmla="*/ 5664 w 10179"/>
                <a:gd name="connsiteY14" fmla="*/ 162 h 10000"/>
                <a:gd name="connsiteX15" fmla="*/ 7314 w 10179"/>
                <a:gd name="connsiteY15" fmla="*/ 903 h 10000"/>
                <a:gd name="connsiteX16" fmla="*/ 8170 w 10179"/>
                <a:gd name="connsiteY16" fmla="*/ 1395 h 10000"/>
                <a:gd name="connsiteX17" fmla="*/ 8785 w 10179"/>
                <a:gd name="connsiteY17" fmla="*/ 2589 h 10000"/>
                <a:gd name="connsiteX18" fmla="*/ 9648 w 10179"/>
                <a:gd name="connsiteY18" fmla="*/ 3791 h 10000"/>
                <a:gd name="connsiteX19" fmla="*/ 10070 w 10179"/>
                <a:gd name="connsiteY19" fmla="*/ 4994 h 10000"/>
                <a:gd name="connsiteX20" fmla="*/ 10145 w 10179"/>
                <a:gd name="connsiteY20" fmla="*/ 6181 h 10000"/>
                <a:gd name="connsiteX21" fmla="*/ 10143 w 10179"/>
                <a:gd name="connsiteY21" fmla="*/ 6946 h 10000"/>
                <a:gd name="connsiteX22" fmla="*/ 9616 w 10179"/>
                <a:gd name="connsiteY22" fmla="*/ 8374 h 10000"/>
                <a:gd name="connsiteX23" fmla="*/ 9309 w 10179"/>
                <a:gd name="connsiteY23" fmla="*/ 9131 h 10000"/>
                <a:gd name="connsiteX24" fmla="*/ 9178 w 10179"/>
                <a:gd name="connsiteY24" fmla="*/ 7780 h 10000"/>
                <a:gd name="connsiteX25" fmla="*/ 8649 w 10179"/>
                <a:gd name="connsiteY25" fmla="*/ 6702 h 10000"/>
                <a:gd name="connsiteX26" fmla="*/ 8232 w 10179"/>
                <a:gd name="connsiteY26" fmla="*/ 5609 h 10000"/>
                <a:gd name="connsiteX27" fmla="*/ 7863 w 10179"/>
                <a:gd name="connsiteY27" fmla="*/ 3297 h 10000"/>
                <a:gd name="connsiteX28" fmla="*/ 7296 w 10179"/>
                <a:gd name="connsiteY28" fmla="*/ 2774 h 10000"/>
                <a:gd name="connsiteX0" fmla="*/ 7300 w 10183"/>
                <a:gd name="connsiteY0" fmla="*/ 2796 h 10022"/>
                <a:gd name="connsiteX1" fmla="*/ 7300 w 10183"/>
                <a:gd name="connsiteY1" fmla="*/ 2796 h 10022"/>
                <a:gd name="connsiteX2" fmla="*/ 6002 w 10183"/>
                <a:gd name="connsiteY2" fmla="*/ 2256 h 10022"/>
                <a:gd name="connsiteX3" fmla="*/ 3919 w 10183"/>
                <a:gd name="connsiteY3" fmla="*/ 2330 h 10022"/>
                <a:gd name="connsiteX4" fmla="*/ 2435 w 10183"/>
                <a:gd name="connsiteY4" fmla="*/ 3033 h 10022"/>
                <a:gd name="connsiteX5" fmla="*/ 1379 w 10183"/>
                <a:gd name="connsiteY5" fmla="*/ 4498 h 10022"/>
                <a:gd name="connsiteX6" fmla="*/ 1582 w 10183"/>
                <a:gd name="connsiteY6" fmla="*/ 5873 h 10022"/>
                <a:gd name="connsiteX7" fmla="*/ 1312 w 10183"/>
                <a:gd name="connsiteY7" fmla="*/ 7989 h 10022"/>
                <a:gd name="connsiteX8" fmla="*/ 988 w 10183"/>
                <a:gd name="connsiteY8" fmla="*/ 8825 h 10022"/>
                <a:gd name="connsiteX9" fmla="*/ 914 w 10183"/>
                <a:gd name="connsiteY9" fmla="*/ 10016 h 10022"/>
                <a:gd name="connsiteX10" fmla="*/ 419 w 10183"/>
                <a:gd name="connsiteY10" fmla="*/ 8288 h 10022"/>
                <a:gd name="connsiteX11" fmla="*/ 9 w 10183"/>
                <a:gd name="connsiteY11" fmla="*/ 6474 h 10022"/>
                <a:gd name="connsiteX12" fmla="*/ 473 w 10183"/>
                <a:gd name="connsiteY12" fmla="*/ 2855 h 10022"/>
                <a:gd name="connsiteX13" fmla="*/ 3147 w 10183"/>
                <a:gd name="connsiteY13" fmla="*/ 372 h 10022"/>
                <a:gd name="connsiteX14" fmla="*/ 5668 w 10183"/>
                <a:gd name="connsiteY14" fmla="*/ 184 h 10022"/>
                <a:gd name="connsiteX15" fmla="*/ 7318 w 10183"/>
                <a:gd name="connsiteY15" fmla="*/ 925 h 10022"/>
                <a:gd name="connsiteX16" fmla="*/ 8174 w 10183"/>
                <a:gd name="connsiteY16" fmla="*/ 1417 h 10022"/>
                <a:gd name="connsiteX17" fmla="*/ 8789 w 10183"/>
                <a:gd name="connsiteY17" fmla="*/ 2611 h 10022"/>
                <a:gd name="connsiteX18" fmla="*/ 9652 w 10183"/>
                <a:gd name="connsiteY18" fmla="*/ 3813 h 10022"/>
                <a:gd name="connsiteX19" fmla="*/ 10074 w 10183"/>
                <a:gd name="connsiteY19" fmla="*/ 5016 h 10022"/>
                <a:gd name="connsiteX20" fmla="*/ 10149 w 10183"/>
                <a:gd name="connsiteY20" fmla="*/ 6203 h 10022"/>
                <a:gd name="connsiteX21" fmla="*/ 10147 w 10183"/>
                <a:gd name="connsiteY21" fmla="*/ 6968 h 10022"/>
                <a:gd name="connsiteX22" fmla="*/ 9620 w 10183"/>
                <a:gd name="connsiteY22" fmla="*/ 8396 h 10022"/>
                <a:gd name="connsiteX23" fmla="*/ 9313 w 10183"/>
                <a:gd name="connsiteY23" fmla="*/ 9153 h 10022"/>
                <a:gd name="connsiteX24" fmla="*/ 9182 w 10183"/>
                <a:gd name="connsiteY24" fmla="*/ 7802 h 10022"/>
                <a:gd name="connsiteX25" fmla="*/ 8653 w 10183"/>
                <a:gd name="connsiteY25" fmla="*/ 6724 h 10022"/>
                <a:gd name="connsiteX26" fmla="*/ 8236 w 10183"/>
                <a:gd name="connsiteY26" fmla="*/ 5631 h 10022"/>
                <a:gd name="connsiteX27" fmla="*/ 7867 w 10183"/>
                <a:gd name="connsiteY27" fmla="*/ 3319 h 10022"/>
                <a:gd name="connsiteX28" fmla="*/ 7300 w 10183"/>
                <a:gd name="connsiteY28" fmla="*/ 2796 h 10022"/>
                <a:gd name="connsiteX0" fmla="*/ 7295 w 10178"/>
                <a:gd name="connsiteY0" fmla="*/ 2790 h 10016"/>
                <a:gd name="connsiteX1" fmla="*/ 7295 w 10178"/>
                <a:gd name="connsiteY1" fmla="*/ 2790 h 10016"/>
                <a:gd name="connsiteX2" fmla="*/ 5997 w 10178"/>
                <a:gd name="connsiteY2" fmla="*/ 2250 h 10016"/>
                <a:gd name="connsiteX3" fmla="*/ 3914 w 10178"/>
                <a:gd name="connsiteY3" fmla="*/ 2324 h 10016"/>
                <a:gd name="connsiteX4" fmla="*/ 2430 w 10178"/>
                <a:gd name="connsiteY4" fmla="*/ 3027 h 10016"/>
                <a:gd name="connsiteX5" fmla="*/ 1374 w 10178"/>
                <a:gd name="connsiteY5" fmla="*/ 4492 h 10016"/>
                <a:gd name="connsiteX6" fmla="*/ 1577 w 10178"/>
                <a:gd name="connsiteY6" fmla="*/ 5867 h 10016"/>
                <a:gd name="connsiteX7" fmla="*/ 1307 w 10178"/>
                <a:gd name="connsiteY7" fmla="*/ 7983 h 10016"/>
                <a:gd name="connsiteX8" fmla="*/ 983 w 10178"/>
                <a:gd name="connsiteY8" fmla="*/ 8819 h 10016"/>
                <a:gd name="connsiteX9" fmla="*/ 909 w 10178"/>
                <a:gd name="connsiteY9" fmla="*/ 10010 h 10016"/>
                <a:gd name="connsiteX10" fmla="*/ 414 w 10178"/>
                <a:gd name="connsiteY10" fmla="*/ 8282 h 10016"/>
                <a:gd name="connsiteX11" fmla="*/ 4 w 10178"/>
                <a:gd name="connsiteY11" fmla="*/ 6468 h 10016"/>
                <a:gd name="connsiteX12" fmla="*/ 639 w 10178"/>
                <a:gd name="connsiteY12" fmla="*/ 2708 h 10016"/>
                <a:gd name="connsiteX13" fmla="*/ 3142 w 10178"/>
                <a:gd name="connsiteY13" fmla="*/ 366 h 10016"/>
                <a:gd name="connsiteX14" fmla="*/ 5663 w 10178"/>
                <a:gd name="connsiteY14" fmla="*/ 178 h 10016"/>
                <a:gd name="connsiteX15" fmla="*/ 7313 w 10178"/>
                <a:gd name="connsiteY15" fmla="*/ 919 h 10016"/>
                <a:gd name="connsiteX16" fmla="*/ 8169 w 10178"/>
                <a:gd name="connsiteY16" fmla="*/ 1411 h 10016"/>
                <a:gd name="connsiteX17" fmla="*/ 8784 w 10178"/>
                <a:gd name="connsiteY17" fmla="*/ 2605 h 10016"/>
                <a:gd name="connsiteX18" fmla="*/ 9647 w 10178"/>
                <a:gd name="connsiteY18" fmla="*/ 3807 h 10016"/>
                <a:gd name="connsiteX19" fmla="*/ 10069 w 10178"/>
                <a:gd name="connsiteY19" fmla="*/ 5010 h 10016"/>
                <a:gd name="connsiteX20" fmla="*/ 10144 w 10178"/>
                <a:gd name="connsiteY20" fmla="*/ 6197 h 10016"/>
                <a:gd name="connsiteX21" fmla="*/ 10142 w 10178"/>
                <a:gd name="connsiteY21" fmla="*/ 6962 h 10016"/>
                <a:gd name="connsiteX22" fmla="*/ 9615 w 10178"/>
                <a:gd name="connsiteY22" fmla="*/ 8390 h 10016"/>
                <a:gd name="connsiteX23" fmla="*/ 9308 w 10178"/>
                <a:gd name="connsiteY23" fmla="*/ 9147 h 10016"/>
                <a:gd name="connsiteX24" fmla="*/ 9177 w 10178"/>
                <a:gd name="connsiteY24" fmla="*/ 7796 h 10016"/>
                <a:gd name="connsiteX25" fmla="*/ 8648 w 10178"/>
                <a:gd name="connsiteY25" fmla="*/ 6718 h 10016"/>
                <a:gd name="connsiteX26" fmla="*/ 8231 w 10178"/>
                <a:gd name="connsiteY26" fmla="*/ 5625 h 10016"/>
                <a:gd name="connsiteX27" fmla="*/ 7862 w 10178"/>
                <a:gd name="connsiteY27" fmla="*/ 3313 h 10016"/>
                <a:gd name="connsiteX28" fmla="*/ 7295 w 10178"/>
                <a:gd name="connsiteY28" fmla="*/ 2790 h 10016"/>
                <a:gd name="connsiteX0" fmla="*/ 7295 w 10175"/>
                <a:gd name="connsiteY0" fmla="*/ 2790 h 10016"/>
                <a:gd name="connsiteX1" fmla="*/ 7295 w 10175"/>
                <a:gd name="connsiteY1" fmla="*/ 2790 h 10016"/>
                <a:gd name="connsiteX2" fmla="*/ 5997 w 10175"/>
                <a:gd name="connsiteY2" fmla="*/ 2250 h 10016"/>
                <a:gd name="connsiteX3" fmla="*/ 3914 w 10175"/>
                <a:gd name="connsiteY3" fmla="*/ 2324 h 10016"/>
                <a:gd name="connsiteX4" fmla="*/ 2430 w 10175"/>
                <a:gd name="connsiteY4" fmla="*/ 3027 h 10016"/>
                <a:gd name="connsiteX5" fmla="*/ 1374 w 10175"/>
                <a:gd name="connsiteY5" fmla="*/ 4492 h 10016"/>
                <a:gd name="connsiteX6" fmla="*/ 1577 w 10175"/>
                <a:gd name="connsiteY6" fmla="*/ 5867 h 10016"/>
                <a:gd name="connsiteX7" fmla="*/ 1307 w 10175"/>
                <a:gd name="connsiteY7" fmla="*/ 7983 h 10016"/>
                <a:gd name="connsiteX8" fmla="*/ 983 w 10175"/>
                <a:gd name="connsiteY8" fmla="*/ 8819 h 10016"/>
                <a:gd name="connsiteX9" fmla="*/ 909 w 10175"/>
                <a:gd name="connsiteY9" fmla="*/ 10010 h 10016"/>
                <a:gd name="connsiteX10" fmla="*/ 414 w 10175"/>
                <a:gd name="connsiteY10" fmla="*/ 8282 h 10016"/>
                <a:gd name="connsiteX11" fmla="*/ 4 w 10175"/>
                <a:gd name="connsiteY11" fmla="*/ 6468 h 10016"/>
                <a:gd name="connsiteX12" fmla="*/ 639 w 10175"/>
                <a:gd name="connsiteY12" fmla="*/ 2708 h 10016"/>
                <a:gd name="connsiteX13" fmla="*/ 3142 w 10175"/>
                <a:gd name="connsiteY13" fmla="*/ 366 h 10016"/>
                <a:gd name="connsiteX14" fmla="*/ 5663 w 10175"/>
                <a:gd name="connsiteY14" fmla="*/ 178 h 10016"/>
                <a:gd name="connsiteX15" fmla="*/ 7313 w 10175"/>
                <a:gd name="connsiteY15" fmla="*/ 919 h 10016"/>
                <a:gd name="connsiteX16" fmla="*/ 8169 w 10175"/>
                <a:gd name="connsiteY16" fmla="*/ 1411 h 10016"/>
                <a:gd name="connsiteX17" fmla="*/ 8784 w 10175"/>
                <a:gd name="connsiteY17" fmla="*/ 2605 h 10016"/>
                <a:gd name="connsiteX18" fmla="*/ 9647 w 10175"/>
                <a:gd name="connsiteY18" fmla="*/ 3807 h 10016"/>
                <a:gd name="connsiteX19" fmla="*/ 10069 w 10175"/>
                <a:gd name="connsiteY19" fmla="*/ 5010 h 10016"/>
                <a:gd name="connsiteX20" fmla="*/ 10142 w 10175"/>
                <a:gd name="connsiteY20" fmla="*/ 6962 h 10016"/>
                <a:gd name="connsiteX21" fmla="*/ 9615 w 10175"/>
                <a:gd name="connsiteY21" fmla="*/ 8390 h 10016"/>
                <a:gd name="connsiteX22" fmla="*/ 9308 w 10175"/>
                <a:gd name="connsiteY22" fmla="*/ 9147 h 10016"/>
                <a:gd name="connsiteX23" fmla="*/ 9177 w 10175"/>
                <a:gd name="connsiteY23" fmla="*/ 7796 h 10016"/>
                <a:gd name="connsiteX24" fmla="*/ 8648 w 10175"/>
                <a:gd name="connsiteY24" fmla="*/ 6718 h 10016"/>
                <a:gd name="connsiteX25" fmla="*/ 8231 w 10175"/>
                <a:gd name="connsiteY25" fmla="*/ 5625 h 10016"/>
                <a:gd name="connsiteX26" fmla="*/ 7862 w 10175"/>
                <a:gd name="connsiteY26" fmla="*/ 3313 h 10016"/>
                <a:gd name="connsiteX27" fmla="*/ 7295 w 10175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77 w 10084"/>
                <a:gd name="connsiteY6" fmla="*/ 5867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463 w 10084"/>
                <a:gd name="connsiteY7" fmla="*/ 6078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2841 w 10084"/>
                <a:gd name="connsiteY6" fmla="*/ 5555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358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7 w 10086"/>
                <a:gd name="connsiteY0" fmla="*/ 2800 h 10026"/>
                <a:gd name="connsiteX1" fmla="*/ 7297 w 10086"/>
                <a:gd name="connsiteY1" fmla="*/ 2800 h 10026"/>
                <a:gd name="connsiteX2" fmla="*/ 5999 w 10086"/>
                <a:gd name="connsiteY2" fmla="*/ 2260 h 10026"/>
                <a:gd name="connsiteX3" fmla="*/ 3916 w 10086"/>
                <a:gd name="connsiteY3" fmla="*/ 2334 h 10026"/>
                <a:gd name="connsiteX4" fmla="*/ 2432 w 10086"/>
                <a:gd name="connsiteY4" fmla="*/ 3037 h 10026"/>
                <a:gd name="connsiteX5" fmla="*/ 1376 w 10086"/>
                <a:gd name="connsiteY5" fmla="*/ 4502 h 10026"/>
                <a:gd name="connsiteX6" fmla="*/ 1636 w 10086"/>
                <a:gd name="connsiteY6" fmla="*/ 6651 h 10026"/>
                <a:gd name="connsiteX7" fmla="*/ 1081 w 10086"/>
                <a:gd name="connsiteY7" fmla="*/ 7923 h 10026"/>
                <a:gd name="connsiteX8" fmla="*/ 985 w 10086"/>
                <a:gd name="connsiteY8" fmla="*/ 8829 h 10026"/>
                <a:gd name="connsiteX9" fmla="*/ 911 w 10086"/>
                <a:gd name="connsiteY9" fmla="*/ 10020 h 10026"/>
                <a:gd name="connsiteX10" fmla="*/ 416 w 10086"/>
                <a:gd name="connsiteY10" fmla="*/ 8292 h 10026"/>
                <a:gd name="connsiteX11" fmla="*/ 6 w 10086"/>
                <a:gd name="connsiteY11" fmla="*/ 6478 h 10026"/>
                <a:gd name="connsiteX12" fmla="*/ 755 w 10086"/>
                <a:gd name="connsiteY12" fmla="*/ 2929 h 10026"/>
                <a:gd name="connsiteX13" fmla="*/ 3144 w 10086"/>
                <a:gd name="connsiteY13" fmla="*/ 376 h 10026"/>
                <a:gd name="connsiteX14" fmla="*/ 5665 w 10086"/>
                <a:gd name="connsiteY14" fmla="*/ 188 h 10026"/>
                <a:gd name="connsiteX15" fmla="*/ 7315 w 10086"/>
                <a:gd name="connsiteY15" fmla="*/ 929 h 10026"/>
                <a:gd name="connsiteX16" fmla="*/ 8171 w 10086"/>
                <a:gd name="connsiteY16" fmla="*/ 1421 h 10026"/>
                <a:gd name="connsiteX17" fmla="*/ 8786 w 10086"/>
                <a:gd name="connsiteY17" fmla="*/ 2615 h 10026"/>
                <a:gd name="connsiteX18" fmla="*/ 9649 w 10086"/>
                <a:gd name="connsiteY18" fmla="*/ 3817 h 10026"/>
                <a:gd name="connsiteX19" fmla="*/ 10071 w 10086"/>
                <a:gd name="connsiteY19" fmla="*/ 5020 h 10026"/>
                <a:gd name="connsiteX20" fmla="*/ 9802 w 10086"/>
                <a:gd name="connsiteY20" fmla="*/ 7886 h 10026"/>
                <a:gd name="connsiteX21" fmla="*/ 9617 w 10086"/>
                <a:gd name="connsiteY21" fmla="*/ 8400 h 10026"/>
                <a:gd name="connsiteX22" fmla="*/ 9310 w 10086"/>
                <a:gd name="connsiteY22" fmla="*/ 9368 h 10026"/>
                <a:gd name="connsiteX23" fmla="*/ 9179 w 10086"/>
                <a:gd name="connsiteY23" fmla="*/ 7806 h 10026"/>
                <a:gd name="connsiteX24" fmla="*/ 8650 w 10086"/>
                <a:gd name="connsiteY24" fmla="*/ 6728 h 10026"/>
                <a:gd name="connsiteX25" fmla="*/ 8233 w 10086"/>
                <a:gd name="connsiteY25" fmla="*/ 5635 h 10026"/>
                <a:gd name="connsiteX26" fmla="*/ 7864 w 10086"/>
                <a:gd name="connsiteY26" fmla="*/ 3323 h 10026"/>
                <a:gd name="connsiteX27" fmla="*/ 7297 w 10086"/>
                <a:gd name="connsiteY27" fmla="*/ 2800 h 10026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665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8035 w 10086"/>
                <a:gd name="connsiteY26" fmla="*/ 3265 h 10038"/>
                <a:gd name="connsiteX27" fmla="*/ 7297 w 10086"/>
                <a:gd name="connsiteY27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40 h 10066"/>
                <a:gd name="connsiteX1" fmla="*/ 7292 w 10081"/>
                <a:gd name="connsiteY1" fmla="*/ 2840 h 10066"/>
                <a:gd name="connsiteX2" fmla="*/ 6051 w 10081"/>
                <a:gd name="connsiteY2" fmla="*/ 2019 h 10066"/>
                <a:gd name="connsiteX3" fmla="*/ 3911 w 10081"/>
                <a:gd name="connsiteY3" fmla="*/ 2093 h 10066"/>
                <a:gd name="connsiteX4" fmla="*/ 2598 w 10081"/>
                <a:gd name="connsiteY4" fmla="*/ 2725 h 10066"/>
                <a:gd name="connsiteX5" fmla="*/ 1371 w 10081"/>
                <a:gd name="connsiteY5" fmla="*/ 4542 h 10066"/>
                <a:gd name="connsiteX6" fmla="*/ 1631 w 10081"/>
                <a:gd name="connsiteY6" fmla="*/ 6691 h 10066"/>
                <a:gd name="connsiteX7" fmla="*/ 1076 w 10081"/>
                <a:gd name="connsiteY7" fmla="*/ 7963 h 10066"/>
                <a:gd name="connsiteX8" fmla="*/ 980 w 10081"/>
                <a:gd name="connsiteY8" fmla="*/ 8869 h 10066"/>
                <a:gd name="connsiteX9" fmla="*/ 906 w 10081"/>
                <a:gd name="connsiteY9" fmla="*/ 10060 h 10066"/>
                <a:gd name="connsiteX10" fmla="*/ 411 w 10081"/>
                <a:gd name="connsiteY10" fmla="*/ 8332 h 10066"/>
                <a:gd name="connsiteX11" fmla="*/ 1 w 10081"/>
                <a:gd name="connsiteY11" fmla="*/ 6518 h 10066"/>
                <a:gd name="connsiteX12" fmla="*/ 500 w 10081"/>
                <a:gd name="connsiteY12" fmla="*/ 3354 h 10066"/>
                <a:gd name="connsiteX13" fmla="*/ 3310 w 10081"/>
                <a:gd name="connsiteY13" fmla="*/ 275 h 10066"/>
                <a:gd name="connsiteX14" fmla="*/ 5888 w 10081"/>
                <a:gd name="connsiteY14" fmla="*/ 228 h 10066"/>
                <a:gd name="connsiteX15" fmla="*/ 7310 w 10081"/>
                <a:gd name="connsiteY15" fmla="*/ 969 h 10066"/>
                <a:gd name="connsiteX16" fmla="*/ 8166 w 10081"/>
                <a:gd name="connsiteY16" fmla="*/ 1461 h 10066"/>
                <a:gd name="connsiteX17" fmla="*/ 8781 w 10081"/>
                <a:gd name="connsiteY17" fmla="*/ 2655 h 10066"/>
                <a:gd name="connsiteX18" fmla="*/ 9644 w 10081"/>
                <a:gd name="connsiteY18" fmla="*/ 3857 h 10066"/>
                <a:gd name="connsiteX19" fmla="*/ 10066 w 10081"/>
                <a:gd name="connsiteY19" fmla="*/ 5060 h 10066"/>
                <a:gd name="connsiteX20" fmla="*/ 9797 w 10081"/>
                <a:gd name="connsiteY20" fmla="*/ 7926 h 10066"/>
                <a:gd name="connsiteX21" fmla="*/ 9612 w 10081"/>
                <a:gd name="connsiteY21" fmla="*/ 8440 h 10066"/>
                <a:gd name="connsiteX22" fmla="*/ 9305 w 10081"/>
                <a:gd name="connsiteY22" fmla="*/ 9408 h 10066"/>
                <a:gd name="connsiteX23" fmla="*/ 9174 w 10081"/>
                <a:gd name="connsiteY23" fmla="*/ 7846 h 10066"/>
                <a:gd name="connsiteX24" fmla="*/ 8645 w 10081"/>
                <a:gd name="connsiteY24" fmla="*/ 6768 h 10066"/>
                <a:gd name="connsiteX25" fmla="*/ 8228 w 10081"/>
                <a:gd name="connsiteY25" fmla="*/ 5675 h 10066"/>
                <a:gd name="connsiteX26" fmla="*/ 8030 w 10081"/>
                <a:gd name="connsiteY26" fmla="*/ 3293 h 10066"/>
                <a:gd name="connsiteX27" fmla="*/ 7292 w 10081"/>
                <a:gd name="connsiteY27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5060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4568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6308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7504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110"/>
                <a:gd name="connsiteY0" fmla="*/ 2840 h 10066"/>
                <a:gd name="connsiteX1" fmla="*/ 7292 w 10110"/>
                <a:gd name="connsiteY1" fmla="*/ 2840 h 10066"/>
                <a:gd name="connsiteX2" fmla="*/ 6051 w 10110"/>
                <a:gd name="connsiteY2" fmla="*/ 2019 h 10066"/>
                <a:gd name="connsiteX3" fmla="*/ 3911 w 10110"/>
                <a:gd name="connsiteY3" fmla="*/ 2093 h 10066"/>
                <a:gd name="connsiteX4" fmla="*/ 2598 w 10110"/>
                <a:gd name="connsiteY4" fmla="*/ 2725 h 10066"/>
                <a:gd name="connsiteX5" fmla="*/ 1371 w 10110"/>
                <a:gd name="connsiteY5" fmla="*/ 4542 h 10066"/>
                <a:gd name="connsiteX6" fmla="*/ 1631 w 10110"/>
                <a:gd name="connsiteY6" fmla="*/ 6691 h 10066"/>
                <a:gd name="connsiteX7" fmla="*/ 1076 w 10110"/>
                <a:gd name="connsiteY7" fmla="*/ 7963 h 10066"/>
                <a:gd name="connsiteX8" fmla="*/ 980 w 10110"/>
                <a:gd name="connsiteY8" fmla="*/ 8869 h 10066"/>
                <a:gd name="connsiteX9" fmla="*/ 906 w 10110"/>
                <a:gd name="connsiteY9" fmla="*/ 10060 h 10066"/>
                <a:gd name="connsiteX10" fmla="*/ 411 w 10110"/>
                <a:gd name="connsiteY10" fmla="*/ 8332 h 10066"/>
                <a:gd name="connsiteX11" fmla="*/ 1 w 10110"/>
                <a:gd name="connsiteY11" fmla="*/ 6518 h 10066"/>
                <a:gd name="connsiteX12" fmla="*/ 500 w 10110"/>
                <a:gd name="connsiteY12" fmla="*/ 3354 h 10066"/>
                <a:gd name="connsiteX13" fmla="*/ 3310 w 10110"/>
                <a:gd name="connsiteY13" fmla="*/ 275 h 10066"/>
                <a:gd name="connsiteX14" fmla="*/ 5888 w 10110"/>
                <a:gd name="connsiteY14" fmla="*/ 228 h 10066"/>
                <a:gd name="connsiteX15" fmla="*/ 7310 w 10110"/>
                <a:gd name="connsiteY15" fmla="*/ 969 h 10066"/>
                <a:gd name="connsiteX16" fmla="*/ 8166 w 10110"/>
                <a:gd name="connsiteY16" fmla="*/ 1461 h 10066"/>
                <a:gd name="connsiteX17" fmla="*/ 8781 w 10110"/>
                <a:gd name="connsiteY17" fmla="*/ 2655 h 10066"/>
                <a:gd name="connsiteX18" fmla="*/ 10066 w 10110"/>
                <a:gd name="connsiteY18" fmla="*/ 4568 h 10066"/>
                <a:gd name="connsiteX19" fmla="*/ 9797 w 10110"/>
                <a:gd name="connsiteY19" fmla="*/ 7926 h 10066"/>
                <a:gd name="connsiteX20" fmla="*/ 9612 w 10110"/>
                <a:gd name="connsiteY20" fmla="*/ 8440 h 10066"/>
                <a:gd name="connsiteX21" fmla="*/ 9305 w 10110"/>
                <a:gd name="connsiteY21" fmla="*/ 9408 h 10066"/>
                <a:gd name="connsiteX22" fmla="*/ 9174 w 10110"/>
                <a:gd name="connsiteY22" fmla="*/ 7846 h 10066"/>
                <a:gd name="connsiteX23" fmla="*/ 8645 w 10110"/>
                <a:gd name="connsiteY23" fmla="*/ 6768 h 10066"/>
                <a:gd name="connsiteX24" fmla="*/ 8228 w 10110"/>
                <a:gd name="connsiteY24" fmla="*/ 5675 h 10066"/>
                <a:gd name="connsiteX25" fmla="*/ 8030 w 10110"/>
                <a:gd name="connsiteY25" fmla="*/ 3293 h 10066"/>
                <a:gd name="connsiteX26" fmla="*/ 7292 w 10110"/>
                <a:gd name="connsiteY26" fmla="*/ 2840 h 10066"/>
                <a:gd name="connsiteX0" fmla="*/ 7292 w 10279"/>
                <a:gd name="connsiteY0" fmla="*/ 2840 h 10066"/>
                <a:gd name="connsiteX1" fmla="*/ 7292 w 10279"/>
                <a:gd name="connsiteY1" fmla="*/ 2840 h 10066"/>
                <a:gd name="connsiteX2" fmla="*/ 6051 w 10279"/>
                <a:gd name="connsiteY2" fmla="*/ 2019 h 10066"/>
                <a:gd name="connsiteX3" fmla="*/ 3911 w 10279"/>
                <a:gd name="connsiteY3" fmla="*/ 2093 h 10066"/>
                <a:gd name="connsiteX4" fmla="*/ 2598 w 10279"/>
                <a:gd name="connsiteY4" fmla="*/ 2725 h 10066"/>
                <a:gd name="connsiteX5" fmla="*/ 1371 w 10279"/>
                <a:gd name="connsiteY5" fmla="*/ 4542 h 10066"/>
                <a:gd name="connsiteX6" fmla="*/ 1631 w 10279"/>
                <a:gd name="connsiteY6" fmla="*/ 6691 h 10066"/>
                <a:gd name="connsiteX7" fmla="*/ 1076 w 10279"/>
                <a:gd name="connsiteY7" fmla="*/ 7963 h 10066"/>
                <a:gd name="connsiteX8" fmla="*/ 980 w 10279"/>
                <a:gd name="connsiteY8" fmla="*/ 8869 h 10066"/>
                <a:gd name="connsiteX9" fmla="*/ 906 w 10279"/>
                <a:gd name="connsiteY9" fmla="*/ 10060 h 10066"/>
                <a:gd name="connsiteX10" fmla="*/ 411 w 10279"/>
                <a:gd name="connsiteY10" fmla="*/ 8332 h 10066"/>
                <a:gd name="connsiteX11" fmla="*/ 1 w 10279"/>
                <a:gd name="connsiteY11" fmla="*/ 6518 h 10066"/>
                <a:gd name="connsiteX12" fmla="*/ 500 w 10279"/>
                <a:gd name="connsiteY12" fmla="*/ 3354 h 10066"/>
                <a:gd name="connsiteX13" fmla="*/ 3310 w 10279"/>
                <a:gd name="connsiteY13" fmla="*/ 275 h 10066"/>
                <a:gd name="connsiteX14" fmla="*/ 5888 w 10279"/>
                <a:gd name="connsiteY14" fmla="*/ 228 h 10066"/>
                <a:gd name="connsiteX15" fmla="*/ 7310 w 10279"/>
                <a:gd name="connsiteY15" fmla="*/ 969 h 10066"/>
                <a:gd name="connsiteX16" fmla="*/ 8166 w 10279"/>
                <a:gd name="connsiteY16" fmla="*/ 1461 h 10066"/>
                <a:gd name="connsiteX17" fmla="*/ 8781 w 10279"/>
                <a:gd name="connsiteY17" fmla="*/ 2655 h 10066"/>
                <a:gd name="connsiteX18" fmla="*/ 10066 w 10279"/>
                <a:gd name="connsiteY18" fmla="*/ 4568 h 10066"/>
                <a:gd name="connsiteX19" fmla="*/ 10253 w 10279"/>
                <a:gd name="connsiteY19" fmla="*/ 7996 h 10066"/>
                <a:gd name="connsiteX20" fmla="*/ 9612 w 10279"/>
                <a:gd name="connsiteY20" fmla="*/ 8440 h 10066"/>
                <a:gd name="connsiteX21" fmla="*/ 9305 w 10279"/>
                <a:gd name="connsiteY21" fmla="*/ 9408 h 10066"/>
                <a:gd name="connsiteX22" fmla="*/ 9174 w 10279"/>
                <a:gd name="connsiteY22" fmla="*/ 7846 h 10066"/>
                <a:gd name="connsiteX23" fmla="*/ 8645 w 10279"/>
                <a:gd name="connsiteY23" fmla="*/ 6768 h 10066"/>
                <a:gd name="connsiteX24" fmla="*/ 8228 w 10279"/>
                <a:gd name="connsiteY24" fmla="*/ 5675 h 10066"/>
                <a:gd name="connsiteX25" fmla="*/ 8030 w 10279"/>
                <a:gd name="connsiteY25" fmla="*/ 3293 h 10066"/>
                <a:gd name="connsiteX26" fmla="*/ 7292 w 10279"/>
                <a:gd name="connsiteY26" fmla="*/ 2840 h 10066"/>
                <a:gd name="connsiteX0" fmla="*/ 7292 w 10256"/>
                <a:gd name="connsiteY0" fmla="*/ 2840 h 10066"/>
                <a:gd name="connsiteX1" fmla="*/ 7292 w 10256"/>
                <a:gd name="connsiteY1" fmla="*/ 2840 h 10066"/>
                <a:gd name="connsiteX2" fmla="*/ 6051 w 10256"/>
                <a:gd name="connsiteY2" fmla="*/ 2019 h 10066"/>
                <a:gd name="connsiteX3" fmla="*/ 3911 w 10256"/>
                <a:gd name="connsiteY3" fmla="*/ 2093 h 10066"/>
                <a:gd name="connsiteX4" fmla="*/ 2598 w 10256"/>
                <a:gd name="connsiteY4" fmla="*/ 2725 h 10066"/>
                <a:gd name="connsiteX5" fmla="*/ 1371 w 10256"/>
                <a:gd name="connsiteY5" fmla="*/ 4542 h 10066"/>
                <a:gd name="connsiteX6" fmla="*/ 1631 w 10256"/>
                <a:gd name="connsiteY6" fmla="*/ 6691 h 10066"/>
                <a:gd name="connsiteX7" fmla="*/ 1076 w 10256"/>
                <a:gd name="connsiteY7" fmla="*/ 7963 h 10066"/>
                <a:gd name="connsiteX8" fmla="*/ 980 w 10256"/>
                <a:gd name="connsiteY8" fmla="*/ 8869 h 10066"/>
                <a:gd name="connsiteX9" fmla="*/ 906 w 10256"/>
                <a:gd name="connsiteY9" fmla="*/ 10060 h 10066"/>
                <a:gd name="connsiteX10" fmla="*/ 411 w 10256"/>
                <a:gd name="connsiteY10" fmla="*/ 8332 h 10066"/>
                <a:gd name="connsiteX11" fmla="*/ 1 w 10256"/>
                <a:gd name="connsiteY11" fmla="*/ 6518 h 10066"/>
                <a:gd name="connsiteX12" fmla="*/ 500 w 10256"/>
                <a:gd name="connsiteY12" fmla="*/ 3354 h 10066"/>
                <a:gd name="connsiteX13" fmla="*/ 3310 w 10256"/>
                <a:gd name="connsiteY13" fmla="*/ 275 h 10066"/>
                <a:gd name="connsiteX14" fmla="*/ 5888 w 10256"/>
                <a:gd name="connsiteY14" fmla="*/ 228 h 10066"/>
                <a:gd name="connsiteX15" fmla="*/ 7310 w 10256"/>
                <a:gd name="connsiteY15" fmla="*/ 969 h 10066"/>
                <a:gd name="connsiteX16" fmla="*/ 8166 w 10256"/>
                <a:gd name="connsiteY16" fmla="*/ 1461 h 10066"/>
                <a:gd name="connsiteX17" fmla="*/ 8781 w 10256"/>
                <a:gd name="connsiteY17" fmla="*/ 2655 h 10066"/>
                <a:gd name="connsiteX18" fmla="*/ 10066 w 10256"/>
                <a:gd name="connsiteY18" fmla="*/ 4568 h 10066"/>
                <a:gd name="connsiteX19" fmla="*/ 10253 w 10256"/>
                <a:gd name="connsiteY19" fmla="*/ 7996 h 10066"/>
                <a:gd name="connsiteX20" fmla="*/ 9910 w 10256"/>
                <a:gd name="connsiteY20" fmla="*/ 8137 h 10066"/>
                <a:gd name="connsiteX21" fmla="*/ 9612 w 10256"/>
                <a:gd name="connsiteY21" fmla="*/ 8440 h 10066"/>
                <a:gd name="connsiteX22" fmla="*/ 9305 w 10256"/>
                <a:gd name="connsiteY22" fmla="*/ 9408 h 10066"/>
                <a:gd name="connsiteX23" fmla="*/ 9174 w 10256"/>
                <a:gd name="connsiteY23" fmla="*/ 7846 h 10066"/>
                <a:gd name="connsiteX24" fmla="*/ 8645 w 10256"/>
                <a:gd name="connsiteY24" fmla="*/ 6768 h 10066"/>
                <a:gd name="connsiteX25" fmla="*/ 8228 w 10256"/>
                <a:gd name="connsiteY25" fmla="*/ 5675 h 10066"/>
                <a:gd name="connsiteX26" fmla="*/ 8030 w 10256"/>
                <a:gd name="connsiteY26" fmla="*/ 3293 h 10066"/>
                <a:gd name="connsiteX27" fmla="*/ 7292 w 10256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0368"/>
                <a:gd name="connsiteY0" fmla="*/ 2840 h 10066"/>
                <a:gd name="connsiteX1" fmla="*/ 7292 w 10368"/>
                <a:gd name="connsiteY1" fmla="*/ 2840 h 10066"/>
                <a:gd name="connsiteX2" fmla="*/ 6051 w 10368"/>
                <a:gd name="connsiteY2" fmla="*/ 2019 h 10066"/>
                <a:gd name="connsiteX3" fmla="*/ 3911 w 10368"/>
                <a:gd name="connsiteY3" fmla="*/ 2093 h 10066"/>
                <a:gd name="connsiteX4" fmla="*/ 2598 w 10368"/>
                <a:gd name="connsiteY4" fmla="*/ 2725 h 10066"/>
                <a:gd name="connsiteX5" fmla="*/ 1371 w 10368"/>
                <a:gd name="connsiteY5" fmla="*/ 4542 h 10066"/>
                <a:gd name="connsiteX6" fmla="*/ 1631 w 10368"/>
                <a:gd name="connsiteY6" fmla="*/ 6691 h 10066"/>
                <a:gd name="connsiteX7" fmla="*/ 1076 w 10368"/>
                <a:gd name="connsiteY7" fmla="*/ 7963 h 10066"/>
                <a:gd name="connsiteX8" fmla="*/ 980 w 10368"/>
                <a:gd name="connsiteY8" fmla="*/ 8869 h 10066"/>
                <a:gd name="connsiteX9" fmla="*/ 906 w 10368"/>
                <a:gd name="connsiteY9" fmla="*/ 10060 h 10066"/>
                <a:gd name="connsiteX10" fmla="*/ 411 w 10368"/>
                <a:gd name="connsiteY10" fmla="*/ 8332 h 10066"/>
                <a:gd name="connsiteX11" fmla="*/ 1 w 10368"/>
                <a:gd name="connsiteY11" fmla="*/ 6518 h 10066"/>
                <a:gd name="connsiteX12" fmla="*/ 500 w 10368"/>
                <a:gd name="connsiteY12" fmla="*/ 3354 h 10066"/>
                <a:gd name="connsiteX13" fmla="*/ 3310 w 10368"/>
                <a:gd name="connsiteY13" fmla="*/ 275 h 10066"/>
                <a:gd name="connsiteX14" fmla="*/ 5888 w 10368"/>
                <a:gd name="connsiteY14" fmla="*/ 228 h 10066"/>
                <a:gd name="connsiteX15" fmla="*/ 7310 w 10368"/>
                <a:gd name="connsiteY15" fmla="*/ 969 h 10066"/>
                <a:gd name="connsiteX16" fmla="*/ 8166 w 10368"/>
                <a:gd name="connsiteY16" fmla="*/ 1461 h 10066"/>
                <a:gd name="connsiteX17" fmla="*/ 8781 w 10368"/>
                <a:gd name="connsiteY17" fmla="*/ 2655 h 10066"/>
                <a:gd name="connsiteX18" fmla="*/ 10066 w 10368"/>
                <a:gd name="connsiteY18" fmla="*/ 4568 h 10066"/>
                <a:gd name="connsiteX19" fmla="*/ 10367 w 10368"/>
                <a:gd name="connsiteY19" fmla="*/ 8207 h 10066"/>
                <a:gd name="connsiteX20" fmla="*/ 9910 w 10368"/>
                <a:gd name="connsiteY20" fmla="*/ 8137 h 10066"/>
                <a:gd name="connsiteX21" fmla="*/ 9612 w 10368"/>
                <a:gd name="connsiteY21" fmla="*/ 8440 h 10066"/>
                <a:gd name="connsiteX22" fmla="*/ 9305 w 10368"/>
                <a:gd name="connsiteY22" fmla="*/ 9408 h 10066"/>
                <a:gd name="connsiteX23" fmla="*/ 9174 w 10368"/>
                <a:gd name="connsiteY23" fmla="*/ 7846 h 10066"/>
                <a:gd name="connsiteX24" fmla="*/ 8645 w 10368"/>
                <a:gd name="connsiteY24" fmla="*/ 6768 h 10066"/>
                <a:gd name="connsiteX25" fmla="*/ 8228 w 10368"/>
                <a:gd name="connsiteY25" fmla="*/ 5675 h 10066"/>
                <a:gd name="connsiteX26" fmla="*/ 8030 w 10368"/>
                <a:gd name="connsiteY26" fmla="*/ 3293 h 10066"/>
                <a:gd name="connsiteX27" fmla="*/ 7292 w 1036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9910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448"/>
                <a:gd name="connsiteY0" fmla="*/ 2840 h 10066"/>
                <a:gd name="connsiteX1" fmla="*/ 7292 w 10448"/>
                <a:gd name="connsiteY1" fmla="*/ 2840 h 10066"/>
                <a:gd name="connsiteX2" fmla="*/ 6051 w 10448"/>
                <a:gd name="connsiteY2" fmla="*/ 2019 h 10066"/>
                <a:gd name="connsiteX3" fmla="*/ 3911 w 10448"/>
                <a:gd name="connsiteY3" fmla="*/ 2093 h 10066"/>
                <a:gd name="connsiteX4" fmla="*/ 2598 w 10448"/>
                <a:gd name="connsiteY4" fmla="*/ 2725 h 10066"/>
                <a:gd name="connsiteX5" fmla="*/ 1371 w 10448"/>
                <a:gd name="connsiteY5" fmla="*/ 4542 h 10066"/>
                <a:gd name="connsiteX6" fmla="*/ 1631 w 10448"/>
                <a:gd name="connsiteY6" fmla="*/ 6691 h 10066"/>
                <a:gd name="connsiteX7" fmla="*/ 1076 w 10448"/>
                <a:gd name="connsiteY7" fmla="*/ 7963 h 10066"/>
                <a:gd name="connsiteX8" fmla="*/ 980 w 10448"/>
                <a:gd name="connsiteY8" fmla="*/ 8869 h 10066"/>
                <a:gd name="connsiteX9" fmla="*/ 906 w 10448"/>
                <a:gd name="connsiteY9" fmla="*/ 10060 h 10066"/>
                <a:gd name="connsiteX10" fmla="*/ 411 w 10448"/>
                <a:gd name="connsiteY10" fmla="*/ 8332 h 10066"/>
                <a:gd name="connsiteX11" fmla="*/ 1 w 10448"/>
                <a:gd name="connsiteY11" fmla="*/ 6518 h 10066"/>
                <a:gd name="connsiteX12" fmla="*/ 500 w 10448"/>
                <a:gd name="connsiteY12" fmla="*/ 3354 h 10066"/>
                <a:gd name="connsiteX13" fmla="*/ 3310 w 10448"/>
                <a:gd name="connsiteY13" fmla="*/ 275 h 10066"/>
                <a:gd name="connsiteX14" fmla="*/ 5888 w 10448"/>
                <a:gd name="connsiteY14" fmla="*/ 228 h 10066"/>
                <a:gd name="connsiteX15" fmla="*/ 7310 w 10448"/>
                <a:gd name="connsiteY15" fmla="*/ 969 h 10066"/>
                <a:gd name="connsiteX16" fmla="*/ 8166 w 10448"/>
                <a:gd name="connsiteY16" fmla="*/ 1461 h 10066"/>
                <a:gd name="connsiteX17" fmla="*/ 8781 w 10448"/>
                <a:gd name="connsiteY17" fmla="*/ 2655 h 10066"/>
                <a:gd name="connsiteX18" fmla="*/ 10066 w 10448"/>
                <a:gd name="connsiteY18" fmla="*/ 4568 h 10066"/>
                <a:gd name="connsiteX19" fmla="*/ 10082 w 10448"/>
                <a:gd name="connsiteY19" fmla="*/ 8137 h 10066"/>
                <a:gd name="connsiteX20" fmla="*/ 10137 w 10448"/>
                <a:gd name="connsiteY20" fmla="*/ 8137 h 10066"/>
                <a:gd name="connsiteX21" fmla="*/ 9612 w 10448"/>
                <a:gd name="connsiteY21" fmla="*/ 8440 h 10066"/>
                <a:gd name="connsiteX22" fmla="*/ 9305 w 10448"/>
                <a:gd name="connsiteY22" fmla="*/ 9408 h 10066"/>
                <a:gd name="connsiteX23" fmla="*/ 9174 w 10448"/>
                <a:gd name="connsiteY23" fmla="*/ 7846 h 10066"/>
                <a:gd name="connsiteX24" fmla="*/ 8645 w 10448"/>
                <a:gd name="connsiteY24" fmla="*/ 6768 h 10066"/>
                <a:gd name="connsiteX25" fmla="*/ 8228 w 10448"/>
                <a:gd name="connsiteY25" fmla="*/ 5675 h 10066"/>
                <a:gd name="connsiteX26" fmla="*/ 8030 w 10448"/>
                <a:gd name="connsiteY26" fmla="*/ 3293 h 10066"/>
                <a:gd name="connsiteX27" fmla="*/ 7292 w 1044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12 w 10149"/>
                <a:gd name="connsiteY17" fmla="*/ 1697 h 10066"/>
                <a:gd name="connsiteX18" fmla="*/ 8999 w 10149"/>
                <a:gd name="connsiteY18" fmla="*/ 2007 h 10066"/>
                <a:gd name="connsiteX19" fmla="*/ 10066 w 10149"/>
                <a:gd name="connsiteY19" fmla="*/ 4568 h 10066"/>
                <a:gd name="connsiteX20" fmla="*/ 10082 w 10149"/>
                <a:gd name="connsiteY20" fmla="*/ 8137 h 10066"/>
                <a:gd name="connsiteX21" fmla="*/ 10137 w 10149"/>
                <a:gd name="connsiteY21" fmla="*/ 8137 h 10066"/>
                <a:gd name="connsiteX22" fmla="*/ 9612 w 10149"/>
                <a:gd name="connsiteY22" fmla="*/ 8440 h 10066"/>
                <a:gd name="connsiteX23" fmla="*/ 9305 w 10149"/>
                <a:gd name="connsiteY23" fmla="*/ 9408 h 10066"/>
                <a:gd name="connsiteX24" fmla="*/ 9174 w 10149"/>
                <a:gd name="connsiteY24" fmla="*/ 7846 h 10066"/>
                <a:gd name="connsiteX25" fmla="*/ 8645 w 10149"/>
                <a:gd name="connsiteY25" fmla="*/ 6768 h 10066"/>
                <a:gd name="connsiteX26" fmla="*/ 8228 w 10149"/>
                <a:gd name="connsiteY26" fmla="*/ 5675 h 10066"/>
                <a:gd name="connsiteX27" fmla="*/ 8030 w 10149"/>
                <a:gd name="connsiteY27" fmla="*/ 3293 h 10066"/>
                <a:gd name="connsiteX28" fmla="*/ 7292 w 10149"/>
                <a:gd name="connsiteY28" fmla="*/ 2840 h 10066"/>
                <a:gd name="connsiteX0" fmla="*/ 7292 w 10149"/>
                <a:gd name="connsiteY0" fmla="*/ 2840 h 10064"/>
                <a:gd name="connsiteX1" fmla="*/ 7292 w 10149"/>
                <a:gd name="connsiteY1" fmla="*/ 2840 h 10064"/>
                <a:gd name="connsiteX2" fmla="*/ 6051 w 10149"/>
                <a:gd name="connsiteY2" fmla="*/ 2019 h 10064"/>
                <a:gd name="connsiteX3" fmla="*/ 3911 w 10149"/>
                <a:gd name="connsiteY3" fmla="*/ 2093 h 10064"/>
                <a:gd name="connsiteX4" fmla="*/ 2598 w 10149"/>
                <a:gd name="connsiteY4" fmla="*/ 2725 h 10064"/>
                <a:gd name="connsiteX5" fmla="*/ 1371 w 10149"/>
                <a:gd name="connsiteY5" fmla="*/ 4542 h 10064"/>
                <a:gd name="connsiteX6" fmla="*/ 1631 w 10149"/>
                <a:gd name="connsiteY6" fmla="*/ 6691 h 10064"/>
                <a:gd name="connsiteX7" fmla="*/ 1076 w 10149"/>
                <a:gd name="connsiteY7" fmla="*/ 7963 h 10064"/>
                <a:gd name="connsiteX8" fmla="*/ 980 w 10149"/>
                <a:gd name="connsiteY8" fmla="*/ 8869 h 10064"/>
                <a:gd name="connsiteX9" fmla="*/ 906 w 10149"/>
                <a:gd name="connsiteY9" fmla="*/ 10060 h 10064"/>
                <a:gd name="connsiteX10" fmla="*/ 455 w 10149"/>
                <a:gd name="connsiteY10" fmla="*/ 8386 h 10064"/>
                <a:gd name="connsiteX11" fmla="*/ 1 w 10149"/>
                <a:gd name="connsiteY11" fmla="*/ 6518 h 10064"/>
                <a:gd name="connsiteX12" fmla="*/ 500 w 10149"/>
                <a:gd name="connsiteY12" fmla="*/ 3354 h 10064"/>
                <a:gd name="connsiteX13" fmla="*/ 3310 w 10149"/>
                <a:gd name="connsiteY13" fmla="*/ 275 h 10064"/>
                <a:gd name="connsiteX14" fmla="*/ 5888 w 10149"/>
                <a:gd name="connsiteY14" fmla="*/ 228 h 10064"/>
                <a:gd name="connsiteX15" fmla="*/ 7310 w 10149"/>
                <a:gd name="connsiteY15" fmla="*/ 969 h 10064"/>
                <a:gd name="connsiteX16" fmla="*/ 8166 w 10149"/>
                <a:gd name="connsiteY16" fmla="*/ 1461 h 10064"/>
                <a:gd name="connsiteX17" fmla="*/ 8712 w 10149"/>
                <a:gd name="connsiteY17" fmla="*/ 1697 h 10064"/>
                <a:gd name="connsiteX18" fmla="*/ 8999 w 10149"/>
                <a:gd name="connsiteY18" fmla="*/ 2007 h 10064"/>
                <a:gd name="connsiteX19" fmla="*/ 10066 w 10149"/>
                <a:gd name="connsiteY19" fmla="*/ 4568 h 10064"/>
                <a:gd name="connsiteX20" fmla="*/ 10082 w 10149"/>
                <a:gd name="connsiteY20" fmla="*/ 8137 h 10064"/>
                <a:gd name="connsiteX21" fmla="*/ 10137 w 10149"/>
                <a:gd name="connsiteY21" fmla="*/ 8137 h 10064"/>
                <a:gd name="connsiteX22" fmla="*/ 9612 w 10149"/>
                <a:gd name="connsiteY22" fmla="*/ 8440 h 10064"/>
                <a:gd name="connsiteX23" fmla="*/ 9305 w 10149"/>
                <a:gd name="connsiteY23" fmla="*/ 9408 h 10064"/>
                <a:gd name="connsiteX24" fmla="*/ 9174 w 10149"/>
                <a:gd name="connsiteY24" fmla="*/ 7846 h 10064"/>
                <a:gd name="connsiteX25" fmla="*/ 8645 w 10149"/>
                <a:gd name="connsiteY25" fmla="*/ 6768 h 10064"/>
                <a:gd name="connsiteX26" fmla="*/ 8228 w 10149"/>
                <a:gd name="connsiteY26" fmla="*/ 5675 h 10064"/>
                <a:gd name="connsiteX27" fmla="*/ 8030 w 10149"/>
                <a:gd name="connsiteY27" fmla="*/ 3293 h 10064"/>
                <a:gd name="connsiteX28" fmla="*/ 7292 w 10149"/>
                <a:gd name="connsiteY28" fmla="*/ 2840 h 10064"/>
                <a:gd name="connsiteX0" fmla="*/ 7294 w 10151"/>
                <a:gd name="connsiteY0" fmla="*/ 2840 h 10064"/>
                <a:gd name="connsiteX1" fmla="*/ 7294 w 10151"/>
                <a:gd name="connsiteY1" fmla="*/ 2840 h 10064"/>
                <a:gd name="connsiteX2" fmla="*/ 6053 w 10151"/>
                <a:gd name="connsiteY2" fmla="*/ 2019 h 10064"/>
                <a:gd name="connsiteX3" fmla="*/ 3913 w 10151"/>
                <a:gd name="connsiteY3" fmla="*/ 2093 h 10064"/>
                <a:gd name="connsiteX4" fmla="*/ 2600 w 10151"/>
                <a:gd name="connsiteY4" fmla="*/ 2725 h 10064"/>
                <a:gd name="connsiteX5" fmla="*/ 1373 w 10151"/>
                <a:gd name="connsiteY5" fmla="*/ 4542 h 10064"/>
                <a:gd name="connsiteX6" fmla="*/ 1633 w 10151"/>
                <a:gd name="connsiteY6" fmla="*/ 6691 h 10064"/>
                <a:gd name="connsiteX7" fmla="*/ 1078 w 10151"/>
                <a:gd name="connsiteY7" fmla="*/ 7963 h 10064"/>
                <a:gd name="connsiteX8" fmla="*/ 982 w 10151"/>
                <a:gd name="connsiteY8" fmla="*/ 8869 h 10064"/>
                <a:gd name="connsiteX9" fmla="*/ 908 w 10151"/>
                <a:gd name="connsiteY9" fmla="*/ 10060 h 10064"/>
                <a:gd name="connsiteX10" fmla="*/ 457 w 10151"/>
                <a:gd name="connsiteY10" fmla="*/ 8386 h 10064"/>
                <a:gd name="connsiteX11" fmla="*/ 299 w 10151"/>
                <a:gd name="connsiteY11" fmla="*/ 8342 h 10064"/>
                <a:gd name="connsiteX12" fmla="*/ 3 w 10151"/>
                <a:gd name="connsiteY12" fmla="*/ 6518 h 10064"/>
                <a:gd name="connsiteX13" fmla="*/ 502 w 10151"/>
                <a:gd name="connsiteY13" fmla="*/ 3354 h 10064"/>
                <a:gd name="connsiteX14" fmla="*/ 3312 w 10151"/>
                <a:gd name="connsiteY14" fmla="*/ 275 h 10064"/>
                <a:gd name="connsiteX15" fmla="*/ 5890 w 10151"/>
                <a:gd name="connsiteY15" fmla="*/ 228 h 10064"/>
                <a:gd name="connsiteX16" fmla="*/ 7312 w 10151"/>
                <a:gd name="connsiteY16" fmla="*/ 969 h 10064"/>
                <a:gd name="connsiteX17" fmla="*/ 8168 w 10151"/>
                <a:gd name="connsiteY17" fmla="*/ 1461 h 10064"/>
                <a:gd name="connsiteX18" fmla="*/ 8714 w 10151"/>
                <a:gd name="connsiteY18" fmla="*/ 1697 h 10064"/>
                <a:gd name="connsiteX19" fmla="*/ 9001 w 10151"/>
                <a:gd name="connsiteY19" fmla="*/ 2007 h 10064"/>
                <a:gd name="connsiteX20" fmla="*/ 10068 w 10151"/>
                <a:gd name="connsiteY20" fmla="*/ 4568 h 10064"/>
                <a:gd name="connsiteX21" fmla="*/ 10084 w 10151"/>
                <a:gd name="connsiteY21" fmla="*/ 8137 h 10064"/>
                <a:gd name="connsiteX22" fmla="*/ 10139 w 10151"/>
                <a:gd name="connsiteY22" fmla="*/ 8137 h 10064"/>
                <a:gd name="connsiteX23" fmla="*/ 9614 w 10151"/>
                <a:gd name="connsiteY23" fmla="*/ 8440 h 10064"/>
                <a:gd name="connsiteX24" fmla="*/ 9307 w 10151"/>
                <a:gd name="connsiteY24" fmla="*/ 9408 h 10064"/>
                <a:gd name="connsiteX25" fmla="*/ 9176 w 10151"/>
                <a:gd name="connsiteY25" fmla="*/ 7846 h 10064"/>
                <a:gd name="connsiteX26" fmla="*/ 8647 w 10151"/>
                <a:gd name="connsiteY26" fmla="*/ 6768 h 10064"/>
                <a:gd name="connsiteX27" fmla="*/ 8230 w 10151"/>
                <a:gd name="connsiteY27" fmla="*/ 5675 h 10064"/>
                <a:gd name="connsiteX28" fmla="*/ 8032 w 10151"/>
                <a:gd name="connsiteY28" fmla="*/ 3293 h 10064"/>
                <a:gd name="connsiteX29" fmla="*/ 7294 w 10151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558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396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662 w 10166"/>
                <a:gd name="connsiteY26" fmla="*/ 6768 h 10061"/>
                <a:gd name="connsiteX27" fmla="*/ 8245 w 10166"/>
                <a:gd name="connsiteY27" fmla="*/ 5675 h 10061"/>
                <a:gd name="connsiteX28" fmla="*/ 8047 w 10166"/>
                <a:gd name="connsiteY28" fmla="*/ 3293 h 10061"/>
                <a:gd name="connsiteX29" fmla="*/ 7309 w 10166"/>
                <a:gd name="connsiteY29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245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96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937 w 10374"/>
                <a:gd name="connsiteY18" fmla="*/ 1697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397 w 10374"/>
                <a:gd name="connsiteY27" fmla="*/ 3030 h 10061"/>
                <a:gd name="connsiteX28" fmla="*/ 7517 w 10374"/>
                <a:gd name="connsiteY28" fmla="*/ 2840 h 1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374" h="10061">
                  <a:moveTo>
                    <a:pt x="7517" y="2840"/>
                  </a:moveTo>
                  <a:lnTo>
                    <a:pt x="7517" y="2840"/>
                  </a:lnTo>
                  <a:cubicBezTo>
                    <a:pt x="7517" y="2840"/>
                    <a:pt x="6754" y="2050"/>
                    <a:pt x="6276" y="2019"/>
                  </a:cubicBezTo>
                  <a:cubicBezTo>
                    <a:pt x="5798" y="1988"/>
                    <a:pt x="4740" y="2045"/>
                    <a:pt x="4136" y="2093"/>
                  </a:cubicBezTo>
                  <a:cubicBezTo>
                    <a:pt x="3532" y="2141"/>
                    <a:pt x="3246" y="2363"/>
                    <a:pt x="2823" y="2725"/>
                  </a:cubicBezTo>
                  <a:cubicBezTo>
                    <a:pt x="2400" y="3087"/>
                    <a:pt x="1779" y="3881"/>
                    <a:pt x="1596" y="4542"/>
                  </a:cubicBezTo>
                  <a:cubicBezTo>
                    <a:pt x="1413" y="5203"/>
                    <a:pt x="1774" y="6121"/>
                    <a:pt x="1725" y="6691"/>
                  </a:cubicBezTo>
                  <a:cubicBezTo>
                    <a:pt x="1355" y="7386"/>
                    <a:pt x="1588" y="7493"/>
                    <a:pt x="1301" y="7963"/>
                  </a:cubicBezTo>
                  <a:cubicBezTo>
                    <a:pt x="1282" y="8446"/>
                    <a:pt x="1271" y="8531"/>
                    <a:pt x="1205" y="8869"/>
                  </a:cubicBezTo>
                  <a:cubicBezTo>
                    <a:pt x="1139" y="9207"/>
                    <a:pt x="1218" y="10095"/>
                    <a:pt x="1131" y="10060"/>
                  </a:cubicBezTo>
                  <a:cubicBezTo>
                    <a:pt x="1044" y="10025"/>
                    <a:pt x="810" y="9086"/>
                    <a:pt x="680" y="8656"/>
                  </a:cubicBezTo>
                  <a:cubicBezTo>
                    <a:pt x="550" y="8226"/>
                    <a:pt x="424" y="8707"/>
                    <a:pt x="348" y="8396"/>
                  </a:cubicBezTo>
                  <a:cubicBezTo>
                    <a:pt x="272" y="8085"/>
                    <a:pt x="-55" y="6007"/>
                    <a:pt x="8" y="5167"/>
                  </a:cubicBezTo>
                  <a:cubicBezTo>
                    <a:pt x="71" y="4327"/>
                    <a:pt x="174" y="4394"/>
                    <a:pt x="725" y="3354"/>
                  </a:cubicBezTo>
                  <a:cubicBezTo>
                    <a:pt x="1276" y="2314"/>
                    <a:pt x="2637" y="796"/>
                    <a:pt x="3535" y="275"/>
                  </a:cubicBezTo>
                  <a:cubicBezTo>
                    <a:pt x="4433" y="-246"/>
                    <a:pt x="5446" y="112"/>
                    <a:pt x="6113" y="228"/>
                  </a:cubicBezTo>
                  <a:cubicBezTo>
                    <a:pt x="6780" y="344"/>
                    <a:pt x="6891" y="238"/>
                    <a:pt x="7535" y="969"/>
                  </a:cubicBezTo>
                  <a:cubicBezTo>
                    <a:pt x="7974" y="1461"/>
                    <a:pt x="7806" y="1045"/>
                    <a:pt x="8391" y="1461"/>
                  </a:cubicBezTo>
                  <a:cubicBezTo>
                    <a:pt x="8588" y="1591"/>
                    <a:pt x="8586" y="1518"/>
                    <a:pt x="8725" y="1609"/>
                  </a:cubicBezTo>
                  <a:cubicBezTo>
                    <a:pt x="8864" y="1700"/>
                    <a:pt x="8962" y="1538"/>
                    <a:pt x="9224" y="2007"/>
                  </a:cubicBezTo>
                  <a:cubicBezTo>
                    <a:pt x="9497" y="2309"/>
                    <a:pt x="10122" y="3690"/>
                    <a:pt x="10291" y="4568"/>
                  </a:cubicBezTo>
                  <a:cubicBezTo>
                    <a:pt x="10460" y="5447"/>
                    <a:pt x="10323" y="7495"/>
                    <a:pt x="10307" y="8137"/>
                  </a:cubicBezTo>
                  <a:cubicBezTo>
                    <a:pt x="9550" y="8076"/>
                    <a:pt x="10469" y="8063"/>
                    <a:pt x="10362" y="8137"/>
                  </a:cubicBezTo>
                  <a:cubicBezTo>
                    <a:pt x="9819" y="8157"/>
                    <a:pt x="9947" y="8275"/>
                    <a:pt x="9837" y="8440"/>
                  </a:cubicBezTo>
                  <a:cubicBezTo>
                    <a:pt x="9727" y="8605"/>
                    <a:pt x="9639" y="9506"/>
                    <a:pt x="9530" y="9408"/>
                  </a:cubicBezTo>
                  <a:cubicBezTo>
                    <a:pt x="9420" y="9309"/>
                    <a:pt x="9508" y="8251"/>
                    <a:pt x="9399" y="7846"/>
                  </a:cubicBezTo>
                  <a:cubicBezTo>
                    <a:pt x="9220" y="7224"/>
                    <a:pt x="8818" y="6434"/>
                    <a:pt x="8627" y="5675"/>
                  </a:cubicBezTo>
                  <a:cubicBezTo>
                    <a:pt x="8436" y="4916"/>
                    <a:pt x="8575" y="3287"/>
                    <a:pt x="8397" y="3030"/>
                  </a:cubicBezTo>
                  <a:cubicBezTo>
                    <a:pt x="8219" y="2774"/>
                    <a:pt x="7590" y="2963"/>
                    <a:pt x="7517" y="284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6" name="Freeform 44"/>
            <p:cNvSpPr>
              <a:spLocks/>
            </p:cNvSpPr>
            <p:nvPr/>
          </p:nvSpPr>
          <p:spPr bwMode="auto">
            <a:xfrm>
              <a:off x="-1781197" y="2370560"/>
              <a:ext cx="459161" cy="200545"/>
            </a:xfrm>
            <a:custGeom>
              <a:avLst/>
              <a:gdLst>
                <a:gd name="T0" fmla="*/ 31 w 170"/>
                <a:gd name="T1" fmla="*/ 0 h 87"/>
                <a:gd name="T2" fmla="*/ 31 w 170"/>
                <a:gd name="T3" fmla="*/ 0 h 87"/>
                <a:gd name="T4" fmla="*/ 14 w 170"/>
                <a:gd name="T5" fmla="*/ 50 h 87"/>
                <a:gd name="T6" fmla="*/ 58 w 170"/>
                <a:gd name="T7" fmla="*/ 48 h 87"/>
                <a:gd name="T8" fmla="*/ 100 w 170"/>
                <a:gd name="T9" fmla="*/ 72 h 87"/>
                <a:gd name="T10" fmla="*/ 121 w 170"/>
                <a:gd name="T11" fmla="*/ 41 h 87"/>
                <a:gd name="T12" fmla="*/ 162 w 170"/>
                <a:gd name="T13" fmla="*/ 12 h 87"/>
                <a:gd name="connsiteX0" fmla="*/ 1214 w 8971"/>
                <a:gd name="connsiteY0" fmla="*/ 0 h 9384"/>
                <a:gd name="connsiteX1" fmla="*/ 1214 w 8971"/>
                <a:gd name="connsiteY1" fmla="*/ 0 h 9384"/>
                <a:gd name="connsiteX2" fmla="*/ 214 w 8971"/>
                <a:gd name="connsiteY2" fmla="*/ 5747 h 9384"/>
                <a:gd name="connsiteX3" fmla="*/ 2802 w 8971"/>
                <a:gd name="connsiteY3" fmla="*/ 5517 h 9384"/>
                <a:gd name="connsiteX4" fmla="*/ 4884 w 8971"/>
                <a:gd name="connsiteY4" fmla="*/ 9278 h 9384"/>
                <a:gd name="connsiteX5" fmla="*/ 6508 w 8971"/>
                <a:gd name="connsiteY5" fmla="*/ 4713 h 9384"/>
                <a:gd name="connsiteX6" fmla="*/ 8919 w 8971"/>
                <a:gd name="connsiteY6" fmla="*/ 1379 h 9384"/>
                <a:gd name="connsiteX0" fmla="*/ 1353 w 9999"/>
                <a:gd name="connsiteY0" fmla="*/ 0 h 10000"/>
                <a:gd name="connsiteX1" fmla="*/ 1353 w 9999"/>
                <a:gd name="connsiteY1" fmla="*/ 0 h 10000"/>
                <a:gd name="connsiteX2" fmla="*/ 239 w 9999"/>
                <a:gd name="connsiteY2" fmla="*/ 6124 h 10000"/>
                <a:gd name="connsiteX3" fmla="*/ 3123 w 9999"/>
                <a:gd name="connsiteY3" fmla="*/ 5879 h 10000"/>
                <a:gd name="connsiteX4" fmla="*/ 5444 w 9999"/>
                <a:gd name="connsiteY4" fmla="*/ 9887 h 10000"/>
                <a:gd name="connsiteX5" fmla="*/ 7254 w 9999"/>
                <a:gd name="connsiteY5" fmla="*/ 5022 h 10000"/>
                <a:gd name="connsiteX6" fmla="*/ 9942 w 9999"/>
                <a:gd name="connsiteY6" fmla="*/ 1470 h 10000"/>
                <a:gd name="connsiteX0" fmla="*/ 1353 w 10000"/>
                <a:gd name="connsiteY0" fmla="*/ 0 h 9887"/>
                <a:gd name="connsiteX1" fmla="*/ 1353 w 10000"/>
                <a:gd name="connsiteY1" fmla="*/ 0 h 9887"/>
                <a:gd name="connsiteX2" fmla="*/ 239 w 10000"/>
                <a:gd name="connsiteY2" fmla="*/ 6124 h 9887"/>
                <a:gd name="connsiteX3" fmla="*/ 3123 w 10000"/>
                <a:gd name="connsiteY3" fmla="*/ 5879 h 9887"/>
                <a:gd name="connsiteX4" fmla="*/ 5445 w 10000"/>
                <a:gd name="connsiteY4" fmla="*/ 9887 h 9887"/>
                <a:gd name="connsiteX5" fmla="*/ 7255 w 10000"/>
                <a:gd name="connsiteY5" fmla="*/ 5022 h 9887"/>
                <a:gd name="connsiteX6" fmla="*/ 9943 w 10000"/>
                <a:gd name="connsiteY6" fmla="*/ 1470 h 9887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5288 w 10000"/>
                <a:gd name="connsiteY4" fmla="*/ 11908 h 11908"/>
                <a:gd name="connsiteX5" fmla="*/ 7255 w 10000"/>
                <a:gd name="connsiteY5" fmla="*/ 5079 h 11908"/>
                <a:gd name="connsiteX6" fmla="*/ 9943 w 10000"/>
                <a:gd name="connsiteY6" fmla="*/ 1487 h 11908"/>
                <a:gd name="connsiteX0" fmla="*/ 1353 w 10000"/>
                <a:gd name="connsiteY0" fmla="*/ 0 h 12015"/>
                <a:gd name="connsiteX1" fmla="*/ 1353 w 10000"/>
                <a:gd name="connsiteY1" fmla="*/ 0 h 12015"/>
                <a:gd name="connsiteX2" fmla="*/ 239 w 10000"/>
                <a:gd name="connsiteY2" fmla="*/ 6194 h 12015"/>
                <a:gd name="connsiteX3" fmla="*/ 3123 w 10000"/>
                <a:gd name="connsiteY3" fmla="*/ 5946 h 12015"/>
                <a:gd name="connsiteX4" fmla="*/ 4347 w 10000"/>
                <a:gd name="connsiteY4" fmla="*/ 9033 h 12015"/>
                <a:gd name="connsiteX5" fmla="*/ 5288 w 10000"/>
                <a:gd name="connsiteY5" fmla="*/ 11908 h 12015"/>
                <a:gd name="connsiteX6" fmla="*/ 7255 w 10000"/>
                <a:gd name="connsiteY6" fmla="*/ 5079 h 12015"/>
                <a:gd name="connsiteX7" fmla="*/ 9943 w 10000"/>
                <a:gd name="connsiteY7" fmla="*/ 1487 h 12015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2979 w 10000"/>
                <a:gd name="connsiteY3" fmla="*/ 7702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23"/>
                <a:gd name="connsiteY0" fmla="*/ 0 h 11908"/>
                <a:gd name="connsiteX1" fmla="*/ 1353 w 10023"/>
                <a:gd name="connsiteY1" fmla="*/ 0 h 11908"/>
                <a:gd name="connsiteX2" fmla="*/ 239 w 10023"/>
                <a:gd name="connsiteY2" fmla="*/ 6194 h 11908"/>
                <a:gd name="connsiteX3" fmla="*/ 2979 w 10023"/>
                <a:gd name="connsiteY3" fmla="*/ 7702 h 11908"/>
                <a:gd name="connsiteX4" fmla="*/ 4347 w 10023"/>
                <a:gd name="connsiteY4" fmla="*/ 9033 h 11908"/>
                <a:gd name="connsiteX5" fmla="*/ 5288 w 10023"/>
                <a:gd name="connsiteY5" fmla="*/ 11908 h 11908"/>
                <a:gd name="connsiteX6" fmla="*/ 6658 w 10023"/>
                <a:gd name="connsiteY6" fmla="*/ 7277 h 11908"/>
                <a:gd name="connsiteX7" fmla="*/ 8266 w 10023"/>
                <a:gd name="connsiteY7" fmla="*/ 6396 h 11908"/>
                <a:gd name="connsiteX8" fmla="*/ 9943 w 10023"/>
                <a:gd name="connsiteY8" fmla="*/ 1487 h 11908"/>
                <a:gd name="connsiteX0" fmla="*/ 1353 w 10107"/>
                <a:gd name="connsiteY0" fmla="*/ 0 h 11908"/>
                <a:gd name="connsiteX1" fmla="*/ 1353 w 10107"/>
                <a:gd name="connsiteY1" fmla="*/ 0 h 11908"/>
                <a:gd name="connsiteX2" fmla="*/ 239 w 10107"/>
                <a:gd name="connsiteY2" fmla="*/ 6194 h 11908"/>
                <a:gd name="connsiteX3" fmla="*/ 2979 w 10107"/>
                <a:gd name="connsiteY3" fmla="*/ 7702 h 11908"/>
                <a:gd name="connsiteX4" fmla="*/ 4347 w 10107"/>
                <a:gd name="connsiteY4" fmla="*/ 9033 h 11908"/>
                <a:gd name="connsiteX5" fmla="*/ 5288 w 10107"/>
                <a:gd name="connsiteY5" fmla="*/ 11908 h 11908"/>
                <a:gd name="connsiteX6" fmla="*/ 6658 w 10107"/>
                <a:gd name="connsiteY6" fmla="*/ 7277 h 11908"/>
                <a:gd name="connsiteX7" fmla="*/ 9566 w 10107"/>
                <a:gd name="connsiteY7" fmla="*/ 7713 h 11908"/>
                <a:gd name="connsiteX8" fmla="*/ 9943 w 10107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6658 w 10191"/>
                <a:gd name="connsiteY6" fmla="*/ 7277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7814 w 10191"/>
                <a:gd name="connsiteY6" fmla="*/ 8155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9"/>
                <a:gd name="connsiteX1" fmla="*/ 1353 w 10191"/>
                <a:gd name="connsiteY1" fmla="*/ 0 h 11909"/>
                <a:gd name="connsiteX2" fmla="*/ 239 w 10191"/>
                <a:gd name="connsiteY2" fmla="*/ 6194 h 11909"/>
                <a:gd name="connsiteX3" fmla="*/ 2979 w 10191"/>
                <a:gd name="connsiteY3" fmla="*/ 7702 h 11909"/>
                <a:gd name="connsiteX4" fmla="*/ 5288 w 10191"/>
                <a:gd name="connsiteY4" fmla="*/ 11908 h 11909"/>
                <a:gd name="connsiteX5" fmla="*/ 7814 w 10191"/>
                <a:gd name="connsiteY5" fmla="*/ 8155 h 11909"/>
                <a:gd name="connsiteX6" fmla="*/ 9999 w 10191"/>
                <a:gd name="connsiteY6" fmla="*/ 8152 h 11909"/>
                <a:gd name="connsiteX7" fmla="*/ 9943 w 10191"/>
                <a:gd name="connsiteY7" fmla="*/ 1487 h 11909"/>
                <a:gd name="connsiteX0" fmla="*/ 1353 w 10242"/>
                <a:gd name="connsiteY0" fmla="*/ 0 h 11909"/>
                <a:gd name="connsiteX1" fmla="*/ 1353 w 10242"/>
                <a:gd name="connsiteY1" fmla="*/ 0 h 11909"/>
                <a:gd name="connsiteX2" fmla="*/ 239 w 10242"/>
                <a:gd name="connsiteY2" fmla="*/ 6194 h 11909"/>
                <a:gd name="connsiteX3" fmla="*/ 2979 w 10242"/>
                <a:gd name="connsiteY3" fmla="*/ 7702 h 11909"/>
                <a:gd name="connsiteX4" fmla="*/ 5288 w 10242"/>
                <a:gd name="connsiteY4" fmla="*/ 11908 h 11909"/>
                <a:gd name="connsiteX5" fmla="*/ 7814 w 10242"/>
                <a:gd name="connsiteY5" fmla="*/ 8155 h 11909"/>
                <a:gd name="connsiteX6" fmla="*/ 10143 w 10242"/>
                <a:gd name="connsiteY6" fmla="*/ 7274 h 11909"/>
                <a:gd name="connsiteX7" fmla="*/ 9943 w 10242"/>
                <a:gd name="connsiteY7" fmla="*/ 1487 h 11909"/>
                <a:gd name="connsiteX0" fmla="*/ 1353 w 9943"/>
                <a:gd name="connsiteY0" fmla="*/ 0 h 11909"/>
                <a:gd name="connsiteX1" fmla="*/ 1353 w 9943"/>
                <a:gd name="connsiteY1" fmla="*/ 0 h 11909"/>
                <a:gd name="connsiteX2" fmla="*/ 239 w 9943"/>
                <a:gd name="connsiteY2" fmla="*/ 6194 h 11909"/>
                <a:gd name="connsiteX3" fmla="*/ 2979 w 9943"/>
                <a:gd name="connsiteY3" fmla="*/ 7702 h 11909"/>
                <a:gd name="connsiteX4" fmla="*/ 5288 w 9943"/>
                <a:gd name="connsiteY4" fmla="*/ 11908 h 11909"/>
                <a:gd name="connsiteX5" fmla="*/ 7814 w 9943"/>
                <a:gd name="connsiteY5" fmla="*/ 8155 h 11909"/>
                <a:gd name="connsiteX6" fmla="*/ 9943 w 9943"/>
                <a:gd name="connsiteY6" fmla="*/ 1487 h 11909"/>
                <a:gd name="connsiteX0" fmla="*/ 1361 w 10416"/>
                <a:gd name="connsiteY0" fmla="*/ 0 h 10000"/>
                <a:gd name="connsiteX1" fmla="*/ 1361 w 10416"/>
                <a:gd name="connsiteY1" fmla="*/ 0 h 10000"/>
                <a:gd name="connsiteX2" fmla="*/ 240 w 10416"/>
                <a:gd name="connsiteY2" fmla="*/ 5201 h 10000"/>
                <a:gd name="connsiteX3" fmla="*/ 2996 w 10416"/>
                <a:gd name="connsiteY3" fmla="*/ 6467 h 10000"/>
                <a:gd name="connsiteX4" fmla="*/ 5318 w 10416"/>
                <a:gd name="connsiteY4" fmla="*/ 9999 h 10000"/>
                <a:gd name="connsiteX5" fmla="*/ 7859 w 10416"/>
                <a:gd name="connsiteY5" fmla="*/ 6848 h 10000"/>
                <a:gd name="connsiteX6" fmla="*/ 10328 w 10416"/>
                <a:gd name="connsiteY6" fmla="*/ 7216 h 10000"/>
                <a:gd name="connsiteX7" fmla="*/ 10000 w 1041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6847 h 10000"/>
                <a:gd name="connsiteX7" fmla="*/ 10000 w 1082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5741 h 10000"/>
                <a:gd name="connsiteX7" fmla="*/ 10000 w 10826"/>
                <a:gd name="connsiteY7" fmla="*/ 1249 h 10000"/>
                <a:gd name="connsiteX0" fmla="*/ 1361 w 10821"/>
                <a:gd name="connsiteY0" fmla="*/ 0 h 10000"/>
                <a:gd name="connsiteX1" fmla="*/ 1361 w 10821"/>
                <a:gd name="connsiteY1" fmla="*/ 0 h 10000"/>
                <a:gd name="connsiteX2" fmla="*/ 240 w 10821"/>
                <a:gd name="connsiteY2" fmla="*/ 5201 h 10000"/>
                <a:gd name="connsiteX3" fmla="*/ 2996 w 10821"/>
                <a:gd name="connsiteY3" fmla="*/ 6467 h 10000"/>
                <a:gd name="connsiteX4" fmla="*/ 5318 w 10821"/>
                <a:gd name="connsiteY4" fmla="*/ 9999 h 10000"/>
                <a:gd name="connsiteX5" fmla="*/ 7859 w 10821"/>
                <a:gd name="connsiteY5" fmla="*/ 6848 h 10000"/>
                <a:gd name="connsiteX6" fmla="*/ 10764 w 10821"/>
                <a:gd name="connsiteY6" fmla="*/ 5741 h 10000"/>
                <a:gd name="connsiteX7" fmla="*/ 9855 w 10821"/>
                <a:gd name="connsiteY7" fmla="*/ 143 h 10000"/>
                <a:gd name="connsiteX0" fmla="*/ 1361 w 11670"/>
                <a:gd name="connsiteY0" fmla="*/ 0 h 10000"/>
                <a:gd name="connsiteX1" fmla="*/ 1361 w 11670"/>
                <a:gd name="connsiteY1" fmla="*/ 0 h 10000"/>
                <a:gd name="connsiteX2" fmla="*/ 240 w 11670"/>
                <a:gd name="connsiteY2" fmla="*/ 5201 h 10000"/>
                <a:gd name="connsiteX3" fmla="*/ 2996 w 11670"/>
                <a:gd name="connsiteY3" fmla="*/ 6467 h 10000"/>
                <a:gd name="connsiteX4" fmla="*/ 5318 w 11670"/>
                <a:gd name="connsiteY4" fmla="*/ 9999 h 10000"/>
                <a:gd name="connsiteX5" fmla="*/ 7859 w 11670"/>
                <a:gd name="connsiteY5" fmla="*/ 6848 h 10000"/>
                <a:gd name="connsiteX6" fmla="*/ 10764 w 11670"/>
                <a:gd name="connsiteY6" fmla="*/ 5741 h 10000"/>
                <a:gd name="connsiteX7" fmla="*/ 9855 w 11670"/>
                <a:gd name="connsiteY7" fmla="*/ 143 h 10000"/>
                <a:gd name="connsiteX0" fmla="*/ 1361 w 12617"/>
                <a:gd name="connsiteY0" fmla="*/ 0 h 10000"/>
                <a:gd name="connsiteX1" fmla="*/ 1361 w 12617"/>
                <a:gd name="connsiteY1" fmla="*/ 0 h 10000"/>
                <a:gd name="connsiteX2" fmla="*/ 240 w 12617"/>
                <a:gd name="connsiteY2" fmla="*/ 5201 h 10000"/>
                <a:gd name="connsiteX3" fmla="*/ 2996 w 12617"/>
                <a:gd name="connsiteY3" fmla="*/ 6467 h 10000"/>
                <a:gd name="connsiteX4" fmla="*/ 5318 w 12617"/>
                <a:gd name="connsiteY4" fmla="*/ 9999 h 10000"/>
                <a:gd name="connsiteX5" fmla="*/ 7859 w 12617"/>
                <a:gd name="connsiteY5" fmla="*/ 6848 h 10000"/>
                <a:gd name="connsiteX6" fmla="*/ 10764 w 12617"/>
                <a:gd name="connsiteY6" fmla="*/ 5741 h 10000"/>
                <a:gd name="connsiteX7" fmla="*/ 9855 w 12617"/>
                <a:gd name="connsiteY7" fmla="*/ 143 h 10000"/>
                <a:gd name="connsiteX0" fmla="*/ 1361 w 10863"/>
                <a:gd name="connsiteY0" fmla="*/ 0 h 10000"/>
                <a:gd name="connsiteX1" fmla="*/ 1361 w 10863"/>
                <a:gd name="connsiteY1" fmla="*/ 0 h 10000"/>
                <a:gd name="connsiteX2" fmla="*/ 240 w 10863"/>
                <a:gd name="connsiteY2" fmla="*/ 5201 h 10000"/>
                <a:gd name="connsiteX3" fmla="*/ 2996 w 10863"/>
                <a:gd name="connsiteY3" fmla="*/ 6467 h 10000"/>
                <a:gd name="connsiteX4" fmla="*/ 5318 w 10863"/>
                <a:gd name="connsiteY4" fmla="*/ 9999 h 10000"/>
                <a:gd name="connsiteX5" fmla="*/ 7859 w 10863"/>
                <a:gd name="connsiteY5" fmla="*/ 6848 h 10000"/>
                <a:gd name="connsiteX6" fmla="*/ 10764 w 10863"/>
                <a:gd name="connsiteY6" fmla="*/ 5741 h 10000"/>
                <a:gd name="connsiteX7" fmla="*/ 9855 w 10863"/>
                <a:gd name="connsiteY7" fmla="*/ 143 h 10000"/>
                <a:gd name="connsiteX0" fmla="*/ 604 w 10106"/>
                <a:gd name="connsiteY0" fmla="*/ 0 h 10000"/>
                <a:gd name="connsiteX1" fmla="*/ 604 w 10106"/>
                <a:gd name="connsiteY1" fmla="*/ 0 h 10000"/>
                <a:gd name="connsiteX2" fmla="*/ 355 w 10106"/>
                <a:gd name="connsiteY2" fmla="*/ 5201 h 10000"/>
                <a:gd name="connsiteX3" fmla="*/ 2239 w 10106"/>
                <a:gd name="connsiteY3" fmla="*/ 6467 h 10000"/>
                <a:gd name="connsiteX4" fmla="*/ 4561 w 10106"/>
                <a:gd name="connsiteY4" fmla="*/ 9999 h 10000"/>
                <a:gd name="connsiteX5" fmla="*/ 7102 w 10106"/>
                <a:gd name="connsiteY5" fmla="*/ 6848 h 10000"/>
                <a:gd name="connsiteX6" fmla="*/ 10007 w 10106"/>
                <a:gd name="connsiteY6" fmla="*/ 5741 h 10000"/>
                <a:gd name="connsiteX7" fmla="*/ 9098 w 10106"/>
                <a:gd name="connsiteY7" fmla="*/ 143 h 10000"/>
                <a:gd name="connsiteX0" fmla="*/ 604 w 9569"/>
                <a:gd name="connsiteY0" fmla="*/ 0 h 10000"/>
                <a:gd name="connsiteX1" fmla="*/ 604 w 9569"/>
                <a:gd name="connsiteY1" fmla="*/ 0 h 10000"/>
                <a:gd name="connsiteX2" fmla="*/ 355 w 9569"/>
                <a:gd name="connsiteY2" fmla="*/ 5201 h 10000"/>
                <a:gd name="connsiteX3" fmla="*/ 2239 w 9569"/>
                <a:gd name="connsiteY3" fmla="*/ 6467 h 10000"/>
                <a:gd name="connsiteX4" fmla="*/ 4561 w 9569"/>
                <a:gd name="connsiteY4" fmla="*/ 9999 h 10000"/>
                <a:gd name="connsiteX5" fmla="*/ 7102 w 9569"/>
                <a:gd name="connsiteY5" fmla="*/ 6848 h 10000"/>
                <a:gd name="connsiteX6" fmla="*/ 9426 w 9569"/>
                <a:gd name="connsiteY6" fmla="*/ 5372 h 10000"/>
                <a:gd name="connsiteX7" fmla="*/ 9098 w 9569"/>
                <a:gd name="connsiteY7" fmla="*/ 143 h 10000"/>
                <a:gd name="connsiteX0" fmla="*/ 631 w 9620"/>
                <a:gd name="connsiteY0" fmla="*/ 0 h 10000"/>
                <a:gd name="connsiteX1" fmla="*/ 631 w 9620"/>
                <a:gd name="connsiteY1" fmla="*/ 0 h 10000"/>
                <a:gd name="connsiteX2" fmla="*/ 371 w 9620"/>
                <a:gd name="connsiteY2" fmla="*/ 5201 h 10000"/>
                <a:gd name="connsiteX3" fmla="*/ 2340 w 9620"/>
                <a:gd name="connsiteY3" fmla="*/ 6467 h 10000"/>
                <a:gd name="connsiteX4" fmla="*/ 4766 w 9620"/>
                <a:gd name="connsiteY4" fmla="*/ 9999 h 10000"/>
                <a:gd name="connsiteX5" fmla="*/ 7422 w 9620"/>
                <a:gd name="connsiteY5" fmla="*/ 6848 h 10000"/>
                <a:gd name="connsiteX6" fmla="*/ 9396 w 9620"/>
                <a:gd name="connsiteY6" fmla="*/ 5372 h 10000"/>
                <a:gd name="connsiteX7" fmla="*/ 9508 w 9620"/>
                <a:gd name="connsiteY7" fmla="*/ 143 h 10000"/>
                <a:gd name="connsiteX0" fmla="*/ 656 w 9906"/>
                <a:gd name="connsiteY0" fmla="*/ 594 h 10594"/>
                <a:gd name="connsiteX1" fmla="*/ 656 w 9906"/>
                <a:gd name="connsiteY1" fmla="*/ 594 h 10594"/>
                <a:gd name="connsiteX2" fmla="*/ 386 w 9906"/>
                <a:gd name="connsiteY2" fmla="*/ 5795 h 10594"/>
                <a:gd name="connsiteX3" fmla="*/ 2432 w 9906"/>
                <a:gd name="connsiteY3" fmla="*/ 7061 h 10594"/>
                <a:gd name="connsiteX4" fmla="*/ 4954 w 9906"/>
                <a:gd name="connsiteY4" fmla="*/ 10593 h 10594"/>
                <a:gd name="connsiteX5" fmla="*/ 7715 w 9906"/>
                <a:gd name="connsiteY5" fmla="*/ 7442 h 10594"/>
                <a:gd name="connsiteX6" fmla="*/ 9767 w 9906"/>
                <a:gd name="connsiteY6" fmla="*/ 5966 h 10594"/>
                <a:gd name="connsiteX7" fmla="*/ 9253 w 9906"/>
                <a:gd name="connsiteY7" fmla="*/ 0 h 1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06" h="10594">
                  <a:moveTo>
                    <a:pt x="656" y="594"/>
                  </a:moveTo>
                  <a:lnTo>
                    <a:pt x="656" y="594"/>
                  </a:lnTo>
                  <a:cubicBezTo>
                    <a:pt x="656" y="594"/>
                    <a:pt x="-619" y="4027"/>
                    <a:pt x="386" y="5795"/>
                  </a:cubicBezTo>
                  <a:cubicBezTo>
                    <a:pt x="1316" y="7668"/>
                    <a:pt x="1670" y="6261"/>
                    <a:pt x="2432" y="7061"/>
                  </a:cubicBezTo>
                  <a:cubicBezTo>
                    <a:pt x="3193" y="7861"/>
                    <a:pt x="4075" y="10530"/>
                    <a:pt x="4954" y="10593"/>
                  </a:cubicBezTo>
                  <a:cubicBezTo>
                    <a:pt x="5836" y="10656"/>
                    <a:pt x="7045" y="8459"/>
                    <a:pt x="7715" y="7442"/>
                  </a:cubicBezTo>
                  <a:cubicBezTo>
                    <a:pt x="8386" y="6425"/>
                    <a:pt x="9378" y="6899"/>
                    <a:pt x="9767" y="5966"/>
                  </a:cubicBezTo>
                  <a:cubicBezTo>
                    <a:pt x="10312" y="4296"/>
                    <a:pt x="9075" y="442"/>
                    <a:pt x="925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7" name="Freeform 46"/>
            <p:cNvSpPr>
              <a:spLocks/>
            </p:cNvSpPr>
            <p:nvPr/>
          </p:nvSpPr>
          <p:spPr bwMode="auto">
            <a:xfrm rot="120000">
              <a:off x="-1842504" y="2706452"/>
              <a:ext cx="600363" cy="172627"/>
            </a:xfrm>
            <a:custGeom>
              <a:avLst/>
              <a:gdLst>
                <a:gd name="T0" fmla="*/ 55 w 319"/>
                <a:gd name="T1" fmla="*/ 9 h 187"/>
                <a:gd name="T2" fmla="*/ 55 w 319"/>
                <a:gd name="T3" fmla="*/ 9 h 187"/>
                <a:gd name="T4" fmla="*/ 291 w 319"/>
                <a:gd name="T5" fmla="*/ 0 h 187"/>
                <a:gd name="T6" fmla="*/ 312 w 319"/>
                <a:gd name="T7" fmla="*/ 86 h 187"/>
                <a:gd name="T8" fmla="*/ 149 w 319"/>
                <a:gd name="T9" fmla="*/ 176 h 187"/>
                <a:gd name="T10" fmla="*/ 55 w 319"/>
                <a:gd name="T11" fmla="*/ 9 h 187"/>
                <a:gd name="connsiteX0" fmla="*/ 404 w 8496"/>
                <a:gd name="connsiteY0" fmla="*/ 481 h 8084"/>
                <a:gd name="connsiteX1" fmla="*/ 404 w 8496"/>
                <a:gd name="connsiteY1" fmla="*/ 481 h 8084"/>
                <a:gd name="connsiteX2" fmla="*/ 7802 w 8496"/>
                <a:gd name="connsiteY2" fmla="*/ 0 h 8084"/>
                <a:gd name="connsiteX3" fmla="*/ 8461 w 8496"/>
                <a:gd name="connsiteY3" fmla="*/ 4599 h 8084"/>
                <a:gd name="connsiteX4" fmla="*/ 4830 w 8496"/>
                <a:gd name="connsiteY4" fmla="*/ 7975 h 8084"/>
                <a:gd name="connsiteX5" fmla="*/ 404 w 8496"/>
                <a:gd name="connsiteY5" fmla="*/ 481 h 8084"/>
                <a:gd name="connsiteX0" fmla="*/ 996 w 9524"/>
                <a:gd name="connsiteY0" fmla="*/ 3262 h 9943"/>
                <a:gd name="connsiteX1" fmla="*/ 0 w 9524"/>
                <a:gd name="connsiteY1" fmla="*/ 595 h 9943"/>
                <a:gd name="connsiteX2" fmla="*/ 8707 w 9524"/>
                <a:gd name="connsiteY2" fmla="*/ 0 h 9943"/>
                <a:gd name="connsiteX3" fmla="*/ 9483 w 9524"/>
                <a:gd name="connsiteY3" fmla="*/ 5689 h 9943"/>
                <a:gd name="connsiteX4" fmla="*/ 5209 w 9524"/>
                <a:gd name="connsiteY4" fmla="*/ 9865 h 9943"/>
                <a:gd name="connsiteX5" fmla="*/ 996 w 9524"/>
                <a:gd name="connsiteY5" fmla="*/ 3262 h 9943"/>
                <a:gd name="connsiteX0" fmla="*/ 1046 w 10000"/>
                <a:gd name="connsiteY0" fmla="*/ 3281 h 10072"/>
                <a:gd name="connsiteX1" fmla="*/ 0 w 10000"/>
                <a:gd name="connsiteY1" fmla="*/ 598 h 10072"/>
                <a:gd name="connsiteX2" fmla="*/ 9142 w 10000"/>
                <a:gd name="connsiteY2" fmla="*/ 0 h 10072"/>
                <a:gd name="connsiteX3" fmla="*/ 9957 w 10000"/>
                <a:gd name="connsiteY3" fmla="*/ 5722 h 10072"/>
                <a:gd name="connsiteX4" fmla="*/ 5469 w 10000"/>
                <a:gd name="connsiteY4" fmla="*/ 9922 h 10072"/>
                <a:gd name="connsiteX5" fmla="*/ 2522 w 10000"/>
                <a:gd name="connsiteY5" fmla="*/ 8582 h 10072"/>
                <a:gd name="connsiteX6" fmla="*/ 1046 w 10000"/>
                <a:gd name="connsiteY6" fmla="*/ 3281 h 10072"/>
                <a:gd name="connsiteX0" fmla="*/ 1046 w 9594"/>
                <a:gd name="connsiteY0" fmla="*/ 3580 h 10342"/>
                <a:gd name="connsiteX1" fmla="*/ 0 w 9594"/>
                <a:gd name="connsiteY1" fmla="*/ 897 h 10342"/>
                <a:gd name="connsiteX2" fmla="*/ 9142 w 9594"/>
                <a:gd name="connsiteY2" fmla="*/ 299 h 10342"/>
                <a:gd name="connsiteX3" fmla="*/ 8131 w 9594"/>
                <a:gd name="connsiteY3" fmla="*/ 6469 h 10342"/>
                <a:gd name="connsiteX4" fmla="*/ 5469 w 9594"/>
                <a:gd name="connsiteY4" fmla="*/ 10221 h 10342"/>
                <a:gd name="connsiteX5" fmla="*/ 2522 w 9594"/>
                <a:gd name="connsiteY5" fmla="*/ 8881 h 10342"/>
                <a:gd name="connsiteX6" fmla="*/ 1046 w 9594"/>
                <a:gd name="connsiteY6" fmla="*/ 3580 h 10342"/>
                <a:gd name="connsiteX0" fmla="*/ 1090 w 9621"/>
                <a:gd name="connsiteY0" fmla="*/ 3193 h 9731"/>
                <a:gd name="connsiteX1" fmla="*/ 0 w 9621"/>
                <a:gd name="connsiteY1" fmla="*/ 598 h 9731"/>
                <a:gd name="connsiteX2" fmla="*/ 5882 w 9621"/>
                <a:gd name="connsiteY2" fmla="*/ 3976 h 9731"/>
                <a:gd name="connsiteX3" fmla="*/ 9529 w 9621"/>
                <a:gd name="connsiteY3" fmla="*/ 20 h 9731"/>
                <a:gd name="connsiteX4" fmla="*/ 8475 w 9621"/>
                <a:gd name="connsiteY4" fmla="*/ 5986 h 9731"/>
                <a:gd name="connsiteX5" fmla="*/ 5700 w 9621"/>
                <a:gd name="connsiteY5" fmla="*/ 9614 h 9731"/>
                <a:gd name="connsiteX6" fmla="*/ 2629 w 9621"/>
                <a:gd name="connsiteY6" fmla="*/ 8318 h 9731"/>
                <a:gd name="connsiteX7" fmla="*/ 1090 w 9621"/>
                <a:gd name="connsiteY7" fmla="*/ 3193 h 9731"/>
                <a:gd name="connsiteX0" fmla="*/ 288 w 9155"/>
                <a:gd name="connsiteY0" fmla="*/ 3280 h 9999"/>
                <a:gd name="connsiteX1" fmla="*/ 0 w 9155"/>
                <a:gd name="connsiteY1" fmla="*/ 3725 h 9999"/>
                <a:gd name="connsiteX2" fmla="*/ 5269 w 9155"/>
                <a:gd name="connsiteY2" fmla="*/ 4085 h 9999"/>
                <a:gd name="connsiteX3" fmla="*/ 9059 w 9155"/>
                <a:gd name="connsiteY3" fmla="*/ 20 h 9999"/>
                <a:gd name="connsiteX4" fmla="*/ 7964 w 9155"/>
                <a:gd name="connsiteY4" fmla="*/ 6150 h 9999"/>
                <a:gd name="connsiteX5" fmla="*/ 5080 w 9155"/>
                <a:gd name="connsiteY5" fmla="*/ 9879 h 9999"/>
                <a:gd name="connsiteX6" fmla="*/ 1888 w 9155"/>
                <a:gd name="connsiteY6" fmla="*/ 8547 h 9999"/>
                <a:gd name="connsiteX7" fmla="*/ 288 w 9155"/>
                <a:gd name="connsiteY7" fmla="*/ 3280 h 9999"/>
                <a:gd name="connsiteX0" fmla="*/ 315 w 10886"/>
                <a:gd name="connsiteY0" fmla="*/ 1515 h 8235"/>
                <a:gd name="connsiteX1" fmla="*/ 0 w 10886"/>
                <a:gd name="connsiteY1" fmla="*/ 1960 h 8235"/>
                <a:gd name="connsiteX2" fmla="*/ 5755 w 10886"/>
                <a:gd name="connsiteY2" fmla="*/ 2320 h 8235"/>
                <a:gd name="connsiteX3" fmla="*/ 10818 w 10886"/>
                <a:gd name="connsiteY3" fmla="*/ 33 h 8235"/>
                <a:gd name="connsiteX4" fmla="*/ 8699 w 10886"/>
                <a:gd name="connsiteY4" fmla="*/ 4386 h 8235"/>
                <a:gd name="connsiteX5" fmla="*/ 5549 w 10886"/>
                <a:gd name="connsiteY5" fmla="*/ 8115 h 8235"/>
                <a:gd name="connsiteX6" fmla="*/ 2062 w 10886"/>
                <a:gd name="connsiteY6" fmla="*/ 6783 h 8235"/>
                <a:gd name="connsiteX7" fmla="*/ 315 w 10886"/>
                <a:gd name="connsiteY7" fmla="*/ 1515 h 8235"/>
                <a:gd name="connsiteX0" fmla="*/ 289 w 10001"/>
                <a:gd name="connsiteY0" fmla="*/ 254 h 8414"/>
                <a:gd name="connsiteX1" fmla="*/ 0 w 10001"/>
                <a:gd name="connsiteY1" fmla="*/ 794 h 8414"/>
                <a:gd name="connsiteX2" fmla="*/ 5287 w 10001"/>
                <a:gd name="connsiteY2" fmla="*/ 1231 h 8414"/>
                <a:gd name="connsiteX3" fmla="*/ 9938 w 10001"/>
                <a:gd name="connsiteY3" fmla="*/ 76 h 8414"/>
                <a:gd name="connsiteX4" fmla="*/ 7991 w 10001"/>
                <a:gd name="connsiteY4" fmla="*/ 3740 h 8414"/>
                <a:gd name="connsiteX5" fmla="*/ 5097 w 10001"/>
                <a:gd name="connsiteY5" fmla="*/ 8268 h 8414"/>
                <a:gd name="connsiteX6" fmla="*/ 1894 w 10001"/>
                <a:gd name="connsiteY6" fmla="*/ 6651 h 8414"/>
                <a:gd name="connsiteX7" fmla="*/ 289 w 10001"/>
                <a:gd name="connsiteY7" fmla="*/ 254 h 8414"/>
                <a:gd name="connsiteX0" fmla="*/ 289 w 10081"/>
                <a:gd name="connsiteY0" fmla="*/ 404 h 9985"/>
                <a:gd name="connsiteX1" fmla="*/ 0 w 10081"/>
                <a:gd name="connsiteY1" fmla="*/ 1046 h 9985"/>
                <a:gd name="connsiteX2" fmla="*/ 5286 w 10081"/>
                <a:gd name="connsiteY2" fmla="*/ 1565 h 9985"/>
                <a:gd name="connsiteX3" fmla="*/ 9937 w 10081"/>
                <a:gd name="connsiteY3" fmla="*/ 192 h 9985"/>
                <a:gd name="connsiteX4" fmla="*/ 8839 w 10081"/>
                <a:gd name="connsiteY4" fmla="*/ 6482 h 9985"/>
                <a:gd name="connsiteX5" fmla="*/ 5096 w 10081"/>
                <a:gd name="connsiteY5" fmla="*/ 9928 h 9985"/>
                <a:gd name="connsiteX6" fmla="*/ 1894 w 10081"/>
                <a:gd name="connsiteY6" fmla="*/ 8007 h 9985"/>
                <a:gd name="connsiteX7" fmla="*/ 289 w 10081"/>
                <a:gd name="connsiteY7" fmla="*/ 404 h 9985"/>
                <a:gd name="connsiteX0" fmla="*/ 0 w 12082"/>
                <a:gd name="connsiteY0" fmla="*/ 4864 h 9999"/>
                <a:gd name="connsiteX1" fmla="*/ 2082 w 12082"/>
                <a:gd name="connsiteY1" fmla="*/ 1048 h 9999"/>
                <a:gd name="connsiteX2" fmla="*/ 7326 w 12082"/>
                <a:gd name="connsiteY2" fmla="*/ 1567 h 9999"/>
                <a:gd name="connsiteX3" fmla="*/ 11939 w 12082"/>
                <a:gd name="connsiteY3" fmla="*/ 192 h 9999"/>
                <a:gd name="connsiteX4" fmla="*/ 10850 w 12082"/>
                <a:gd name="connsiteY4" fmla="*/ 6492 h 9999"/>
                <a:gd name="connsiteX5" fmla="*/ 7137 w 12082"/>
                <a:gd name="connsiteY5" fmla="*/ 9943 h 9999"/>
                <a:gd name="connsiteX6" fmla="*/ 3961 w 12082"/>
                <a:gd name="connsiteY6" fmla="*/ 8019 h 9999"/>
                <a:gd name="connsiteX7" fmla="*/ 0 w 12082"/>
                <a:gd name="connsiteY7" fmla="*/ 4864 h 9999"/>
                <a:gd name="connsiteX0" fmla="*/ 0 w 12593"/>
                <a:gd name="connsiteY0" fmla="*/ 4864 h 10000"/>
                <a:gd name="connsiteX1" fmla="*/ 1723 w 12593"/>
                <a:gd name="connsiteY1" fmla="*/ 1048 h 10000"/>
                <a:gd name="connsiteX2" fmla="*/ 6064 w 12593"/>
                <a:gd name="connsiteY2" fmla="*/ 1567 h 10000"/>
                <a:gd name="connsiteX3" fmla="*/ 12551 w 12593"/>
                <a:gd name="connsiteY3" fmla="*/ 192 h 10000"/>
                <a:gd name="connsiteX4" fmla="*/ 8980 w 12593"/>
                <a:gd name="connsiteY4" fmla="*/ 6493 h 10000"/>
                <a:gd name="connsiteX5" fmla="*/ 5907 w 12593"/>
                <a:gd name="connsiteY5" fmla="*/ 9944 h 10000"/>
                <a:gd name="connsiteX6" fmla="*/ 3278 w 12593"/>
                <a:gd name="connsiteY6" fmla="*/ 8020 h 10000"/>
                <a:gd name="connsiteX7" fmla="*/ 0 w 12593"/>
                <a:gd name="connsiteY7" fmla="*/ 4864 h 10000"/>
                <a:gd name="connsiteX0" fmla="*/ 0 w 12648"/>
                <a:gd name="connsiteY0" fmla="*/ 4837 h 10001"/>
                <a:gd name="connsiteX1" fmla="*/ 1723 w 12648"/>
                <a:gd name="connsiteY1" fmla="*/ 1021 h 10001"/>
                <a:gd name="connsiteX2" fmla="*/ 6064 w 12648"/>
                <a:gd name="connsiteY2" fmla="*/ 1540 h 10001"/>
                <a:gd name="connsiteX3" fmla="*/ 12551 w 12648"/>
                <a:gd name="connsiteY3" fmla="*/ 165 h 10001"/>
                <a:gd name="connsiteX4" fmla="*/ 10048 w 12648"/>
                <a:gd name="connsiteY4" fmla="*/ 5971 h 10001"/>
                <a:gd name="connsiteX5" fmla="*/ 5907 w 12648"/>
                <a:gd name="connsiteY5" fmla="*/ 9917 h 10001"/>
                <a:gd name="connsiteX6" fmla="*/ 3278 w 12648"/>
                <a:gd name="connsiteY6" fmla="*/ 7993 h 10001"/>
                <a:gd name="connsiteX7" fmla="*/ 0 w 12648"/>
                <a:gd name="connsiteY7" fmla="*/ 4837 h 10001"/>
                <a:gd name="connsiteX0" fmla="*/ 0 w 12648"/>
                <a:gd name="connsiteY0" fmla="*/ 4837 h 12099"/>
                <a:gd name="connsiteX1" fmla="*/ 1723 w 12648"/>
                <a:gd name="connsiteY1" fmla="*/ 1021 h 12099"/>
                <a:gd name="connsiteX2" fmla="*/ 6064 w 12648"/>
                <a:gd name="connsiteY2" fmla="*/ 1540 h 12099"/>
                <a:gd name="connsiteX3" fmla="*/ 12551 w 12648"/>
                <a:gd name="connsiteY3" fmla="*/ 165 h 12099"/>
                <a:gd name="connsiteX4" fmla="*/ 10048 w 12648"/>
                <a:gd name="connsiteY4" fmla="*/ 5971 h 12099"/>
                <a:gd name="connsiteX5" fmla="*/ 6294 w 12648"/>
                <a:gd name="connsiteY5" fmla="*/ 12072 h 12099"/>
                <a:gd name="connsiteX6" fmla="*/ 3278 w 12648"/>
                <a:gd name="connsiteY6" fmla="*/ 7993 h 12099"/>
                <a:gd name="connsiteX7" fmla="*/ 0 w 12648"/>
                <a:gd name="connsiteY7" fmla="*/ 4837 h 12099"/>
                <a:gd name="connsiteX0" fmla="*/ 0 w 12648"/>
                <a:gd name="connsiteY0" fmla="*/ 4837 h 12291"/>
                <a:gd name="connsiteX1" fmla="*/ 1723 w 12648"/>
                <a:gd name="connsiteY1" fmla="*/ 1021 h 12291"/>
                <a:gd name="connsiteX2" fmla="*/ 6064 w 12648"/>
                <a:gd name="connsiteY2" fmla="*/ 1540 h 12291"/>
                <a:gd name="connsiteX3" fmla="*/ 12551 w 12648"/>
                <a:gd name="connsiteY3" fmla="*/ 165 h 12291"/>
                <a:gd name="connsiteX4" fmla="*/ 10048 w 12648"/>
                <a:gd name="connsiteY4" fmla="*/ 5971 h 12291"/>
                <a:gd name="connsiteX5" fmla="*/ 6294 w 12648"/>
                <a:gd name="connsiteY5" fmla="*/ 12072 h 12291"/>
                <a:gd name="connsiteX6" fmla="*/ 3278 w 12648"/>
                <a:gd name="connsiteY6" fmla="*/ 10138 h 12291"/>
                <a:gd name="connsiteX7" fmla="*/ 0 w 12648"/>
                <a:gd name="connsiteY7" fmla="*/ 4837 h 12291"/>
                <a:gd name="connsiteX0" fmla="*/ 0 w 12830"/>
                <a:gd name="connsiteY0" fmla="*/ 4997 h 12286"/>
                <a:gd name="connsiteX1" fmla="*/ 1723 w 12830"/>
                <a:gd name="connsiteY1" fmla="*/ 1181 h 12286"/>
                <a:gd name="connsiteX2" fmla="*/ 6064 w 12830"/>
                <a:gd name="connsiteY2" fmla="*/ 1700 h 12286"/>
                <a:gd name="connsiteX3" fmla="*/ 12551 w 12830"/>
                <a:gd name="connsiteY3" fmla="*/ 325 h 12286"/>
                <a:gd name="connsiteX4" fmla="*/ 11598 w 12830"/>
                <a:gd name="connsiteY4" fmla="*/ 8808 h 12286"/>
                <a:gd name="connsiteX5" fmla="*/ 6294 w 12830"/>
                <a:gd name="connsiteY5" fmla="*/ 12232 h 12286"/>
                <a:gd name="connsiteX6" fmla="*/ 3278 w 12830"/>
                <a:gd name="connsiteY6" fmla="*/ 10298 h 12286"/>
                <a:gd name="connsiteX7" fmla="*/ 0 w 12830"/>
                <a:gd name="connsiteY7" fmla="*/ 4997 h 12286"/>
                <a:gd name="connsiteX0" fmla="*/ 0 w 12943"/>
                <a:gd name="connsiteY0" fmla="*/ 4997 h 12286"/>
                <a:gd name="connsiteX1" fmla="*/ 1723 w 12943"/>
                <a:gd name="connsiteY1" fmla="*/ 1181 h 12286"/>
                <a:gd name="connsiteX2" fmla="*/ 6064 w 12943"/>
                <a:gd name="connsiteY2" fmla="*/ 1700 h 12286"/>
                <a:gd name="connsiteX3" fmla="*/ 12551 w 12943"/>
                <a:gd name="connsiteY3" fmla="*/ 325 h 12286"/>
                <a:gd name="connsiteX4" fmla="*/ 11598 w 12943"/>
                <a:gd name="connsiteY4" fmla="*/ 8808 h 12286"/>
                <a:gd name="connsiteX5" fmla="*/ 6294 w 12943"/>
                <a:gd name="connsiteY5" fmla="*/ 12232 h 12286"/>
                <a:gd name="connsiteX6" fmla="*/ 3278 w 12943"/>
                <a:gd name="connsiteY6" fmla="*/ 10298 h 12286"/>
                <a:gd name="connsiteX7" fmla="*/ 0 w 12943"/>
                <a:gd name="connsiteY7" fmla="*/ 4997 h 12286"/>
                <a:gd name="connsiteX0" fmla="*/ 0 w 12802"/>
                <a:gd name="connsiteY0" fmla="*/ 5234 h 12523"/>
                <a:gd name="connsiteX1" fmla="*/ 1723 w 12802"/>
                <a:gd name="connsiteY1" fmla="*/ 1418 h 12523"/>
                <a:gd name="connsiteX2" fmla="*/ 7999 w 12802"/>
                <a:gd name="connsiteY2" fmla="*/ 867 h 12523"/>
                <a:gd name="connsiteX3" fmla="*/ 12551 w 12802"/>
                <a:gd name="connsiteY3" fmla="*/ 562 h 12523"/>
                <a:gd name="connsiteX4" fmla="*/ 11598 w 12802"/>
                <a:gd name="connsiteY4" fmla="*/ 9045 h 12523"/>
                <a:gd name="connsiteX5" fmla="*/ 6294 w 12802"/>
                <a:gd name="connsiteY5" fmla="*/ 12469 h 12523"/>
                <a:gd name="connsiteX6" fmla="*/ 3278 w 12802"/>
                <a:gd name="connsiteY6" fmla="*/ 10535 h 12523"/>
                <a:gd name="connsiteX7" fmla="*/ 0 w 12802"/>
                <a:gd name="connsiteY7" fmla="*/ 5234 h 12523"/>
                <a:gd name="connsiteX0" fmla="*/ 0 w 12602"/>
                <a:gd name="connsiteY0" fmla="*/ 5370 h 12659"/>
                <a:gd name="connsiteX1" fmla="*/ 1723 w 12602"/>
                <a:gd name="connsiteY1" fmla="*/ 1554 h 12659"/>
                <a:gd name="connsiteX2" fmla="*/ 7999 w 12602"/>
                <a:gd name="connsiteY2" fmla="*/ 1003 h 12659"/>
                <a:gd name="connsiteX3" fmla="*/ 10782 w 12602"/>
                <a:gd name="connsiteY3" fmla="*/ 536 h 12659"/>
                <a:gd name="connsiteX4" fmla="*/ 12551 w 12602"/>
                <a:gd name="connsiteY4" fmla="*/ 698 h 12659"/>
                <a:gd name="connsiteX5" fmla="*/ 11598 w 12602"/>
                <a:gd name="connsiteY5" fmla="*/ 9181 h 12659"/>
                <a:gd name="connsiteX6" fmla="*/ 6294 w 12602"/>
                <a:gd name="connsiteY6" fmla="*/ 12605 h 12659"/>
                <a:gd name="connsiteX7" fmla="*/ 3278 w 12602"/>
                <a:gd name="connsiteY7" fmla="*/ 10671 h 12659"/>
                <a:gd name="connsiteX8" fmla="*/ 0 w 12602"/>
                <a:gd name="connsiteY8" fmla="*/ 5370 h 12659"/>
                <a:gd name="connsiteX0" fmla="*/ 0 w 12961"/>
                <a:gd name="connsiteY0" fmla="*/ 4835 h 12124"/>
                <a:gd name="connsiteX1" fmla="*/ 1723 w 12961"/>
                <a:gd name="connsiteY1" fmla="*/ 1019 h 12124"/>
                <a:gd name="connsiteX2" fmla="*/ 7999 w 12961"/>
                <a:gd name="connsiteY2" fmla="*/ 468 h 12124"/>
                <a:gd name="connsiteX3" fmla="*/ 10782 w 12961"/>
                <a:gd name="connsiteY3" fmla="*/ 1 h 12124"/>
                <a:gd name="connsiteX4" fmla="*/ 12938 w 12961"/>
                <a:gd name="connsiteY4" fmla="*/ 3387 h 12124"/>
                <a:gd name="connsiteX5" fmla="*/ 11598 w 12961"/>
                <a:gd name="connsiteY5" fmla="*/ 8646 h 12124"/>
                <a:gd name="connsiteX6" fmla="*/ 6294 w 12961"/>
                <a:gd name="connsiteY6" fmla="*/ 12070 h 12124"/>
                <a:gd name="connsiteX7" fmla="*/ 3278 w 12961"/>
                <a:gd name="connsiteY7" fmla="*/ 10136 h 12124"/>
                <a:gd name="connsiteX8" fmla="*/ 0 w 12961"/>
                <a:gd name="connsiteY8" fmla="*/ 4835 h 12124"/>
                <a:gd name="connsiteX0" fmla="*/ 0 w 14302"/>
                <a:gd name="connsiteY0" fmla="*/ 4835 h 12124"/>
                <a:gd name="connsiteX1" fmla="*/ 1723 w 14302"/>
                <a:gd name="connsiteY1" fmla="*/ 1019 h 12124"/>
                <a:gd name="connsiteX2" fmla="*/ 7999 w 14302"/>
                <a:gd name="connsiteY2" fmla="*/ 468 h 12124"/>
                <a:gd name="connsiteX3" fmla="*/ 10782 w 14302"/>
                <a:gd name="connsiteY3" fmla="*/ 1 h 12124"/>
                <a:gd name="connsiteX4" fmla="*/ 14295 w 14302"/>
                <a:gd name="connsiteY4" fmla="*/ 3387 h 12124"/>
                <a:gd name="connsiteX5" fmla="*/ 11598 w 14302"/>
                <a:gd name="connsiteY5" fmla="*/ 8646 h 12124"/>
                <a:gd name="connsiteX6" fmla="*/ 6294 w 14302"/>
                <a:gd name="connsiteY6" fmla="*/ 12070 h 12124"/>
                <a:gd name="connsiteX7" fmla="*/ 3278 w 14302"/>
                <a:gd name="connsiteY7" fmla="*/ 10136 h 12124"/>
                <a:gd name="connsiteX8" fmla="*/ 0 w 14302"/>
                <a:gd name="connsiteY8" fmla="*/ 4835 h 12124"/>
                <a:gd name="connsiteX0" fmla="*/ 0 w 13533"/>
                <a:gd name="connsiteY0" fmla="*/ 4835 h 12124"/>
                <a:gd name="connsiteX1" fmla="*/ 1723 w 13533"/>
                <a:gd name="connsiteY1" fmla="*/ 1019 h 12124"/>
                <a:gd name="connsiteX2" fmla="*/ 7999 w 13533"/>
                <a:gd name="connsiteY2" fmla="*/ 468 h 12124"/>
                <a:gd name="connsiteX3" fmla="*/ 10782 w 13533"/>
                <a:gd name="connsiteY3" fmla="*/ 1 h 12124"/>
                <a:gd name="connsiteX4" fmla="*/ 13521 w 13533"/>
                <a:gd name="connsiteY4" fmla="*/ 5537 h 12124"/>
                <a:gd name="connsiteX5" fmla="*/ 11598 w 13533"/>
                <a:gd name="connsiteY5" fmla="*/ 8646 h 12124"/>
                <a:gd name="connsiteX6" fmla="*/ 6294 w 13533"/>
                <a:gd name="connsiteY6" fmla="*/ 12070 h 12124"/>
                <a:gd name="connsiteX7" fmla="*/ 3278 w 13533"/>
                <a:gd name="connsiteY7" fmla="*/ 10136 h 12124"/>
                <a:gd name="connsiteX8" fmla="*/ 0 w 13533"/>
                <a:gd name="connsiteY8" fmla="*/ 4835 h 12124"/>
                <a:gd name="connsiteX0" fmla="*/ 0 w 13920"/>
                <a:gd name="connsiteY0" fmla="*/ 7522 h 12124"/>
                <a:gd name="connsiteX1" fmla="*/ 2110 w 13920"/>
                <a:gd name="connsiteY1" fmla="*/ 1019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7805 w 13920"/>
                <a:gd name="connsiteY2" fmla="*/ 1005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6681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8424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805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2109 w 13960"/>
                <a:gd name="connsiteY1" fmla="*/ 2095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3955"/>
                <a:gd name="connsiteX1" fmla="*/ 2109 w 13960"/>
                <a:gd name="connsiteY1" fmla="*/ 2095 h 13955"/>
                <a:gd name="connsiteX2" fmla="*/ 7224 w 13960"/>
                <a:gd name="connsiteY2" fmla="*/ 1005 h 13955"/>
                <a:gd name="connsiteX3" fmla="*/ 11169 w 13960"/>
                <a:gd name="connsiteY3" fmla="*/ 1 h 13955"/>
                <a:gd name="connsiteX4" fmla="*/ 13908 w 13960"/>
                <a:gd name="connsiteY4" fmla="*/ 5537 h 13955"/>
                <a:gd name="connsiteX5" fmla="*/ 12566 w 13960"/>
                <a:gd name="connsiteY5" fmla="*/ 8110 h 13955"/>
                <a:gd name="connsiteX6" fmla="*/ 8424 w 13960"/>
                <a:gd name="connsiteY6" fmla="*/ 12070 h 13955"/>
                <a:gd name="connsiteX7" fmla="*/ 3858 w 13960"/>
                <a:gd name="connsiteY7" fmla="*/ 13361 h 13955"/>
                <a:gd name="connsiteX8" fmla="*/ 0 w 13960"/>
                <a:gd name="connsiteY8" fmla="*/ 7522 h 13955"/>
                <a:gd name="connsiteX0" fmla="*/ 0 w 13960"/>
                <a:gd name="connsiteY0" fmla="*/ 7522 h 23419"/>
                <a:gd name="connsiteX1" fmla="*/ 2109 w 13960"/>
                <a:gd name="connsiteY1" fmla="*/ 2095 h 23419"/>
                <a:gd name="connsiteX2" fmla="*/ 7224 w 13960"/>
                <a:gd name="connsiteY2" fmla="*/ 1005 h 23419"/>
                <a:gd name="connsiteX3" fmla="*/ 11169 w 13960"/>
                <a:gd name="connsiteY3" fmla="*/ 1 h 23419"/>
                <a:gd name="connsiteX4" fmla="*/ 13908 w 13960"/>
                <a:gd name="connsiteY4" fmla="*/ 5537 h 23419"/>
                <a:gd name="connsiteX5" fmla="*/ 12566 w 13960"/>
                <a:gd name="connsiteY5" fmla="*/ 8110 h 23419"/>
                <a:gd name="connsiteX6" fmla="*/ 11136 w 13960"/>
                <a:gd name="connsiteY6" fmla="*/ 23361 h 23419"/>
                <a:gd name="connsiteX7" fmla="*/ 3858 w 13960"/>
                <a:gd name="connsiteY7" fmla="*/ 13361 h 23419"/>
                <a:gd name="connsiteX8" fmla="*/ 0 w 13960"/>
                <a:gd name="connsiteY8" fmla="*/ 7522 h 23419"/>
                <a:gd name="connsiteX0" fmla="*/ 0 w 13960"/>
                <a:gd name="connsiteY0" fmla="*/ 7522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7522 h 15138"/>
                <a:gd name="connsiteX0" fmla="*/ 0 w 13960"/>
                <a:gd name="connsiteY0" fmla="*/ 4833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4833 h 15138"/>
                <a:gd name="connsiteX0" fmla="*/ 0 w 13613"/>
                <a:gd name="connsiteY0" fmla="*/ 4833 h 15138"/>
                <a:gd name="connsiteX1" fmla="*/ 2109 w 13613"/>
                <a:gd name="connsiteY1" fmla="*/ 2095 h 15138"/>
                <a:gd name="connsiteX2" fmla="*/ 7224 w 13613"/>
                <a:gd name="connsiteY2" fmla="*/ 1005 h 15138"/>
                <a:gd name="connsiteX3" fmla="*/ 11169 w 13613"/>
                <a:gd name="connsiteY3" fmla="*/ 1 h 15138"/>
                <a:gd name="connsiteX4" fmla="*/ 13521 w 13613"/>
                <a:gd name="connsiteY4" fmla="*/ 3386 h 15138"/>
                <a:gd name="connsiteX5" fmla="*/ 12566 w 13613"/>
                <a:gd name="connsiteY5" fmla="*/ 8110 h 15138"/>
                <a:gd name="connsiteX6" fmla="*/ 8812 w 13613"/>
                <a:gd name="connsiteY6" fmla="*/ 14752 h 15138"/>
                <a:gd name="connsiteX7" fmla="*/ 3858 w 13613"/>
                <a:gd name="connsiteY7" fmla="*/ 13361 h 15138"/>
                <a:gd name="connsiteX8" fmla="*/ 0 w 13613"/>
                <a:gd name="connsiteY8" fmla="*/ 4833 h 15138"/>
                <a:gd name="connsiteX0" fmla="*/ 0 w 13613"/>
                <a:gd name="connsiteY0" fmla="*/ 4833 h 13975"/>
                <a:gd name="connsiteX1" fmla="*/ 2109 w 13613"/>
                <a:gd name="connsiteY1" fmla="*/ 2095 h 13975"/>
                <a:gd name="connsiteX2" fmla="*/ 7224 w 13613"/>
                <a:gd name="connsiteY2" fmla="*/ 1005 h 13975"/>
                <a:gd name="connsiteX3" fmla="*/ 11169 w 13613"/>
                <a:gd name="connsiteY3" fmla="*/ 1 h 13975"/>
                <a:gd name="connsiteX4" fmla="*/ 13521 w 13613"/>
                <a:gd name="connsiteY4" fmla="*/ 3386 h 13975"/>
                <a:gd name="connsiteX5" fmla="*/ 12566 w 13613"/>
                <a:gd name="connsiteY5" fmla="*/ 8110 h 13975"/>
                <a:gd name="connsiteX6" fmla="*/ 7884 w 13613"/>
                <a:gd name="connsiteY6" fmla="*/ 12175 h 13975"/>
                <a:gd name="connsiteX7" fmla="*/ 3858 w 13613"/>
                <a:gd name="connsiteY7" fmla="*/ 13361 h 13975"/>
                <a:gd name="connsiteX8" fmla="*/ 0 w 13613"/>
                <a:gd name="connsiteY8" fmla="*/ 4833 h 13975"/>
                <a:gd name="connsiteX0" fmla="*/ 0 w 13613"/>
                <a:gd name="connsiteY0" fmla="*/ 4833 h 12371"/>
                <a:gd name="connsiteX1" fmla="*/ 2109 w 13613"/>
                <a:gd name="connsiteY1" fmla="*/ 2095 h 12371"/>
                <a:gd name="connsiteX2" fmla="*/ 7224 w 13613"/>
                <a:gd name="connsiteY2" fmla="*/ 1005 h 12371"/>
                <a:gd name="connsiteX3" fmla="*/ 11169 w 13613"/>
                <a:gd name="connsiteY3" fmla="*/ 1 h 12371"/>
                <a:gd name="connsiteX4" fmla="*/ 13521 w 13613"/>
                <a:gd name="connsiteY4" fmla="*/ 3386 h 12371"/>
                <a:gd name="connsiteX5" fmla="*/ 12566 w 13613"/>
                <a:gd name="connsiteY5" fmla="*/ 8110 h 12371"/>
                <a:gd name="connsiteX6" fmla="*/ 7884 w 13613"/>
                <a:gd name="connsiteY6" fmla="*/ 12175 h 12371"/>
                <a:gd name="connsiteX7" fmla="*/ 4631 w 13613"/>
                <a:gd name="connsiteY7" fmla="*/ 10781 h 12371"/>
                <a:gd name="connsiteX8" fmla="*/ 0 w 13613"/>
                <a:gd name="connsiteY8" fmla="*/ 4833 h 12371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30"/>
                <a:gd name="connsiteY0" fmla="*/ 4833 h 12834"/>
                <a:gd name="connsiteX1" fmla="*/ 2109 w 13530"/>
                <a:gd name="connsiteY1" fmla="*/ 2095 h 12834"/>
                <a:gd name="connsiteX2" fmla="*/ 7224 w 13530"/>
                <a:gd name="connsiteY2" fmla="*/ 1005 h 12834"/>
                <a:gd name="connsiteX3" fmla="*/ 11169 w 13530"/>
                <a:gd name="connsiteY3" fmla="*/ 1 h 12834"/>
                <a:gd name="connsiteX4" fmla="*/ 13521 w 13530"/>
                <a:gd name="connsiteY4" fmla="*/ 3386 h 12834"/>
                <a:gd name="connsiteX5" fmla="*/ 10246 w 13530"/>
                <a:gd name="connsiteY5" fmla="*/ 10686 h 12834"/>
                <a:gd name="connsiteX6" fmla="*/ 7884 w 13530"/>
                <a:gd name="connsiteY6" fmla="*/ 12175 h 12834"/>
                <a:gd name="connsiteX7" fmla="*/ 4631 w 13530"/>
                <a:gd name="connsiteY7" fmla="*/ 10781 h 12834"/>
                <a:gd name="connsiteX8" fmla="*/ 0 w 13530"/>
                <a:gd name="connsiteY8" fmla="*/ 4833 h 12834"/>
                <a:gd name="connsiteX0" fmla="*/ 0 w 13530"/>
                <a:gd name="connsiteY0" fmla="*/ 4833 h 12188"/>
                <a:gd name="connsiteX1" fmla="*/ 2109 w 13530"/>
                <a:gd name="connsiteY1" fmla="*/ 2095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3000 w 13530"/>
                <a:gd name="connsiteY1" fmla="*/ 1110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644 w 13530"/>
                <a:gd name="connsiteY1" fmla="*/ 2588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822 w 13530"/>
                <a:gd name="connsiteY1" fmla="*/ 1603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8 w 13538"/>
                <a:gd name="connsiteY0" fmla="*/ 4833 h 12175"/>
                <a:gd name="connsiteX1" fmla="*/ 2830 w 13538"/>
                <a:gd name="connsiteY1" fmla="*/ 1603 h 12175"/>
                <a:gd name="connsiteX2" fmla="*/ 7232 w 13538"/>
                <a:gd name="connsiteY2" fmla="*/ 1005 h 12175"/>
                <a:gd name="connsiteX3" fmla="*/ 11177 w 13538"/>
                <a:gd name="connsiteY3" fmla="*/ 1 h 12175"/>
                <a:gd name="connsiteX4" fmla="*/ 13529 w 13538"/>
                <a:gd name="connsiteY4" fmla="*/ 3386 h 12175"/>
                <a:gd name="connsiteX5" fmla="*/ 10254 w 13538"/>
                <a:gd name="connsiteY5" fmla="*/ 10686 h 12175"/>
                <a:gd name="connsiteX6" fmla="*/ 7892 w 13538"/>
                <a:gd name="connsiteY6" fmla="*/ 12175 h 12175"/>
                <a:gd name="connsiteX7" fmla="*/ 4639 w 13538"/>
                <a:gd name="connsiteY7" fmla="*/ 10781 h 12175"/>
                <a:gd name="connsiteX8" fmla="*/ 2326 w 13538"/>
                <a:gd name="connsiteY8" fmla="*/ 5198 h 12175"/>
                <a:gd name="connsiteX9" fmla="*/ 8 w 13538"/>
                <a:gd name="connsiteY9" fmla="*/ 4833 h 12175"/>
                <a:gd name="connsiteX0" fmla="*/ 8 w 13534"/>
                <a:gd name="connsiteY0" fmla="*/ 4833 h 12175"/>
                <a:gd name="connsiteX1" fmla="*/ 2830 w 13534"/>
                <a:gd name="connsiteY1" fmla="*/ 1603 h 12175"/>
                <a:gd name="connsiteX2" fmla="*/ 7232 w 13534"/>
                <a:gd name="connsiteY2" fmla="*/ 1005 h 12175"/>
                <a:gd name="connsiteX3" fmla="*/ 11177 w 13534"/>
                <a:gd name="connsiteY3" fmla="*/ 1 h 12175"/>
                <a:gd name="connsiteX4" fmla="*/ 13529 w 13534"/>
                <a:gd name="connsiteY4" fmla="*/ 3386 h 12175"/>
                <a:gd name="connsiteX5" fmla="*/ 11766 w 13534"/>
                <a:gd name="connsiteY5" fmla="*/ 3224 h 12175"/>
                <a:gd name="connsiteX6" fmla="*/ 10254 w 13534"/>
                <a:gd name="connsiteY6" fmla="*/ 10686 h 12175"/>
                <a:gd name="connsiteX7" fmla="*/ 7892 w 13534"/>
                <a:gd name="connsiteY7" fmla="*/ 12175 h 12175"/>
                <a:gd name="connsiteX8" fmla="*/ 4639 w 13534"/>
                <a:gd name="connsiteY8" fmla="*/ 10781 h 12175"/>
                <a:gd name="connsiteX9" fmla="*/ 2326 w 13534"/>
                <a:gd name="connsiteY9" fmla="*/ 5198 h 12175"/>
                <a:gd name="connsiteX10" fmla="*/ 8 w 13534"/>
                <a:gd name="connsiteY10" fmla="*/ 4833 h 12175"/>
                <a:gd name="connsiteX0" fmla="*/ 8 w 14600"/>
                <a:gd name="connsiteY0" fmla="*/ 4833 h 12175"/>
                <a:gd name="connsiteX1" fmla="*/ 2830 w 14600"/>
                <a:gd name="connsiteY1" fmla="*/ 1603 h 12175"/>
                <a:gd name="connsiteX2" fmla="*/ 7232 w 14600"/>
                <a:gd name="connsiteY2" fmla="*/ 1005 h 12175"/>
                <a:gd name="connsiteX3" fmla="*/ 11177 w 14600"/>
                <a:gd name="connsiteY3" fmla="*/ 1 h 12175"/>
                <a:gd name="connsiteX4" fmla="*/ 14598 w 14600"/>
                <a:gd name="connsiteY4" fmla="*/ 2894 h 12175"/>
                <a:gd name="connsiteX5" fmla="*/ 11766 w 14600"/>
                <a:gd name="connsiteY5" fmla="*/ 3224 h 12175"/>
                <a:gd name="connsiteX6" fmla="*/ 10254 w 14600"/>
                <a:gd name="connsiteY6" fmla="*/ 10686 h 12175"/>
                <a:gd name="connsiteX7" fmla="*/ 7892 w 14600"/>
                <a:gd name="connsiteY7" fmla="*/ 12175 h 12175"/>
                <a:gd name="connsiteX8" fmla="*/ 4639 w 14600"/>
                <a:gd name="connsiteY8" fmla="*/ 10781 h 12175"/>
                <a:gd name="connsiteX9" fmla="*/ 2326 w 14600"/>
                <a:gd name="connsiteY9" fmla="*/ 5198 h 12175"/>
                <a:gd name="connsiteX10" fmla="*/ 8 w 14600"/>
                <a:gd name="connsiteY10" fmla="*/ 4833 h 12175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254 w 14616"/>
                <a:gd name="connsiteY6" fmla="*/ 10686 h 12175"/>
                <a:gd name="connsiteX7" fmla="*/ 7892 w 14616"/>
                <a:gd name="connsiteY7" fmla="*/ 12175 h 12175"/>
                <a:gd name="connsiteX8" fmla="*/ 4639 w 14616"/>
                <a:gd name="connsiteY8" fmla="*/ 10781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16"/>
                <a:gd name="connsiteY0" fmla="*/ 4833 h 12279"/>
                <a:gd name="connsiteX1" fmla="*/ 2830 w 14616"/>
                <a:gd name="connsiteY1" fmla="*/ 1603 h 12279"/>
                <a:gd name="connsiteX2" fmla="*/ 7232 w 14616"/>
                <a:gd name="connsiteY2" fmla="*/ 1005 h 12279"/>
                <a:gd name="connsiteX3" fmla="*/ 11177 w 14616"/>
                <a:gd name="connsiteY3" fmla="*/ 1 h 12279"/>
                <a:gd name="connsiteX4" fmla="*/ 14598 w 14616"/>
                <a:gd name="connsiteY4" fmla="*/ 2894 h 12279"/>
                <a:gd name="connsiteX5" fmla="*/ 12478 w 14616"/>
                <a:gd name="connsiteY5" fmla="*/ 3224 h 12279"/>
                <a:gd name="connsiteX6" fmla="*/ 10254 w 14616"/>
                <a:gd name="connsiteY6" fmla="*/ 10686 h 12279"/>
                <a:gd name="connsiteX7" fmla="*/ 7892 w 14616"/>
                <a:gd name="connsiteY7" fmla="*/ 12175 h 12279"/>
                <a:gd name="connsiteX8" fmla="*/ 4639 w 14616"/>
                <a:gd name="connsiteY8" fmla="*/ 8384 h 12279"/>
                <a:gd name="connsiteX9" fmla="*/ 2326 w 14616"/>
                <a:gd name="connsiteY9" fmla="*/ 5198 h 12279"/>
                <a:gd name="connsiteX10" fmla="*/ 8 w 14616"/>
                <a:gd name="connsiteY10" fmla="*/ 4833 h 12279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832 w 14616"/>
                <a:gd name="connsiteY6" fmla="*/ 8289 h 12175"/>
                <a:gd name="connsiteX7" fmla="*/ 7892 w 14616"/>
                <a:gd name="connsiteY7" fmla="*/ 12175 h 12175"/>
                <a:gd name="connsiteX8" fmla="*/ 4639 w 14616"/>
                <a:gd name="connsiteY8" fmla="*/ 8384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23"/>
                <a:gd name="connsiteY0" fmla="*/ 4833 h 12175"/>
                <a:gd name="connsiteX1" fmla="*/ 2830 w 14623"/>
                <a:gd name="connsiteY1" fmla="*/ 1603 h 12175"/>
                <a:gd name="connsiteX2" fmla="*/ 7232 w 14623"/>
                <a:gd name="connsiteY2" fmla="*/ 1005 h 12175"/>
                <a:gd name="connsiteX3" fmla="*/ 11177 w 14623"/>
                <a:gd name="connsiteY3" fmla="*/ 1 h 12175"/>
                <a:gd name="connsiteX4" fmla="*/ 14598 w 14623"/>
                <a:gd name="connsiteY4" fmla="*/ 2894 h 12175"/>
                <a:gd name="connsiteX5" fmla="*/ 12478 w 14623"/>
                <a:gd name="connsiteY5" fmla="*/ 3224 h 12175"/>
                <a:gd name="connsiteX6" fmla="*/ 7892 w 14623"/>
                <a:gd name="connsiteY6" fmla="*/ 12175 h 12175"/>
                <a:gd name="connsiteX7" fmla="*/ 4639 w 14623"/>
                <a:gd name="connsiteY7" fmla="*/ 8384 h 12175"/>
                <a:gd name="connsiteX8" fmla="*/ 2326 w 14623"/>
                <a:gd name="connsiteY8" fmla="*/ 5198 h 12175"/>
                <a:gd name="connsiteX9" fmla="*/ 8 w 14623"/>
                <a:gd name="connsiteY9" fmla="*/ 4833 h 1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623" h="12175">
                  <a:moveTo>
                    <a:pt x="8" y="4833"/>
                  </a:moveTo>
                  <a:lnTo>
                    <a:pt x="2830" y="1603"/>
                  </a:lnTo>
                  <a:cubicBezTo>
                    <a:pt x="3437" y="833"/>
                    <a:pt x="5872" y="1149"/>
                    <a:pt x="7232" y="1005"/>
                  </a:cubicBezTo>
                  <a:cubicBezTo>
                    <a:pt x="8806" y="835"/>
                    <a:pt x="10418" y="52"/>
                    <a:pt x="11177" y="1"/>
                  </a:cubicBezTo>
                  <a:cubicBezTo>
                    <a:pt x="11936" y="-50"/>
                    <a:pt x="14381" y="2357"/>
                    <a:pt x="14598" y="2894"/>
                  </a:cubicBezTo>
                  <a:cubicBezTo>
                    <a:pt x="14815" y="3431"/>
                    <a:pt x="13596" y="1677"/>
                    <a:pt x="12478" y="3224"/>
                  </a:cubicBezTo>
                  <a:cubicBezTo>
                    <a:pt x="11360" y="4771"/>
                    <a:pt x="9199" y="11315"/>
                    <a:pt x="7892" y="12175"/>
                  </a:cubicBezTo>
                  <a:cubicBezTo>
                    <a:pt x="6860" y="12191"/>
                    <a:pt x="5626" y="9054"/>
                    <a:pt x="4639" y="8384"/>
                  </a:cubicBezTo>
                  <a:cubicBezTo>
                    <a:pt x="3652" y="7714"/>
                    <a:pt x="3098" y="6189"/>
                    <a:pt x="2326" y="5198"/>
                  </a:cubicBezTo>
                  <a:cubicBezTo>
                    <a:pt x="1554" y="4207"/>
                    <a:pt x="-135" y="5925"/>
                    <a:pt x="8" y="4833"/>
                  </a:cubicBezTo>
                  <a:close/>
                </a:path>
              </a:pathLst>
            </a:custGeom>
            <a:solidFill>
              <a:srgbClr val="F58612"/>
            </a:solidFill>
            <a:ln w="254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8" name="Freeform 49"/>
            <p:cNvSpPr>
              <a:spLocks/>
            </p:cNvSpPr>
            <p:nvPr/>
          </p:nvSpPr>
          <p:spPr bwMode="auto">
            <a:xfrm rot="21000048">
              <a:off x="-1451013" y="1935095"/>
              <a:ext cx="403226" cy="260454"/>
            </a:xfrm>
            <a:custGeom>
              <a:avLst/>
              <a:gdLst>
                <a:gd name="T0" fmla="*/ 0 w 285"/>
                <a:gd name="T1" fmla="*/ 92 h 193"/>
                <a:gd name="T2" fmla="*/ 0 w 285"/>
                <a:gd name="T3" fmla="*/ 92 h 193"/>
                <a:gd name="T4" fmla="*/ 285 w 285"/>
                <a:gd name="T5" fmla="*/ 156 h 193"/>
                <a:gd name="T6" fmla="*/ 0 w 285"/>
                <a:gd name="T7" fmla="*/ 9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193">
                  <a:moveTo>
                    <a:pt x="0" y="92"/>
                  </a:moveTo>
                  <a:lnTo>
                    <a:pt x="0" y="92"/>
                  </a:lnTo>
                  <a:cubicBezTo>
                    <a:pt x="0" y="92"/>
                    <a:pt x="123" y="0"/>
                    <a:pt x="285" y="156"/>
                  </a:cubicBezTo>
                  <a:cubicBezTo>
                    <a:pt x="285" y="156"/>
                    <a:pt x="100" y="193"/>
                    <a:pt x="0" y="92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9" name="Freeform 51"/>
            <p:cNvSpPr>
              <a:spLocks/>
            </p:cNvSpPr>
            <p:nvPr/>
          </p:nvSpPr>
          <p:spPr bwMode="auto">
            <a:xfrm rot="487021">
              <a:off x="-2078077" y="1956295"/>
              <a:ext cx="393701" cy="258941"/>
            </a:xfrm>
            <a:custGeom>
              <a:avLst/>
              <a:gdLst>
                <a:gd name="T0" fmla="*/ 278 w 278"/>
                <a:gd name="T1" fmla="*/ 98 h 209"/>
                <a:gd name="T2" fmla="*/ 278 w 278"/>
                <a:gd name="T3" fmla="*/ 98 h 209"/>
                <a:gd name="T4" fmla="*/ 0 w 278"/>
                <a:gd name="T5" fmla="*/ 167 h 209"/>
                <a:gd name="T6" fmla="*/ 278 w 278"/>
                <a:gd name="T7" fmla="*/ 9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8" h="209">
                  <a:moveTo>
                    <a:pt x="278" y="98"/>
                  </a:moveTo>
                  <a:lnTo>
                    <a:pt x="278" y="98"/>
                  </a:lnTo>
                  <a:cubicBezTo>
                    <a:pt x="278" y="98"/>
                    <a:pt x="158" y="0"/>
                    <a:pt x="0" y="167"/>
                  </a:cubicBezTo>
                  <a:cubicBezTo>
                    <a:pt x="0" y="167"/>
                    <a:pt x="175" y="209"/>
                    <a:pt x="278" y="98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0" name="Freeform 55"/>
            <p:cNvSpPr>
              <a:spLocks/>
            </p:cNvSpPr>
            <p:nvPr/>
          </p:nvSpPr>
          <p:spPr bwMode="auto">
            <a:xfrm rot="20661593">
              <a:off x="-1291827" y="2737789"/>
              <a:ext cx="210514" cy="146337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1" name="Freeform 58"/>
            <p:cNvSpPr>
              <a:spLocks/>
            </p:cNvSpPr>
            <p:nvPr/>
          </p:nvSpPr>
          <p:spPr bwMode="auto">
            <a:xfrm rot="17187512">
              <a:off x="-2017310" y="2392682"/>
              <a:ext cx="162985" cy="206987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26" h="10000">
                  <a:moveTo>
                    <a:pt x="326" y="0"/>
                  </a:moveTo>
                  <a:cubicBezTo>
                    <a:pt x="440" y="406"/>
                    <a:pt x="-225" y="1201"/>
                    <a:pt x="80" y="2331"/>
                  </a:cubicBezTo>
                  <a:cubicBezTo>
                    <a:pt x="385" y="3461"/>
                    <a:pt x="605" y="5519"/>
                    <a:pt x="2157" y="6780"/>
                  </a:cubicBezTo>
                  <a:cubicBezTo>
                    <a:pt x="4093" y="8398"/>
                    <a:pt x="9147" y="9385"/>
                    <a:pt x="10326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2" name="Freeform 59"/>
            <p:cNvSpPr>
              <a:spLocks/>
            </p:cNvSpPr>
            <p:nvPr/>
          </p:nvSpPr>
          <p:spPr bwMode="auto">
            <a:xfrm rot="19334246">
              <a:off x="-2420699" y="1356157"/>
              <a:ext cx="464163" cy="116046"/>
            </a:xfrm>
            <a:custGeom>
              <a:avLst/>
              <a:gdLst>
                <a:gd name="T0" fmla="*/ 493 w 493"/>
                <a:gd name="T1" fmla="*/ 189 h 189"/>
                <a:gd name="T2" fmla="*/ 493 w 493"/>
                <a:gd name="T3" fmla="*/ 189 h 189"/>
                <a:gd name="T4" fmla="*/ 0 w 493"/>
                <a:gd name="T5" fmla="*/ 142 h 189"/>
                <a:gd name="connsiteX0" fmla="*/ 10120 w 10120"/>
                <a:gd name="connsiteY0" fmla="*/ 4027 h 4027"/>
                <a:gd name="connsiteX1" fmla="*/ 10120 w 10120"/>
                <a:gd name="connsiteY1" fmla="*/ 4027 h 4027"/>
                <a:gd name="connsiteX2" fmla="*/ 0 w 10120"/>
                <a:gd name="connsiteY2" fmla="*/ 3120 h 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0" h="4027">
                  <a:moveTo>
                    <a:pt x="10120" y="4027"/>
                  </a:moveTo>
                  <a:lnTo>
                    <a:pt x="10120" y="4027"/>
                  </a:lnTo>
                  <a:cubicBezTo>
                    <a:pt x="10120" y="4027"/>
                    <a:pt x="6207" y="-4393"/>
                    <a:pt x="0" y="31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3" name="Freeform 60"/>
            <p:cNvSpPr>
              <a:spLocks/>
            </p:cNvSpPr>
            <p:nvPr/>
          </p:nvSpPr>
          <p:spPr bwMode="auto">
            <a:xfrm>
              <a:off x="-2005052" y="1091647"/>
              <a:ext cx="390526" cy="154455"/>
            </a:xfrm>
            <a:custGeom>
              <a:avLst/>
              <a:gdLst>
                <a:gd name="T0" fmla="*/ 422 w 433"/>
                <a:gd name="T1" fmla="*/ 160 h 160"/>
                <a:gd name="T2" fmla="*/ 422 w 433"/>
                <a:gd name="T3" fmla="*/ 160 h 160"/>
                <a:gd name="T4" fmla="*/ 0 w 433"/>
                <a:gd name="T5" fmla="*/ 107 h 160"/>
                <a:gd name="connsiteX0" fmla="*/ 6884 w 6908"/>
                <a:gd name="connsiteY0" fmla="*/ 5367 h 5367"/>
                <a:gd name="connsiteX1" fmla="*/ 6884 w 6908"/>
                <a:gd name="connsiteY1" fmla="*/ 5367 h 5367"/>
                <a:gd name="connsiteX2" fmla="*/ 0 w 6908"/>
                <a:gd name="connsiteY2" fmla="*/ 2408 h 5367"/>
                <a:gd name="connsiteX0" fmla="*/ 9212 w 9260"/>
                <a:gd name="connsiteY0" fmla="*/ 13365 h 13365"/>
                <a:gd name="connsiteX1" fmla="*/ 9212 w 9260"/>
                <a:gd name="connsiteY1" fmla="*/ 13365 h 13365"/>
                <a:gd name="connsiteX2" fmla="*/ 0 w 9260"/>
                <a:gd name="connsiteY2" fmla="*/ 3898 h 1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60" h="13365">
                  <a:moveTo>
                    <a:pt x="9212" y="13365"/>
                  </a:moveTo>
                  <a:lnTo>
                    <a:pt x="9212" y="13365"/>
                  </a:lnTo>
                  <a:cubicBezTo>
                    <a:pt x="9580" y="12784"/>
                    <a:pt x="7957" y="-8564"/>
                    <a:pt x="0" y="3898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4" name="Freeform 61"/>
            <p:cNvSpPr>
              <a:spLocks/>
            </p:cNvSpPr>
            <p:nvPr/>
          </p:nvSpPr>
          <p:spPr bwMode="auto">
            <a:xfrm>
              <a:off x="-1517688" y="1018962"/>
              <a:ext cx="188913" cy="239255"/>
            </a:xfrm>
            <a:custGeom>
              <a:avLst/>
              <a:gdLst>
                <a:gd name="T0" fmla="*/ 0 w 183"/>
                <a:gd name="T1" fmla="*/ 0 h 220"/>
                <a:gd name="T2" fmla="*/ 0 w 183"/>
                <a:gd name="T3" fmla="*/ 0 h 220"/>
                <a:gd name="T4" fmla="*/ 178 w 183"/>
                <a:gd name="T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2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3" y="80"/>
                    <a:pt x="178" y="2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5" name="Freeform 62"/>
            <p:cNvSpPr>
              <a:spLocks/>
            </p:cNvSpPr>
            <p:nvPr/>
          </p:nvSpPr>
          <p:spPr bwMode="auto">
            <a:xfrm rot="1031621">
              <a:off x="-1011275" y="1506556"/>
              <a:ext cx="223838" cy="280140"/>
            </a:xfrm>
            <a:custGeom>
              <a:avLst/>
              <a:gdLst>
                <a:gd name="T0" fmla="*/ 0 w 158"/>
                <a:gd name="T1" fmla="*/ 0 h 207"/>
                <a:gd name="T2" fmla="*/ 0 w 158"/>
                <a:gd name="T3" fmla="*/ 0 h 207"/>
                <a:gd name="T4" fmla="*/ 158 w 158"/>
                <a:gd name="T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20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8" y="45"/>
                    <a:pt x="158" y="207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6" name="Freeform 53"/>
            <p:cNvSpPr>
              <a:spLocks/>
            </p:cNvSpPr>
            <p:nvPr/>
          </p:nvSpPr>
          <p:spPr bwMode="auto">
            <a:xfrm rot="20823617">
              <a:off x="-1958653" y="2045636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7" name="Freeform 58"/>
            <p:cNvSpPr>
              <a:spLocks/>
            </p:cNvSpPr>
            <p:nvPr/>
          </p:nvSpPr>
          <p:spPr bwMode="auto">
            <a:xfrm rot="17187512">
              <a:off x="-1220472" y="2239929"/>
              <a:ext cx="229163" cy="305749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157 w 11042"/>
                <a:gd name="connsiteY2" fmla="*/ 6780 h 11498"/>
                <a:gd name="connsiteX3" fmla="*/ 11042 w 11042"/>
                <a:gd name="connsiteY3" fmla="*/ 11498 h 11498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680 w 11042"/>
                <a:gd name="connsiteY2" fmla="*/ 6956 h 11498"/>
                <a:gd name="connsiteX3" fmla="*/ 11042 w 11042"/>
                <a:gd name="connsiteY3" fmla="*/ 11498 h 11498"/>
                <a:gd name="connsiteX0" fmla="*/ 326 w 11822"/>
                <a:gd name="connsiteY0" fmla="*/ 0 h 9455"/>
                <a:gd name="connsiteX1" fmla="*/ 80 w 11822"/>
                <a:gd name="connsiteY1" fmla="*/ 2331 h 9455"/>
                <a:gd name="connsiteX2" fmla="*/ 2680 w 11822"/>
                <a:gd name="connsiteY2" fmla="*/ 6956 h 9455"/>
                <a:gd name="connsiteX3" fmla="*/ 11822 w 11822"/>
                <a:gd name="connsiteY3" fmla="*/ 9455 h 9455"/>
                <a:gd name="connsiteX0" fmla="*/ 276 w 8051"/>
                <a:gd name="connsiteY0" fmla="*/ 0 h 10732"/>
                <a:gd name="connsiteX1" fmla="*/ 68 w 8051"/>
                <a:gd name="connsiteY1" fmla="*/ 2465 h 10732"/>
                <a:gd name="connsiteX2" fmla="*/ 2267 w 8051"/>
                <a:gd name="connsiteY2" fmla="*/ 7357 h 10732"/>
                <a:gd name="connsiteX3" fmla="*/ 8051 w 8051"/>
                <a:gd name="connsiteY3" fmla="*/ 10732 h 10732"/>
                <a:gd name="connsiteX0" fmla="*/ 343 w 8679"/>
                <a:gd name="connsiteY0" fmla="*/ 0 h 11029"/>
                <a:gd name="connsiteX1" fmla="*/ 84 w 8679"/>
                <a:gd name="connsiteY1" fmla="*/ 2297 h 11029"/>
                <a:gd name="connsiteX2" fmla="*/ 2816 w 8679"/>
                <a:gd name="connsiteY2" fmla="*/ 6855 h 11029"/>
                <a:gd name="connsiteX3" fmla="*/ 8679 w 8679"/>
                <a:gd name="connsiteY3" fmla="*/ 11029 h 11029"/>
                <a:gd name="connsiteX0" fmla="*/ 395 w 16741"/>
                <a:gd name="connsiteY0" fmla="*/ 0 h 9723"/>
                <a:gd name="connsiteX1" fmla="*/ 97 w 16741"/>
                <a:gd name="connsiteY1" fmla="*/ 2083 h 9723"/>
                <a:gd name="connsiteX2" fmla="*/ 3245 w 16741"/>
                <a:gd name="connsiteY2" fmla="*/ 6215 h 9723"/>
                <a:gd name="connsiteX3" fmla="*/ 16741 w 16741"/>
                <a:gd name="connsiteY3" fmla="*/ 9723 h 9723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091 w 10000"/>
                <a:gd name="connsiteY2" fmla="*/ 8538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670 w 10000"/>
                <a:gd name="connsiteY2" fmla="*/ 6779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2232 w 10000"/>
                <a:gd name="connsiteY2" fmla="*/ 8273 h 10000"/>
                <a:gd name="connsiteX3" fmla="*/ 10000 w 10000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0000">
                  <a:moveTo>
                    <a:pt x="236" y="0"/>
                  </a:moveTo>
                  <a:cubicBezTo>
                    <a:pt x="318" y="373"/>
                    <a:pt x="-162" y="1104"/>
                    <a:pt x="58" y="2142"/>
                  </a:cubicBezTo>
                  <a:cubicBezTo>
                    <a:pt x="279" y="3180"/>
                    <a:pt x="1109" y="7114"/>
                    <a:pt x="2232" y="8273"/>
                  </a:cubicBezTo>
                  <a:cubicBezTo>
                    <a:pt x="3632" y="9760"/>
                    <a:pt x="9148" y="9435"/>
                    <a:pt x="1000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8" name="Freeform 53"/>
            <p:cNvSpPr>
              <a:spLocks/>
            </p:cNvSpPr>
            <p:nvPr/>
          </p:nvSpPr>
          <p:spPr bwMode="auto">
            <a:xfrm rot="420000">
              <a:off x="-1353166" y="2026645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cxnSp>
          <p:nvCxnSpPr>
            <p:cNvPr id="249" name="直線コネクタ 248"/>
            <p:cNvCxnSpPr/>
            <p:nvPr/>
          </p:nvCxnSpPr>
          <p:spPr>
            <a:xfrm>
              <a:off x="-1524038" y="2059265"/>
              <a:ext cx="31751" cy="33855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Freeform 55"/>
            <p:cNvSpPr>
              <a:spLocks/>
            </p:cNvSpPr>
            <p:nvPr/>
          </p:nvSpPr>
          <p:spPr bwMode="auto">
            <a:xfrm rot="5652138">
              <a:off x="-1940576" y="2769336"/>
              <a:ext cx="172723" cy="224962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253" name="グループ化 252"/>
          <p:cNvGrpSpPr/>
          <p:nvPr/>
        </p:nvGrpSpPr>
        <p:grpSpPr>
          <a:xfrm>
            <a:off x="593365" y="3344943"/>
            <a:ext cx="2181033" cy="3295715"/>
            <a:chOff x="593365" y="3344943"/>
            <a:chExt cx="2181033" cy="3295715"/>
          </a:xfrm>
        </p:grpSpPr>
        <p:sp>
          <p:nvSpPr>
            <p:cNvPr id="254" name="テキスト ボックス 253"/>
            <p:cNvSpPr txBox="1"/>
            <p:nvPr/>
          </p:nvSpPr>
          <p:spPr>
            <a:xfrm>
              <a:off x="593365" y="5932772"/>
              <a:ext cx="1971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南島原ひまわり観光協会</a:t>
              </a:r>
              <a:endParaRPr kumimoji="1" lang="en-US" altLang="ja-JP" sz="1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/>
              <a:r>
                <a:rPr kumimoji="1" lang="ja-JP" altLang="en-US" sz="1200" b="1" dirty="0" smtClean="0">
                  <a:latin typeface="HG丸ｺﾞｼｯｸM-PRO"/>
                  <a:ea typeface="HG丸ｺﾞｼｯｸM-PRO"/>
                  <a:cs typeface="HG丸ｺﾞｼｯｸM-PRO"/>
                </a:rPr>
                <a:t>キャラクター</a:t>
              </a:r>
              <a:endParaRPr kumimoji="1" lang="en-US" altLang="ja-JP" sz="1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/>
              <a:r>
                <a:rPr kumimoji="1" lang="ja-JP" altLang="en-US" sz="1600" b="1" dirty="0" smtClean="0">
                  <a:latin typeface="HG丸ｺﾞｼｯｸM-PRO"/>
                  <a:ea typeface="HG丸ｺﾞｼｯｸM-PRO"/>
                  <a:cs typeface="HG丸ｺﾞｼｯｸM-PRO"/>
                </a:rPr>
                <a:t>ひまわり四郎くん</a:t>
              </a:r>
              <a:endParaRPr kumimoji="1" lang="ja-JP" altLang="en-US" sz="1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pic>
          <p:nvPicPr>
            <p:cNvPr id="255" name="図 25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835831" y="3344943"/>
              <a:ext cx="1938567" cy="2582109"/>
            </a:xfrm>
            <a:prstGeom prst="rect">
              <a:avLst/>
            </a:prstGeom>
          </p:spPr>
        </p:pic>
      </p:grpSp>
      <p:pic>
        <p:nvPicPr>
          <p:cNvPr id="256" name="図 255" descr="木枠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" y="-8008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909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>
            <a:off x="15965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80583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18</a:t>
            </a:r>
            <a:endParaRPr lang="ja-JP" altLang="en-US" sz="13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287" y="4241870"/>
            <a:ext cx="2669007" cy="283582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7020" y="1836392"/>
            <a:ext cx="1899159" cy="2298983"/>
          </a:xfrm>
          <a:prstGeom prst="rect">
            <a:avLst/>
          </a:prstGeom>
        </p:spPr>
      </p:pic>
      <p:grpSp>
        <p:nvGrpSpPr>
          <p:cNvPr id="6" name="グループ化 5"/>
          <p:cNvGrpSpPr/>
          <p:nvPr/>
        </p:nvGrpSpPr>
        <p:grpSpPr>
          <a:xfrm>
            <a:off x="2758087" y="182327"/>
            <a:ext cx="5263808" cy="1961451"/>
            <a:chOff x="2758087" y="182327"/>
            <a:chExt cx="5263808" cy="1961451"/>
          </a:xfrm>
        </p:grpSpPr>
        <p:sp>
          <p:nvSpPr>
            <p:cNvPr id="26" name="角丸四角形吹き出し 25"/>
            <p:cNvSpPr/>
            <p:nvPr/>
          </p:nvSpPr>
          <p:spPr>
            <a:xfrm>
              <a:off x="2939602" y="442435"/>
              <a:ext cx="5082293" cy="1701343"/>
            </a:xfrm>
            <a:prstGeom prst="wedgeRoundRectCallout">
              <a:avLst>
                <a:gd name="adj1" fmla="val -59490"/>
                <a:gd name="adj2" fmla="val 2393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49775" rIns="36000" bIns="49775" rtlCol="0" anchor="ctr"/>
            <a:lstStyle/>
            <a:p>
              <a:pPr>
                <a:lnSpc>
                  <a:spcPct val="110000"/>
                </a:lnSpc>
              </a:pP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布津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は黄緑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色っぽい塩湯で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>
                <a:lnSpc>
                  <a:spcPct val="110000"/>
                </a:lnSpc>
              </a:pP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海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見える丘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の上にあるよ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>
                <a:lnSpc>
                  <a:spcPct val="110000"/>
                </a:lnSpc>
              </a:pPr>
              <a:endParaRPr lang="en-US" altLang="ja-JP" sz="6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>
                <a:lnSpc>
                  <a:spcPct val="110000"/>
                </a:lnSpc>
              </a:pP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口之津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温泉は透明な塩湯で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>
                <a:lnSpc>
                  <a:spcPct val="110000"/>
                </a:lnSpc>
              </a:pP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砂浜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の前にあって波の音が聞こえるよ！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7" name="図形グループ 26"/>
            <p:cNvGrpSpPr/>
            <p:nvPr/>
          </p:nvGrpSpPr>
          <p:grpSpPr>
            <a:xfrm>
              <a:off x="2758087" y="182327"/>
              <a:ext cx="335733" cy="509114"/>
              <a:chOff x="1327150" y="307976"/>
              <a:chExt cx="311150" cy="461665"/>
            </a:xfrm>
          </p:grpSpPr>
          <p:sp>
            <p:nvSpPr>
              <p:cNvPr id="28" name="円/楕円 2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" name="テキスト ボックス 32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" name="グループ化 1"/>
          <p:cNvGrpSpPr/>
          <p:nvPr/>
        </p:nvGrpSpPr>
        <p:grpSpPr>
          <a:xfrm>
            <a:off x="200846" y="2466221"/>
            <a:ext cx="4985303" cy="4847521"/>
            <a:chOff x="200846" y="2466221"/>
            <a:chExt cx="4985303" cy="4847521"/>
          </a:xfrm>
        </p:grpSpPr>
        <p:pic>
          <p:nvPicPr>
            <p:cNvPr id="15" name="Picture 2" descr="D:\Documents and Settings\KISHID01\デスクトップ\ジオ パワポ資料\残りの写真等\布津温泉 湯楽里 外観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00846" y="4092139"/>
              <a:ext cx="4985303" cy="322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図 2" descr="布津温泉 湯楽里 浴室No.5-p.18.jpg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11917" y="2466221"/>
              <a:ext cx="2574079" cy="1632445"/>
            </a:xfrm>
            <a:prstGeom prst="rect">
              <a:avLst/>
            </a:prstGeom>
          </p:spPr>
        </p:pic>
        <p:sp>
          <p:nvSpPr>
            <p:cNvPr id="138" name="テキスト ボックス 137"/>
            <p:cNvSpPr txBox="1"/>
            <p:nvPr/>
          </p:nvSpPr>
          <p:spPr>
            <a:xfrm>
              <a:off x="269086" y="7036743"/>
              <a:ext cx="1436885" cy="276999"/>
            </a:xfrm>
            <a:prstGeom prst="rect">
              <a:avLst/>
            </a:prstGeom>
            <a:solidFill>
              <a:srgbClr val="333333">
                <a:alpha val="62745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布津</a:t>
              </a:r>
              <a:r>
                <a:rPr lang="ja-JP" altLang="en-US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温泉（湯楽里）　</a:t>
              </a:r>
              <a:endParaRPr kumimoji="1" lang="ja-JP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" name="グループ化 3"/>
          <p:cNvGrpSpPr/>
          <p:nvPr/>
        </p:nvGrpSpPr>
        <p:grpSpPr>
          <a:xfrm>
            <a:off x="5426156" y="2450455"/>
            <a:ext cx="2736696" cy="2604678"/>
            <a:chOff x="5426156" y="2450455"/>
            <a:chExt cx="2736696" cy="2604678"/>
          </a:xfrm>
        </p:grpSpPr>
        <p:pic>
          <p:nvPicPr>
            <p:cNvPr id="3074" name="Picture 2" descr="F:\1~5最新版pp3_24\口之津温泉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426156" y="2450455"/>
              <a:ext cx="2736696" cy="260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9" name="テキスト ボックス 138"/>
            <p:cNvSpPr txBox="1"/>
            <p:nvPr/>
          </p:nvSpPr>
          <p:spPr>
            <a:xfrm>
              <a:off x="5426156" y="4765847"/>
              <a:ext cx="25411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口之津</a:t>
              </a:r>
              <a:r>
                <a:rPr lang="ja-JP" altLang="en-US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温泉（しらはまビーチホテル）</a:t>
              </a:r>
              <a:endParaRPr kumimoji="1" lang="ja-JP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7" name="図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481022" y="351952"/>
            <a:ext cx="1938567" cy="2582109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949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>
            <a:off x="15965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19</a:t>
            </a:r>
            <a:endParaRPr lang="ja-JP" altLang="en-US" sz="1300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2468305" y="318220"/>
            <a:ext cx="4464756" cy="2210276"/>
            <a:chOff x="2468305" y="318220"/>
            <a:chExt cx="4464756" cy="2210276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2624542" y="572002"/>
              <a:ext cx="4308519" cy="1956494"/>
            </a:xfrm>
            <a:prstGeom prst="wedgeRoundRectCallout">
              <a:avLst>
                <a:gd name="adj1" fmla="val -60613"/>
                <a:gd name="adj2" fmla="val 2595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深江温泉、須川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温泉と原城温泉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は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透明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でヌルッとした温泉だよ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原城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温泉は、海の目の前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あって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、湯船から海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まで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つながってる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ように見えるよ！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2468305" y="318220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7169809" y="645326"/>
            <a:ext cx="2738465" cy="1108068"/>
            <a:chOff x="7169809" y="645326"/>
            <a:chExt cx="2738465" cy="1108068"/>
          </a:xfrm>
        </p:grpSpPr>
        <p:sp>
          <p:nvSpPr>
            <p:cNvPr id="14" name="角丸四角形吹き出し 13"/>
            <p:cNvSpPr/>
            <p:nvPr/>
          </p:nvSpPr>
          <p:spPr>
            <a:xfrm>
              <a:off x="7330737" y="944488"/>
              <a:ext cx="2577537" cy="808906"/>
            </a:xfrm>
            <a:prstGeom prst="wedgeRoundRectCallout">
              <a:avLst>
                <a:gd name="adj1" fmla="val -859"/>
                <a:gd name="adj2" fmla="val 9552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ヌルッとする温泉、お肌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に良さそう！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169809" y="645326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22" name="図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531" y="3622455"/>
            <a:ext cx="3463197" cy="3821458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2203" y="1512790"/>
            <a:ext cx="2806700" cy="3191933"/>
          </a:xfrm>
          <a:prstGeom prst="rect">
            <a:avLst/>
          </a:prstGeom>
        </p:spPr>
      </p:pic>
      <p:grpSp>
        <p:nvGrpSpPr>
          <p:cNvPr id="4" name="グループ化 3"/>
          <p:cNvGrpSpPr/>
          <p:nvPr/>
        </p:nvGrpSpPr>
        <p:grpSpPr>
          <a:xfrm>
            <a:off x="243544" y="3658593"/>
            <a:ext cx="5827596" cy="3662488"/>
            <a:chOff x="243544" y="3658593"/>
            <a:chExt cx="5827596" cy="3662488"/>
          </a:xfrm>
        </p:grpSpPr>
        <p:pic>
          <p:nvPicPr>
            <p:cNvPr id="2" name="図 1" descr="原城温泉真砂.jp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3544" y="3658593"/>
              <a:ext cx="5827596" cy="3662488"/>
            </a:xfrm>
            <a:prstGeom prst="rect">
              <a:avLst/>
            </a:prstGeom>
          </p:spPr>
        </p:pic>
        <p:sp>
          <p:nvSpPr>
            <p:cNvPr id="3" name="テキスト ボックス 2"/>
            <p:cNvSpPr txBox="1"/>
            <p:nvPr/>
          </p:nvSpPr>
          <p:spPr>
            <a:xfrm>
              <a:off x="280616" y="7020977"/>
              <a:ext cx="12859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原城</a:t>
              </a:r>
              <a:r>
                <a:rPr lang="ja-JP" altLang="en-US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温泉（真砂）</a:t>
              </a:r>
              <a:endParaRPr kumimoji="1" lang="ja-JP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4741705" y="2596736"/>
            <a:ext cx="3270498" cy="1180597"/>
            <a:chOff x="4741705" y="2596736"/>
            <a:chExt cx="3270498" cy="1180597"/>
          </a:xfrm>
        </p:grpSpPr>
        <p:sp>
          <p:nvSpPr>
            <p:cNvPr id="26" name="角丸四角形吹き出し 25"/>
            <p:cNvSpPr/>
            <p:nvPr/>
          </p:nvSpPr>
          <p:spPr>
            <a:xfrm>
              <a:off x="4895924" y="2899712"/>
              <a:ext cx="3116279" cy="877621"/>
            </a:xfrm>
            <a:prstGeom prst="wedgeRoundRectCallout">
              <a:avLst>
                <a:gd name="adj1" fmla="val 36916"/>
                <a:gd name="adj2" fmla="val 12903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うわぁ、ほんとだ～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すごい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景色だね！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7" name="図形グループ 26"/>
            <p:cNvGrpSpPr/>
            <p:nvPr/>
          </p:nvGrpSpPr>
          <p:grpSpPr>
            <a:xfrm>
              <a:off x="4741705" y="2596736"/>
              <a:ext cx="335733" cy="509114"/>
              <a:chOff x="1327150" y="307976"/>
              <a:chExt cx="311150" cy="461665"/>
            </a:xfrm>
          </p:grpSpPr>
          <p:sp>
            <p:nvSpPr>
              <p:cNvPr id="28" name="円/楕円 2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" name="テキスト ボックス 32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30" name="図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85486" y="665856"/>
            <a:ext cx="1938567" cy="2582109"/>
          </a:xfrm>
          <a:prstGeom prst="rect">
            <a:avLst/>
          </a:prstGeom>
        </p:spPr>
      </p:pic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76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7872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正方形/長方形 21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0091951" y="6940949"/>
            <a:ext cx="283414" cy="30546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>
                <a:solidFill>
                  <a:schemeClr val="bg1"/>
                </a:solidFill>
              </a:rPr>
              <a:t>3</a:t>
            </a:r>
            <a:endParaRPr lang="ja-JP" altLang="en-US" sz="1300" dirty="0">
              <a:solidFill>
                <a:schemeClr val="bg1"/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6642" y="4217158"/>
            <a:ext cx="3159540" cy="3255284"/>
          </a:xfrm>
          <a:prstGeom prst="rect">
            <a:avLst/>
          </a:prstGeom>
        </p:spPr>
      </p:pic>
      <p:sp>
        <p:nvSpPr>
          <p:cNvPr id="34" name="テキスト ボックス 33"/>
          <p:cNvSpPr txBox="1"/>
          <p:nvPr/>
        </p:nvSpPr>
        <p:spPr>
          <a:xfrm>
            <a:off x="10091951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20</a:t>
            </a:r>
            <a:endParaRPr lang="ja-JP" altLang="en-US" sz="1300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6502226" y="270872"/>
            <a:ext cx="3949800" cy="2987092"/>
            <a:chOff x="6502226" y="270872"/>
            <a:chExt cx="3949800" cy="2987092"/>
          </a:xfrm>
        </p:grpSpPr>
        <p:pic>
          <p:nvPicPr>
            <p:cNvPr id="146" name="図 145" descr="下ノ絵.psd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2226" y="270872"/>
              <a:ext cx="3949800" cy="2987092"/>
            </a:xfrm>
            <a:prstGeom prst="rect">
              <a:avLst/>
            </a:prstGeom>
          </p:spPr>
        </p:pic>
        <p:sp>
          <p:nvSpPr>
            <p:cNvPr id="151" name="テキスト ボックス 150"/>
            <p:cNvSpPr txBox="1"/>
            <p:nvPr/>
          </p:nvSpPr>
          <p:spPr>
            <a:xfrm>
              <a:off x="8186302" y="2966610"/>
              <a:ext cx="22573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ja-JP" altLang="en-US" sz="1200" dirty="0">
                  <a:solidFill>
                    <a:schemeClr val="bg1"/>
                  </a:solidFill>
                </a:rPr>
                <a:t>国土交通省雲仙復興事務所</a:t>
              </a:r>
              <a:endParaRPr kumimoji="1" lang="ja-JP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グループ化 6"/>
          <p:cNvGrpSpPr/>
          <p:nvPr/>
        </p:nvGrpSpPr>
        <p:grpSpPr>
          <a:xfrm>
            <a:off x="245818" y="3508197"/>
            <a:ext cx="5080000" cy="3810000"/>
            <a:chOff x="245818" y="3508197"/>
            <a:chExt cx="5080000" cy="3810000"/>
          </a:xfrm>
        </p:grpSpPr>
        <p:pic>
          <p:nvPicPr>
            <p:cNvPr id="5" name="図 4" descr="みずほ温泉 千年の湯No.5-p.20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818" y="3508197"/>
              <a:ext cx="5080000" cy="3810000"/>
            </a:xfrm>
            <a:prstGeom prst="rect">
              <a:avLst/>
            </a:prstGeom>
          </p:spPr>
        </p:pic>
        <p:sp>
          <p:nvSpPr>
            <p:cNvPr id="154" name="テキスト ボックス 153"/>
            <p:cNvSpPr txBox="1"/>
            <p:nvPr/>
          </p:nvSpPr>
          <p:spPr>
            <a:xfrm>
              <a:off x="3685709" y="7041198"/>
              <a:ext cx="16399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ja-JP" altLang="en-US" sz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瑞穂</a:t>
              </a:r>
              <a:r>
                <a:rPr lang="ja-JP" altLang="en-US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温泉（千年の湯）</a:t>
              </a:r>
              <a:endParaRPr kumimoji="1" lang="ja-JP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2277829" y="155071"/>
            <a:ext cx="4485931" cy="2164257"/>
            <a:chOff x="2277829" y="155071"/>
            <a:chExt cx="4485931" cy="2164257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2432048" y="384346"/>
              <a:ext cx="4331712" cy="1934982"/>
            </a:xfrm>
            <a:prstGeom prst="wedgeRoundRectCallout">
              <a:avLst>
                <a:gd name="adj1" fmla="val -58464"/>
                <a:gd name="adj2" fmla="val 1740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ほかに雲仙市には瑞穂温泉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6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endParaRPr lang="en-US" altLang="ja-JP" sz="6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島原市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には有明温泉もあって、</a:t>
              </a:r>
            </a:p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またお湯のタイプ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がちがうんじゃ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</a:p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家族で湯めぐりしてみる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と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面白い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ぞ～！</a:t>
              </a:r>
              <a:endParaRPr lang="ja-JP" altLang="ja-JP" sz="2000" b="1" dirty="0">
                <a:ea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2277829" y="155071"/>
              <a:ext cx="335733" cy="509114"/>
              <a:chOff x="1327150" y="307976"/>
              <a:chExt cx="311150" cy="461665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4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6" name="テキスト ボックス 25"/>
            <p:cNvSpPr txBox="1"/>
            <p:nvPr/>
          </p:nvSpPr>
          <p:spPr>
            <a:xfrm>
              <a:off x="4753180" y="389214"/>
              <a:ext cx="362613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みず　</a:t>
              </a:r>
              <a:r>
                <a:rPr kumimoji="1" lang="ja-JP" altLang="en-US" sz="700" b="1" dirty="0" err="1" smtClean="0">
                  <a:latin typeface="HG丸ｺﾞｼｯｸM-PRO"/>
                  <a:ea typeface="HG丸ｺﾞｼｯｸM-PRO"/>
                  <a:cs typeface="HG丸ｺﾞｼｯｸM-PRO"/>
                </a:rPr>
                <a:t>ほ</a:t>
              </a:r>
              <a:endPara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44" name="テキスト ボックス 143"/>
            <p:cNvSpPr txBox="1"/>
            <p:nvPr/>
          </p:nvSpPr>
          <p:spPr>
            <a:xfrm>
              <a:off x="3927261" y="806556"/>
              <a:ext cx="507924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あり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あけ</a:t>
              </a:r>
              <a:endPara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25" name="グループ化 24"/>
          <p:cNvGrpSpPr/>
          <p:nvPr/>
        </p:nvGrpSpPr>
        <p:grpSpPr>
          <a:xfrm>
            <a:off x="6197879" y="3120641"/>
            <a:ext cx="2918826" cy="1437714"/>
            <a:chOff x="6197879" y="3120641"/>
            <a:chExt cx="2918826" cy="1437714"/>
          </a:xfrm>
        </p:grpSpPr>
        <p:sp>
          <p:nvSpPr>
            <p:cNvPr id="33" name="角丸四角形吹き出し 32"/>
            <p:cNvSpPr/>
            <p:nvPr/>
          </p:nvSpPr>
          <p:spPr>
            <a:xfrm>
              <a:off x="6381245" y="3421741"/>
              <a:ext cx="2735460" cy="1136614"/>
            </a:xfrm>
            <a:prstGeom prst="wedgeRoundRectCallout">
              <a:avLst>
                <a:gd name="adj1" fmla="val -1078"/>
                <a:gd name="adj2" fmla="val 9082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こんなに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色んな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があるなんて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島原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半島すご～い！</a:t>
              </a:r>
              <a:endParaRPr lang="ja-JP" altLang="en-US" sz="2000" dirty="0"/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6197879" y="3120641"/>
              <a:ext cx="335733" cy="509114"/>
              <a:chOff x="1327150" y="307976"/>
              <a:chExt cx="311150" cy="461665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45" name="グループ化 144"/>
          <p:cNvGrpSpPr>
            <a:grpSpLocks noChangeAspect="1"/>
          </p:cNvGrpSpPr>
          <p:nvPr/>
        </p:nvGrpSpPr>
        <p:grpSpPr>
          <a:xfrm>
            <a:off x="74096" y="232040"/>
            <a:ext cx="2163734" cy="3155708"/>
            <a:chOff x="-2873415" y="889428"/>
            <a:chExt cx="2655893" cy="3873501"/>
          </a:xfrm>
        </p:grpSpPr>
        <p:sp>
          <p:nvSpPr>
            <p:cNvPr id="148" name="AutoShape 3"/>
            <p:cNvSpPr>
              <a:spLocks noChangeAspect="1" noChangeArrowheads="1" noTextEdit="1"/>
            </p:cNvSpPr>
            <p:nvPr/>
          </p:nvSpPr>
          <p:spPr bwMode="auto">
            <a:xfrm>
              <a:off x="-2873415" y="889428"/>
              <a:ext cx="2655893" cy="387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0" name="Freeform 5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5" name="Freeform 6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  <a:gd name="T12" fmla="*/ 156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6" name="Freeform 7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7" name="Freeform 8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  <a:gd name="T12" fmla="*/ 240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8" name="Freeform 9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9" name="Freeform 10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  <a:gd name="T14" fmla="*/ 0 w 217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  <a:gd name="T14" fmla="*/ 218 w 218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lnTo>
                    <a:pt x="218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2" name="Freeform 13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solidFill>
              <a:srgbClr val="F9B6A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3" name="Freeform 14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close/>
                </a:path>
              </a:pathLst>
            </a:custGeom>
            <a:solidFill>
              <a:srgbClr val="FEFEFE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  <a:gd name="T50" fmla="*/ 568 w 1043"/>
                <a:gd name="T51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lnTo>
                    <a:pt x="568" y="28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  <a:gd name="T14" fmla="*/ 48 w 104"/>
                <a:gd name="T15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auto">
            <a:xfrm>
              <a:off x="-1727238" y="3192632"/>
              <a:ext cx="323851" cy="533023"/>
            </a:xfrm>
            <a:custGeom>
              <a:avLst/>
              <a:gdLst>
                <a:gd name="T0" fmla="*/ 34 w 230"/>
                <a:gd name="T1" fmla="*/ 0 h 395"/>
                <a:gd name="T2" fmla="*/ 34 w 230"/>
                <a:gd name="T3" fmla="*/ 0 h 395"/>
                <a:gd name="T4" fmla="*/ 126 w 230"/>
                <a:gd name="T5" fmla="*/ 395 h 395"/>
                <a:gd name="T6" fmla="*/ 220 w 230"/>
                <a:gd name="T7" fmla="*/ 1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395">
                  <a:moveTo>
                    <a:pt x="34" y="0"/>
                  </a:moveTo>
                  <a:lnTo>
                    <a:pt x="34" y="0"/>
                  </a:lnTo>
                  <a:cubicBezTo>
                    <a:pt x="34" y="0"/>
                    <a:pt x="0" y="267"/>
                    <a:pt x="126" y="395"/>
                  </a:cubicBezTo>
                  <a:cubicBezTo>
                    <a:pt x="126" y="395"/>
                    <a:pt x="230" y="181"/>
                    <a:pt x="220" y="10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auto">
            <a:xfrm>
              <a:off x="-1479587" y="3210803"/>
              <a:ext cx="179388" cy="410367"/>
            </a:xfrm>
            <a:custGeom>
              <a:avLst/>
              <a:gdLst>
                <a:gd name="T0" fmla="*/ 91 w 127"/>
                <a:gd name="T1" fmla="*/ 0 h 303"/>
                <a:gd name="T2" fmla="*/ 91 w 127"/>
                <a:gd name="T3" fmla="*/ 0 h 303"/>
                <a:gd name="T4" fmla="*/ 113 w 127"/>
                <a:gd name="T5" fmla="*/ 43 h 303"/>
                <a:gd name="T6" fmla="*/ 75 w 127"/>
                <a:gd name="T7" fmla="*/ 91 h 303"/>
                <a:gd name="T8" fmla="*/ 93 w 127"/>
                <a:gd name="T9" fmla="*/ 217 h 303"/>
                <a:gd name="T10" fmla="*/ 0 w 127"/>
                <a:gd name="T11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" h="303">
                  <a:moveTo>
                    <a:pt x="91" y="0"/>
                  </a:moveTo>
                  <a:lnTo>
                    <a:pt x="91" y="0"/>
                  </a:lnTo>
                  <a:lnTo>
                    <a:pt x="113" y="43"/>
                  </a:lnTo>
                  <a:lnTo>
                    <a:pt x="75" y="91"/>
                  </a:lnTo>
                  <a:cubicBezTo>
                    <a:pt x="75" y="91"/>
                    <a:pt x="127" y="183"/>
                    <a:pt x="93" y="217"/>
                  </a:cubicBezTo>
                  <a:cubicBezTo>
                    <a:pt x="60" y="251"/>
                    <a:pt x="0" y="303"/>
                    <a:pt x="0" y="303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auto">
            <a:xfrm>
              <a:off x="-1930438" y="3209289"/>
              <a:ext cx="228600" cy="363425"/>
            </a:xfrm>
            <a:custGeom>
              <a:avLst/>
              <a:gdLst>
                <a:gd name="T0" fmla="*/ 154 w 162"/>
                <a:gd name="T1" fmla="*/ 0 h 269"/>
                <a:gd name="T2" fmla="*/ 154 w 162"/>
                <a:gd name="T3" fmla="*/ 0 h 269"/>
                <a:gd name="T4" fmla="*/ 122 w 162"/>
                <a:gd name="T5" fmla="*/ 91 h 269"/>
                <a:gd name="T6" fmla="*/ 162 w 162"/>
                <a:gd name="T7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269">
                  <a:moveTo>
                    <a:pt x="154" y="0"/>
                  </a:moveTo>
                  <a:lnTo>
                    <a:pt x="154" y="0"/>
                  </a:lnTo>
                  <a:cubicBezTo>
                    <a:pt x="154" y="0"/>
                    <a:pt x="62" y="24"/>
                    <a:pt x="122" y="91"/>
                  </a:cubicBezTo>
                  <a:cubicBezTo>
                    <a:pt x="122" y="91"/>
                    <a:pt x="0" y="177"/>
                    <a:pt x="162" y="269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auto">
            <a:xfrm>
              <a:off x="-1570075" y="3855882"/>
              <a:ext cx="49213" cy="45428"/>
            </a:xfrm>
            <a:custGeom>
              <a:avLst/>
              <a:gdLst>
                <a:gd name="T0" fmla="*/ 34 w 34"/>
                <a:gd name="T1" fmla="*/ 17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  <a:gd name="T10" fmla="*/ 34 w 34"/>
                <a:gd name="T11" fmla="*/ 17 h 34"/>
                <a:gd name="T12" fmla="*/ 34 w 34"/>
                <a:gd name="T1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4">
                  <a:moveTo>
                    <a:pt x="34" y="17"/>
                  </a:moveTo>
                  <a:lnTo>
                    <a:pt x="34" y="17"/>
                  </a:lnTo>
                  <a:cubicBezTo>
                    <a:pt x="34" y="26"/>
                    <a:pt x="26" y="34"/>
                    <a:pt x="17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6" y="0"/>
                    <a:pt x="34" y="8"/>
                    <a:pt x="34" y="17"/>
                  </a:cubicBezTo>
                  <a:lnTo>
                    <a:pt x="34" y="17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auto">
            <a:xfrm>
              <a:off x="-1566900" y="4020937"/>
              <a:ext cx="47625" cy="56028"/>
            </a:xfrm>
            <a:custGeom>
              <a:avLst/>
              <a:gdLst>
                <a:gd name="T0" fmla="*/ 34 w 34"/>
                <a:gd name="T1" fmla="*/ 21 h 42"/>
                <a:gd name="T2" fmla="*/ 34 w 34"/>
                <a:gd name="T3" fmla="*/ 21 h 42"/>
                <a:gd name="T4" fmla="*/ 17 w 34"/>
                <a:gd name="T5" fmla="*/ 42 h 42"/>
                <a:gd name="T6" fmla="*/ 0 w 34"/>
                <a:gd name="T7" fmla="*/ 21 h 42"/>
                <a:gd name="T8" fmla="*/ 17 w 34"/>
                <a:gd name="T9" fmla="*/ 0 h 42"/>
                <a:gd name="T10" fmla="*/ 34 w 34"/>
                <a:gd name="T11" fmla="*/ 21 h 42"/>
                <a:gd name="T12" fmla="*/ 34 w 34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2">
                  <a:moveTo>
                    <a:pt x="34" y="21"/>
                  </a:moveTo>
                  <a:lnTo>
                    <a:pt x="34" y="21"/>
                  </a:lnTo>
                  <a:cubicBezTo>
                    <a:pt x="34" y="32"/>
                    <a:pt x="26" y="42"/>
                    <a:pt x="17" y="42"/>
                  </a:cubicBezTo>
                  <a:cubicBezTo>
                    <a:pt x="7" y="42"/>
                    <a:pt x="0" y="32"/>
                    <a:pt x="0" y="21"/>
                  </a:cubicBezTo>
                  <a:cubicBezTo>
                    <a:pt x="0" y="9"/>
                    <a:pt x="7" y="0"/>
                    <a:pt x="17" y="0"/>
                  </a:cubicBezTo>
                  <a:cubicBezTo>
                    <a:pt x="26" y="0"/>
                    <a:pt x="34" y="9"/>
                    <a:pt x="34" y="21"/>
                  </a:cubicBezTo>
                  <a:lnTo>
                    <a:pt x="34" y="21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auto">
            <a:xfrm>
              <a:off x="-1665325" y="3222918"/>
              <a:ext cx="225425" cy="99942"/>
            </a:xfrm>
            <a:custGeom>
              <a:avLst/>
              <a:gdLst>
                <a:gd name="T0" fmla="*/ 0 w 160"/>
                <a:gd name="T1" fmla="*/ 63 h 75"/>
                <a:gd name="T2" fmla="*/ 0 w 160"/>
                <a:gd name="T3" fmla="*/ 63 h 75"/>
                <a:gd name="T4" fmla="*/ 72 w 160"/>
                <a:gd name="T5" fmla="*/ 0 h 75"/>
                <a:gd name="T6" fmla="*/ 160 w 160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75">
                  <a:moveTo>
                    <a:pt x="0" y="63"/>
                  </a:moveTo>
                  <a:lnTo>
                    <a:pt x="0" y="63"/>
                  </a:lnTo>
                  <a:lnTo>
                    <a:pt x="72" y="0"/>
                  </a:lnTo>
                  <a:cubicBezTo>
                    <a:pt x="72" y="0"/>
                    <a:pt x="134" y="16"/>
                    <a:pt x="160" y="75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  <a:gd name="T14" fmla="*/ 74 w 74"/>
                <a:gd name="T1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lnTo>
                    <a:pt x="74" y="34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auto">
            <a:xfrm>
              <a:off x="-760448" y="3147204"/>
              <a:ext cx="147638" cy="130227"/>
            </a:xfrm>
            <a:custGeom>
              <a:avLst/>
              <a:gdLst>
                <a:gd name="T0" fmla="*/ 64 w 104"/>
                <a:gd name="T1" fmla="*/ 0 h 97"/>
                <a:gd name="T2" fmla="*/ 64 w 104"/>
                <a:gd name="T3" fmla="*/ 0 h 97"/>
                <a:gd name="T4" fmla="*/ 104 w 104"/>
                <a:gd name="T5" fmla="*/ 42 h 97"/>
                <a:gd name="T6" fmla="*/ 40 w 104"/>
                <a:gd name="T7" fmla="*/ 40 h 97"/>
                <a:gd name="T8" fmla="*/ 46 w 104"/>
                <a:gd name="T9" fmla="*/ 68 h 97"/>
                <a:gd name="T10" fmla="*/ 92 w 104"/>
                <a:gd name="T11" fmla="*/ 83 h 97"/>
                <a:gd name="T12" fmla="*/ 38 w 104"/>
                <a:gd name="T13" fmla="*/ 78 h 97"/>
                <a:gd name="T14" fmla="*/ 38 w 104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7">
                  <a:moveTo>
                    <a:pt x="64" y="0"/>
                  </a:moveTo>
                  <a:lnTo>
                    <a:pt x="64" y="0"/>
                  </a:lnTo>
                  <a:cubicBezTo>
                    <a:pt x="64" y="0"/>
                    <a:pt x="48" y="36"/>
                    <a:pt x="104" y="42"/>
                  </a:cubicBezTo>
                  <a:lnTo>
                    <a:pt x="40" y="40"/>
                  </a:lnTo>
                  <a:cubicBezTo>
                    <a:pt x="40" y="40"/>
                    <a:pt x="0" y="52"/>
                    <a:pt x="46" y="68"/>
                  </a:cubicBezTo>
                  <a:lnTo>
                    <a:pt x="92" y="83"/>
                  </a:lnTo>
                  <a:cubicBezTo>
                    <a:pt x="92" y="83"/>
                    <a:pt x="38" y="64"/>
                    <a:pt x="38" y="78"/>
                  </a:cubicBezTo>
                  <a:lnTo>
                    <a:pt x="38" y="97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75757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  <a:gd name="T12" fmla="*/ 0 w 106"/>
                <a:gd name="T13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  <a:gd name="T12" fmla="*/ 46 w 46"/>
                <a:gd name="T13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lnTo>
                    <a:pt x="46" y="25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auto">
            <a:xfrm>
              <a:off x="-1916151" y="3783197"/>
              <a:ext cx="182563" cy="162027"/>
            </a:xfrm>
            <a:custGeom>
              <a:avLst/>
              <a:gdLst>
                <a:gd name="T0" fmla="*/ 117 w 129"/>
                <a:gd name="T1" fmla="*/ 120 h 120"/>
                <a:gd name="T2" fmla="*/ 117 w 129"/>
                <a:gd name="T3" fmla="*/ 120 h 120"/>
                <a:gd name="T4" fmla="*/ 129 w 129"/>
                <a:gd name="T5" fmla="*/ 30 h 120"/>
                <a:gd name="T6" fmla="*/ 11 w 129"/>
                <a:gd name="T7" fmla="*/ 56 h 120"/>
                <a:gd name="T8" fmla="*/ 7 w 129"/>
                <a:gd name="T9" fmla="*/ 74 h 120"/>
                <a:gd name="T10" fmla="*/ 3 w 129"/>
                <a:gd name="T11" fmla="*/ 104 h 120"/>
                <a:gd name="T12" fmla="*/ 117 w 129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20">
                  <a:moveTo>
                    <a:pt x="117" y="120"/>
                  </a:moveTo>
                  <a:lnTo>
                    <a:pt x="117" y="120"/>
                  </a:lnTo>
                  <a:lnTo>
                    <a:pt x="129" y="30"/>
                  </a:lnTo>
                  <a:cubicBezTo>
                    <a:pt x="129" y="30"/>
                    <a:pt x="53" y="0"/>
                    <a:pt x="11" y="56"/>
                  </a:cubicBezTo>
                  <a:cubicBezTo>
                    <a:pt x="0" y="71"/>
                    <a:pt x="7" y="74"/>
                    <a:pt x="7" y="74"/>
                  </a:cubicBezTo>
                  <a:lnTo>
                    <a:pt x="3" y="104"/>
                  </a:lnTo>
                  <a:lnTo>
                    <a:pt x="117" y="120"/>
                  </a:lnTo>
                  <a:close/>
                </a:path>
              </a:pathLst>
            </a:custGeom>
            <a:solidFill>
              <a:srgbClr val="F9B6A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auto">
            <a:xfrm>
              <a:off x="-1925676" y="3925539"/>
              <a:ext cx="209550" cy="107514"/>
            </a:xfrm>
            <a:custGeom>
              <a:avLst/>
              <a:gdLst>
                <a:gd name="T0" fmla="*/ 22 w 148"/>
                <a:gd name="T1" fmla="*/ 0 h 80"/>
                <a:gd name="T2" fmla="*/ 22 w 148"/>
                <a:gd name="T3" fmla="*/ 0 h 80"/>
                <a:gd name="T4" fmla="*/ 148 w 148"/>
                <a:gd name="T5" fmla="*/ 24 h 80"/>
                <a:gd name="T6" fmla="*/ 144 w 148"/>
                <a:gd name="T7" fmla="*/ 80 h 80"/>
                <a:gd name="T8" fmla="*/ 0 w 148"/>
                <a:gd name="T9" fmla="*/ 5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80">
                  <a:moveTo>
                    <a:pt x="22" y="0"/>
                  </a:moveTo>
                  <a:lnTo>
                    <a:pt x="22" y="0"/>
                  </a:lnTo>
                  <a:cubicBezTo>
                    <a:pt x="32" y="0"/>
                    <a:pt x="148" y="24"/>
                    <a:pt x="148" y="24"/>
                  </a:cubicBezTo>
                  <a:lnTo>
                    <a:pt x="144" y="80"/>
                  </a:lnTo>
                  <a:cubicBezTo>
                    <a:pt x="144" y="80"/>
                    <a:pt x="70" y="72"/>
                    <a:pt x="0" y="58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auto">
            <a:xfrm>
              <a:off x="-1944726" y="3507600"/>
              <a:ext cx="276226" cy="351310"/>
            </a:xfrm>
            <a:custGeom>
              <a:avLst/>
              <a:gdLst>
                <a:gd name="T0" fmla="*/ 0 w 196"/>
                <a:gd name="T1" fmla="*/ 0 h 260"/>
                <a:gd name="T2" fmla="*/ 0 w 196"/>
                <a:gd name="T3" fmla="*/ 0 h 260"/>
                <a:gd name="T4" fmla="*/ 172 w 196"/>
                <a:gd name="T5" fmla="*/ 166 h 260"/>
                <a:gd name="T6" fmla="*/ 176 w 196"/>
                <a:gd name="T7" fmla="*/ 260 h 260"/>
                <a:gd name="T8" fmla="*/ 28 w 196"/>
                <a:gd name="T9" fmla="*/ 256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26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48" y="74"/>
                    <a:pt x="172" y="166"/>
                  </a:cubicBezTo>
                  <a:cubicBezTo>
                    <a:pt x="196" y="258"/>
                    <a:pt x="176" y="260"/>
                    <a:pt x="176" y="260"/>
                  </a:cubicBezTo>
                  <a:cubicBezTo>
                    <a:pt x="176" y="260"/>
                    <a:pt x="146" y="184"/>
                    <a:pt x="28" y="256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auto">
            <a:xfrm>
              <a:off x="-1758988" y="3825597"/>
              <a:ext cx="22225" cy="124170"/>
            </a:xfrm>
            <a:custGeom>
              <a:avLst/>
              <a:gdLst>
                <a:gd name="T0" fmla="*/ 16 w 16"/>
                <a:gd name="T1" fmla="*/ 0 h 92"/>
                <a:gd name="T2" fmla="*/ 16 w 16"/>
                <a:gd name="T3" fmla="*/ 0 h 92"/>
                <a:gd name="T4" fmla="*/ 0 w 16"/>
                <a:gd name="T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92">
                  <a:moveTo>
                    <a:pt x="16" y="0"/>
                  </a:moveTo>
                  <a:lnTo>
                    <a:pt x="16" y="0"/>
                  </a:lnTo>
                  <a:lnTo>
                    <a:pt x="0" y="92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auto">
            <a:xfrm>
              <a:off x="-1279562" y="4287448"/>
              <a:ext cx="36513" cy="172627"/>
            </a:xfrm>
            <a:custGeom>
              <a:avLst/>
              <a:gdLst>
                <a:gd name="T0" fmla="*/ 0 w 26"/>
                <a:gd name="T1" fmla="*/ 0 h 128"/>
                <a:gd name="T2" fmla="*/ 0 w 26"/>
                <a:gd name="T3" fmla="*/ 0 h 128"/>
                <a:gd name="T4" fmla="*/ 26 w 26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8">
                  <a:moveTo>
                    <a:pt x="0" y="0"/>
                  </a:moveTo>
                  <a:lnTo>
                    <a:pt x="0" y="0"/>
                  </a:lnTo>
                  <a:lnTo>
                    <a:pt x="26" y="128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auto">
            <a:xfrm>
              <a:off x="-1787563" y="4317734"/>
              <a:ext cx="39688" cy="152942"/>
            </a:xfrm>
            <a:custGeom>
              <a:avLst/>
              <a:gdLst>
                <a:gd name="T0" fmla="*/ 28 w 28"/>
                <a:gd name="T1" fmla="*/ 0 h 114"/>
                <a:gd name="T2" fmla="*/ 28 w 28"/>
                <a:gd name="T3" fmla="*/ 0 h 114"/>
                <a:gd name="T4" fmla="*/ 0 w 28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14">
                  <a:moveTo>
                    <a:pt x="28" y="0"/>
                  </a:moveTo>
                  <a:lnTo>
                    <a:pt x="28" y="0"/>
                  </a:lnTo>
                  <a:lnTo>
                    <a:pt x="0" y="114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187" name="図形グループ 26"/>
            <p:cNvGrpSpPr/>
            <p:nvPr/>
          </p:nvGrpSpPr>
          <p:grpSpPr>
            <a:xfrm>
              <a:off x="-2059273" y="1840153"/>
              <a:ext cx="335733" cy="485629"/>
              <a:chOff x="1327150" y="307976"/>
              <a:chExt cx="311150" cy="461665"/>
            </a:xfrm>
          </p:grpSpPr>
          <p:sp>
            <p:nvSpPr>
              <p:cNvPr id="207" name="円/楕円 20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8" name="テキスト ボックス 207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88" name="Freeform 38"/>
            <p:cNvSpPr>
              <a:spLocks/>
            </p:cNvSpPr>
            <p:nvPr/>
          </p:nvSpPr>
          <p:spPr bwMode="auto">
            <a:xfrm>
              <a:off x="-2567707" y="1176446"/>
              <a:ext cx="2001872" cy="1982258"/>
            </a:xfrm>
            <a:custGeom>
              <a:avLst/>
              <a:gdLst>
                <a:gd name="T0" fmla="*/ 250 w 1549"/>
                <a:gd name="T1" fmla="*/ 610 h 1435"/>
                <a:gd name="T2" fmla="*/ 250 w 1549"/>
                <a:gd name="T3" fmla="*/ 610 h 1435"/>
                <a:gd name="T4" fmla="*/ 247 w 1549"/>
                <a:gd name="T5" fmla="*/ 601 h 1435"/>
                <a:gd name="T6" fmla="*/ 132 w 1549"/>
                <a:gd name="T7" fmla="*/ 463 h 1435"/>
                <a:gd name="T8" fmla="*/ 51 w 1549"/>
                <a:gd name="T9" fmla="*/ 632 h 1435"/>
                <a:gd name="T10" fmla="*/ 169 w 1549"/>
                <a:gd name="T11" fmla="*/ 859 h 1435"/>
                <a:gd name="T12" fmla="*/ 275 w 1549"/>
                <a:gd name="T13" fmla="*/ 1014 h 1435"/>
                <a:gd name="T14" fmla="*/ 314 w 1549"/>
                <a:gd name="T15" fmla="*/ 969 h 1435"/>
                <a:gd name="T16" fmla="*/ 422 w 1549"/>
                <a:gd name="T17" fmla="*/ 1169 h 1435"/>
                <a:gd name="T18" fmla="*/ 626 w 1549"/>
                <a:gd name="T19" fmla="*/ 1364 h 1435"/>
                <a:gd name="T20" fmla="*/ 822 w 1549"/>
                <a:gd name="T21" fmla="*/ 1433 h 1435"/>
                <a:gd name="T22" fmla="*/ 1026 w 1549"/>
                <a:gd name="T23" fmla="*/ 1346 h 1435"/>
                <a:gd name="T24" fmla="*/ 1237 w 1549"/>
                <a:gd name="T25" fmla="*/ 1126 h 1435"/>
                <a:gd name="T26" fmla="*/ 1279 w 1549"/>
                <a:gd name="T27" fmla="*/ 891 h 1435"/>
                <a:gd name="T28" fmla="*/ 1372 w 1549"/>
                <a:gd name="T29" fmla="*/ 908 h 1435"/>
                <a:gd name="T30" fmla="*/ 1547 w 1549"/>
                <a:gd name="T31" fmla="*/ 627 h 1435"/>
                <a:gd name="T32" fmla="*/ 1478 w 1549"/>
                <a:gd name="T33" fmla="*/ 502 h 1435"/>
                <a:gd name="T34" fmla="*/ 1372 w 1549"/>
                <a:gd name="T35" fmla="*/ 563 h 1435"/>
                <a:gd name="T36" fmla="*/ 1306 w 1549"/>
                <a:gd name="T37" fmla="*/ 706 h 1435"/>
                <a:gd name="T38" fmla="*/ 1306 w 1549"/>
                <a:gd name="T39" fmla="*/ 330 h 1435"/>
                <a:gd name="T40" fmla="*/ 907 w 1549"/>
                <a:gd name="T41" fmla="*/ 5 h 1435"/>
                <a:gd name="T42" fmla="*/ 403 w 1549"/>
                <a:gd name="T43" fmla="*/ 67 h 1435"/>
                <a:gd name="T44" fmla="*/ 250 w 1549"/>
                <a:gd name="T45" fmla="*/ 610 h 1435"/>
                <a:gd name="connsiteX0" fmla="*/ 1398 w 9771"/>
                <a:gd name="connsiteY0" fmla="*/ 4227 h 9962"/>
                <a:gd name="connsiteX1" fmla="*/ 1398 w 9771"/>
                <a:gd name="connsiteY1" fmla="*/ 4227 h 9962"/>
                <a:gd name="connsiteX2" fmla="*/ 1379 w 9771"/>
                <a:gd name="connsiteY2" fmla="*/ 4164 h 9962"/>
                <a:gd name="connsiteX3" fmla="*/ 636 w 9771"/>
                <a:gd name="connsiteY3" fmla="*/ 3202 h 9962"/>
                <a:gd name="connsiteX4" fmla="*/ 113 w 9771"/>
                <a:gd name="connsiteY4" fmla="*/ 4380 h 9962"/>
                <a:gd name="connsiteX5" fmla="*/ 875 w 9771"/>
                <a:gd name="connsiteY5" fmla="*/ 5962 h 9962"/>
                <a:gd name="connsiteX6" fmla="*/ 1559 w 9771"/>
                <a:gd name="connsiteY6" fmla="*/ 7042 h 9962"/>
                <a:gd name="connsiteX7" fmla="*/ 1811 w 9771"/>
                <a:gd name="connsiteY7" fmla="*/ 6729 h 9962"/>
                <a:gd name="connsiteX8" fmla="*/ 2508 w 9771"/>
                <a:gd name="connsiteY8" fmla="*/ 8122 h 9962"/>
                <a:gd name="connsiteX9" fmla="*/ 3156 w 9771"/>
                <a:gd name="connsiteY9" fmla="*/ 8905 h 9962"/>
                <a:gd name="connsiteX10" fmla="*/ 3825 w 9771"/>
                <a:gd name="connsiteY10" fmla="*/ 9481 h 9962"/>
                <a:gd name="connsiteX11" fmla="*/ 5091 w 9771"/>
                <a:gd name="connsiteY11" fmla="*/ 9962 h 9962"/>
                <a:gd name="connsiteX12" fmla="*/ 6408 w 9771"/>
                <a:gd name="connsiteY12" fmla="*/ 9356 h 9962"/>
                <a:gd name="connsiteX13" fmla="*/ 7770 w 9771"/>
                <a:gd name="connsiteY13" fmla="*/ 7823 h 9962"/>
                <a:gd name="connsiteX14" fmla="*/ 8041 w 9771"/>
                <a:gd name="connsiteY14" fmla="*/ 6185 h 9962"/>
                <a:gd name="connsiteX15" fmla="*/ 8641 w 9771"/>
                <a:gd name="connsiteY15" fmla="*/ 6304 h 9962"/>
                <a:gd name="connsiteX16" fmla="*/ 9771 w 9771"/>
                <a:gd name="connsiteY16" fmla="*/ 4345 h 9962"/>
                <a:gd name="connsiteX17" fmla="*/ 9326 w 9771"/>
                <a:gd name="connsiteY17" fmla="*/ 3474 h 9962"/>
                <a:gd name="connsiteX18" fmla="*/ 8641 w 9771"/>
                <a:gd name="connsiteY18" fmla="*/ 3899 h 9962"/>
                <a:gd name="connsiteX19" fmla="*/ 8215 w 9771"/>
                <a:gd name="connsiteY19" fmla="*/ 4896 h 9962"/>
                <a:gd name="connsiteX20" fmla="*/ 8215 w 9771"/>
                <a:gd name="connsiteY20" fmla="*/ 2276 h 9962"/>
                <a:gd name="connsiteX21" fmla="*/ 5639 w 9771"/>
                <a:gd name="connsiteY21" fmla="*/ 11 h 9962"/>
                <a:gd name="connsiteX22" fmla="*/ 2386 w 9771"/>
                <a:gd name="connsiteY22" fmla="*/ 443 h 9962"/>
                <a:gd name="connsiteX23" fmla="*/ 1398 w 9771"/>
                <a:gd name="connsiteY23" fmla="*/ 4227 h 9962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596 w 10000"/>
                <a:gd name="connsiteY6" fmla="*/ 7069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853 w 10000"/>
                <a:gd name="connsiteY6" fmla="*/ 6755 h 10000"/>
                <a:gd name="connsiteX7" fmla="*/ 2567 w 10000"/>
                <a:gd name="connsiteY7" fmla="*/ 8153 h 10000"/>
                <a:gd name="connsiteX8" fmla="*/ 3230 w 10000"/>
                <a:gd name="connsiteY8" fmla="*/ 8939 h 10000"/>
                <a:gd name="connsiteX9" fmla="*/ 3915 w 10000"/>
                <a:gd name="connsiteY9" fmla="*/ 9517 h 10000"/>
                <a:gd name="connsiteX10" fmla="*/ 5210 w 10000"/>
                <a:gd name="connsiteY10" fmla="*/ 10000 h 10000"/>
                <a:gd name="connsiteX11" fmla="*/ 6558 w 10000"/>
                <a:gd name="connsiteY11" fmla="*/ 9392 h 10000"/>
                <a:gd name="connsiteX12" fmla="*/ 7327 w 10000"/>
                <a:gd name="connsiteY12" fmla="*/ 8752 h 10000"/>
                <a:gd name="connsiteX13" fmla="*/ 7952 w 10000"/>
                <a:gd name="connsiteY13" fmla="*/ 7853 h 10000"/>
                <a:gd name="connsiteX14" fmla="*/ 8229 w 10000"/>
                <a:gd name="connsiteY14" fmla="*/ 6209 h 10000"/>
                <a:gd name="connsiteX15" fmla="*/ 8844 w 10000"/>
                <a:gd name="connsiteY15" fmla="*/ 6328 h 10000"/>
                <a:gd name="connsiteX16" fmla="*/ 10000 w 10000"/>
                <a:gd name="connsiteY16" fmla="*/ 4362 h 10000"/>
                <a:gd name="connsiteX17" fmla="*/ 9545 w 10000"/>
                <a:gd name="connsiteY17" fmla="*/ 3487 h 10000"/>
                <a:gd name="connsiteX18" fmla="*/ 8844 w 10000"/>
                <a:gd name="connsiteY18" fmla="*/ 3914 h 10000"/>
                <a:gd name="connsiteX19" fmla="*/ 8408 w 10000"/>
                <a:gd name="connsiteY19" fmla="*/ 4915 h 10000"/>
                <a:gd name="connsiteX20" fmla="*/ 8408 w 10000"/>
                <a:gd name="connsiteY20" fmla="*/ 2285 h 10000"/>
                <a:gd name="connsiteX21" fmla="*/ 5771 w 10000"/>
                <a:gd name="connsiteY21" fmla="*/ 11 h 10000"/>
                <a:gd name="connsiteX22" fmla="*/ 2442 w 10000"/>
                <a:gd name="connsiteY22" fmla="*/ 445 h 10000"/>
                <a:gd name="connsiteX23" fmla="*/ 1431 w 10000"/>
                <a:gd name="connsiteY23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85"/>
                <a:gd name="connsiteY0" fmla="*/ 4243 h 10000"/>
                <a:gd name="connsiteX1" fmla="*/ 1431 w 10085"/>
                <a:gd name="connsiteY1" fmla="*/ 4243 h 10000"/>
                <a:gd name="connsiteX2" fmla="*/ 1411 w 10085"/>
                <a:gd name="connsiteY2" fmla="*/ 4180 h 10000"/>
                <a:gd name="connsiteX3" fmla="*/ 651 w 10085"/>
                <a:gd name="connsiteY3" fmla="*/ 3214 h 10000"/>
                <a:gd name="connsiteX4" fmla="*/ 116 w 10085"/>
                <a:gd name="connsiteY4" fmla="*/ 4397 h 10000"/>
                <a:gd name="connsiteX5" fmla="*/ 896 w 10085"/>
                <a:gd name="connsiteY5" fmla="*/ 5985 h 10000"/>
                <a:gd name="connsiteX6" fmla="*/ 1626 w 10085"/>
                <a:gd name="connsiteY6" fmla="*/ 6680 h 10000"/>
                <a:gd name="connsiteX7" fmla="*/ 1853 w 10085"/>
                <a:gd name="connsiteY7" fmla="*/ 6755 h 10000"/>
                <a:gd name="connsiteX8" fmla="*/ 2567 w 10085"/>
                <a:gd name="connsiteY8" fmla="*/ 8153 h 10000"/>
                <a:gd name="connsiteX9" fmla="*/ 3230 w 10085"/>
                <a:gd name="connsiteY9" fmla="*/ 8939 h 10000"/>
                <a:gd name="connsiteX10" fmla="*/ 3915 w 10085"/>
                <a:gd name="connsiteY10" fmla="*/ 9517 h 10000"/>
                <a:gd name="connsiteX11" fmla="*/ 5210 w 10085"/>
                <a:gd name="connsiteY11" fmla="*/ 10000 h 10000"/>
                <a:gd name="connsiteX12" fmla="*/ 6558 w 10085"/>
                <a:gd name="connsiteY12" fmla="*/ 9392 h 10000"/>
                <a:gd name="connsiteX13" fmla="*/ 7327 w 10085"/>
                <a:gd name="connsiteY13" fmla="*/ 8752 h 10000"/>
                <a:gd name="connsiteX14" fmla="*/ 7952 w 10085"/>
                <a:gd name="connsiteY14" fmla="*/ 7853 h 10000"/>
                <a:gd name="connsiteX15" fmla="*/ 8229 w 10085"/>
                <a:gd name="connsiteY15" fmla="*/ 6209 h 10000"/>
                <a:gd name="connsiteX16" fmla="*/ 10000 w 10085"/>
                <a:gd name="connsiteY16" fmla="*/ 4362 h 10000"/>
                <a:gd name="connsiteX17" fmla="*/ 9545 w 10085"/>
                <a:gd name="connsiteY17" fmla="*/ 3487 h 10000"/>
                <a:gd name="connsiteX18" fmla="*/ 8844 w 10085"/>
                <a:gd name="connsiteY18" fmla="*/ 3914 h 10000"/>
                <a:gd name="connsiteX19" fmla="*/ 8408 w 10085"/>
                <a:gd name="connsiteY19" fmla="*/ 4915 h 10000"/>
                <a:gd name="connsiteX20" fmla="*/ 8408 w 10085"/>
                <a:gd name="connsiteY20" fmla="*/ 2285 h 10000"/>
                <a:gd name="connsiteX21" fmla="*/ 5771 w 10085"/>
                <a:gd name="connsiteY21" fmla="*/ 11 h 10000"/>
                <a:gd name="connsiteX22" fmla="*/ 2442 w 10085"/>
                <a:gd name="connsiteY22" fmla="*/ 445 h 10000"/>
                <a:gd name="connsiteX23" fmla="*/ 1431 w 10085"/>
                <a:gd name="connsiteY23" fmla="*/ 4243 h 10000"/>
                <a:gd name="connsiteX0" fmla="*/ 1431 w 10051"/>
                <a:gd name="connsiteY0" fmla="*/ 4243 h 10000"/>
                <a:gd name="connsiteX1" fmla="*/ 1431 w 10051"/>
                <a:gd name="connsiteY1" fmla="*/ 4243 h 10000"/>
                <a:gd name="connsiteX2" fmla="*/ 1411 w 10051"/>
                <a:gd name="connsiteY2" fmla="*/ 4180 h 10000"/>
                <a:gd name="connsiteX3" fmla="*/ 651 w 10051"/>
                <a:gd name="connsiteY3" fmla="*/ 3214 h 10000"/>
                <a:gd name="connsiteX4" fmla="*/ 116 w 10051"/>
                <a:gd name="connsiteY4" fmla="*/ 4397 h 10000"/>
                <a:gd name="connsiteX5" fmla="*/ 896 w 10051"/>
                <a:gd name="connsiteY5" fmla="*/ 5985 h 10000"/>
                <a:gd name="connsiteX6" fmla="*/ 1626 w 10051"/>
                <a:gd name="connsiteY6" fmla="*/ 6680 h 10000"/>
                <a:gd name="connsiteX7" fmla="*/ 1853 w 10051"/>
                <a:gd name="connsiteY7" fmla="*/ 6755 h 10000"/>
                <a:gd name="connsiteX8" fmla="*/ 2567 w 10051"/>
                <a:gd name="connsiteY8" fmla="*/ 8153 h 10000"/>
                <a:gd name="connsiteX9" fmla="*/ 3230 w 10051"/>
                <a:gd name="connsiteY9" fmla="*/ 8939 h 10000"/>
                <a:gd name="connsiteX10" fmla="*/ 3915 w 10051"/>
                <a:gd name="connsiteY10" fmla="*/ 9517 h 10000"/>
                <a:gd name="connsiteX11" fmla="*/ 5210 w 10051"/>
                <a:gd name="connsiteY11" fmla="*/ 10000 h 10000"/>
                <a:gd name="connsiteX12" fmla="*/ 6558 w 10051"/>
                <a:gd name="connsiteY12" fmla="*/ 9392 h 10000"/>
                <a:gd name="connsiteX13" fmla="*/ 7327 w 10051"/>
                <a:gd name="connsiteY13" fmla="*/ 8752 h 10000"/>
                <a:gd name="connsiteX14" fmla="*/ 7952 w 10051"/>
                <a:gd name="connsiteY14" fmla="*/ 7853 h 10000"/>
                <a:gd name="connsiteX15" fmla="*/ 8229 w 10051"/>
                <a:gd name="connsiteY15" fmla="*/ 6209 h 10000"/>
                <a:gd name="connsiteX16" fmla="*/ 8756 w 10051"/>
                <a:gd name="connsiteY16" fmla="*/ 6068 h 10000"/>
                <a:gd name="connsiteX17" fmla="*/ 10000 w 10051"/>
                <a:gd name="connsiteY17" fmla="*/ 4362 h 10000"/>
                <a:gd name="connsiteX18" fmla="*/ 9545 w 10051"/>
                <a:gd name="connsiteY18" fmla="*/ 3487 h 10000"/>
                <a:gd name="connsiteX19" fmla="*/ 8844 w 10051"/>
                <a:gd name="connsiteY19" fmla="*/ 3914 h 10000"/>
                <a:gd name="connsiteX20" fmla="*/ 8408 w 10051"/>
                <a:gd name="connsiteY20" fmla="*/ 4915 h 10000"/>
                <a:gd name="connsiteX21" fmla="*/ 8408 w 10051"/>
                <a:gd name="connsiteY21" fmla="*/ 2285 h 10000"/>
                <a:gd name="connsiteX22" fmla="*/ 5771 w 10051"/>
                <a:gd name="connsiteY22" fmla="*/ 11 h 10000"/>
                <a:gd name="connsiteX23" fmla="*/ 2442 w 10051"/>
                <a:gd name="connsiteY23" fmla="*/ 445 h 10000"/>
                <a:gd name="connsiteX24" fmla="*/ 1431 w 10051"/>
                <a:gd name="connsiteY24" fmla="*/ 4243 h 10000"/>
                <a:gd name="connsiteX0" fmla="*/ 1431 w 9902"/>
                <a:gd name="connsiteY0" fmla="*/ 4243 h 10000"/>
                <a:gd name="connsiteX1" fmla="*/ 1431 w 9902"/>
                <a:gd name="connsiteY1" fmla="*/ 4243 h 10000"/>
                <a:gd name="connsiteX2" fmla="*/ 1411 w 9902"/>
                <a:gd name="connsiteY2" fmla="*/ 4180 h 10000"/>
                <a:gd name="connsiteX3" fmla="*/ 651 w 9902"/>
                <a:gd name="connsiteY3" fmla="*/ 3214 h 10000"/>
                <a:gd name="connsiteX4" fmla="*/ 116 w 9902"/>
                <a:gd name="connsiteY4" fmla="*/ 4397 h 10000"/>
                <a:gd name="connsiteX5" fmla="*/ 896 w 9902"/>
                <a:gd name="connsiteY5" fmla="*/ 5985 h 10000"/>
                <a:gd name="connsiteX6" fmla="*/ 1626 w 9902"/>
                <a:gd name="connsiteY6" fmla="*/ 6680 h 10000"/>
                <a:gd name="connsiteX7" fmla="*/ 1853 w 9902"/>
                <a:gd name="connsiteY7" fmla="*/ 6755 h 10000"/>
                <a:gd name="connsiteX8" fmla="*/ 2567 w 9902"/>
                <a:gd name="connsiteY8" fmla="*/ 8153 h 10000"/>
                <a:gd name="connsiteX9" fmla="*/ 3230 w 9902"/>
                <a:gd name="connsiteY9" fmla="*/ 8939 h 10000"/>
                <a:gd name="connsiteX10" fmla="*/ 3915 w 9902"/>
                <a:gd name="connsiteY10" fmla="*/ 9517 h 10000"/>
                <a:gd name="connsiteX11" fmla="*/ 5210 w 9902"/>
                <a:gd name="connsiteY11" fmla="*/ 10000 h 10000"/>
                <a:gd name="connsiteX12" fmla="*/ 6558 w 9902"/>
                <a:gd name="connsiteY12" fmla="*/ 9392 h 10000"/>
                <a:gd name="connsiteX13" fmla="*/ 7327 w 9902"/>
                <a:gd name="connsiteY13" fmla="*/ 8752 h 10000"/>
                <a:gd name="connsiteX14" fmla="*/ 7952 w 9902"/>
                <a:gd name="connsiteY14" fmla="*/ 7853 h 10000"/>
                <a:gd name="connsiteX15" fmla="*/ 8229 w 9902"/>
                <a:gd name="connsiteY15" fmla="*/ 6209 h 10000"/>
                <a:gd name="connsiteX16" fmla="*/ 8756 w 9902"/>
                <a:gd name="connsiteY16" fmla="*/ 6068 h 10000"/>
                <a:gd name="connsiteX17" fmla="*/ 9866 w 9902"/>
                <a:gd name="connsiteY17" fmla="*/ 4503 h 10000"/>
                <a:gd name="connsiteX18" fmla="*/ 9545 w 9902"/>
                <a:gd name="connsiteY18" fmla="*/ 3487 h 10000"/>
                <a:gd name="connsiteX19" fmla="*/ 8844 w 9902"/>
                <a:gd name="connsiteY19" fmla="*/ 3914 h 10000"/>
                <a:gd name="connsiteX20" fmla="*/ 8408 w 9902"/>
                <a:gd name="connsiteY20" fmla="*/ 4915 h 10000"/>
                <a:gd name="connsiteX21" fmla="*/ 8408 w 9902"/>
                <a:gd name="connsiteY21" fmla="*/ 2285 h 10000"/>
                <a:gd name="connsiteX22" fmla="*/ 5771 w 9902"/>
                <a:gd name="connsiteY22" fmla="*/ 11 h 10000"/>
                <a:gd name="connsiteX23" fmla="*/ 2442 w 9902"/>
                <a:gd name="connsiteY23" fmla="*/ 445 h 10000"/>
                <a:gd name="connsiteX24" fmla="*/ 1431 w 9902"/>
                <a:gd name="connsiteY24" fmla="*/ 4243 h 10000"/>
                <a:gd name="connsiteX0" fmla="*/ 1459 w 10014"/>
                <a:gd name="connsiteY0" fmla="*/ 4243 h 10000"/>
                <a:gd name="connsiteX1" fmla="*/ 1459 w 10014"/>
                <a:gd name="connsiteY1" fmla="*/ 4243 h 10000"/>
                <a:gd name="connsiteX2" fmla="*/ 1439 w 10014"/>
                <a:gd name="connsiteY2" fmla="*/ 4180 h 10000"/>
                <a:gd name="connsiteX3" fmla="*/ 581 w 10014"/>
                <a:gd name="connsiteY3" fmla="*/ 3968 h 10000"/>
                <a:gd name="connsiteX4" fmla="*/ 131 w 10014"/>
                <a:gd name="connsiteY4" fmla="*/ 4397 h 10000"/>
                <a:gd name="connsiteX5" fmla="*/ 919 w 10014"/>
                <a:gd name="connsiteY5" fmla="*/ 5985 h 10000"/>
                <a:gd name="connsiteX6" fmla="*/ 1656 w 10014"/>
                <a:gd name="connsiteY6" fmla="*/ 6680 h 10000"/>
                <a:gd name="connsiteX7" fmla="*/ 1885 w 10014"/>
                <a:gd name="connsiteY7" fmla="*/ 6755 h 10000"/>
                <a:gd name="connsiteX8" fmla="*/ 2606 w 10014"/>
                <a:gd name="connsiteY8" fmla="*/ 8153 h 10000"/>
                <a:gd name="connsiteX9" fmla="*/ 3276 w 10014"/>
                <a:gd name="connsiteY9" fmla="*/ 8939 h 10000"/>
                <a:gd name="connsiteX10" fmla="*/ 3968 w 10014"/>
                <a:gd name="connsiteY10" fmla="*/ 9517 h 10000"/>
                <a:gd name="connsiteX11" fmla="*/ 5276 w 10014"/>
                <a:gd name="connsiteY11" fmla="*/ 10000 h 10000"/>
                <a:gd name="connsiteX12" fmla="*/ 6637 w 10014"/>
                <a:gd name="connsiteY12" fmla="*/ 9392 h 10000"/>
                <a:gd name="connsiteX13" fmla="*/ 7414 w 10014"/>
                <a:gd name="connsiteY13" fmla="*/ 8752 h 10000"/>
                <a:gd name="connsiteX14" fmla="*/ 8045 w 10014"/>
                <a:gd name="connsiteY14" fmla="*/ 7853 h 10000"/>
                <a:gd name="connsiteX15" fmla="*/ 8324 w 10014"/>
                <a:gd name="connsiteY15" fmla="*/ 6209 h 10000"/>
                <a:gd name="connsiteX16" fmla="*/ 8857 w 10014"/>
                <a:gd name="connsiteY16" fmla="*/ 6068 h 10000"/>
                <a:gd name="connsiteX17" fmla="*/ 9978 w 10014"/>
                <a:gd name="connsiteY17" fmla="*/ 4503 h 10000"/>
                <a:gd name="connsiteX18" fmla="*/ 9653 w 10014"/>
                <a:gd name="connsiteY18" fmla="*/ 3487 h 10000"/>
                <a:gd name="connsiteX19" fmla="*/ 8946 w 10014"/>
                <a:gd name="connsiteY19" fmla="*/ 3914 h 10000"/>
                <a:gd name="connsiteX20" fmla="*/ 8505 w 10014"/>
                <a:gd name="connsiteY20" fmla="*/ 4915 h 10000"/>
                <a:gd name="connsiteX21" fmla="*/ 8505 w 10014"/>
                <a:gd name="connsiteY21" fmla="*/ 2285 h 10000"/>
                <a:gd name="connsiteX22" fmla="*/ 5842 w 10014"/>
                <a:gd name="connsiteY22" fmla="*/ 11 h 10000"/>
                <a:gd name="connsiteX23" fmla="*/ 2480 w 10014"/>
                <a:gd name="connsiteY23" fmla="*/ 445 h 10000"/>
                <a:gd name="connsiteX24" fmla="*/ 1459 w 10014"/>
                <a:gd name="connsiteY24" fmla="*/ 4243 h 10000"/>
                <a:gd name="connsiteX0" fmla="*/ 1428 w 9983"/>
                <a:gd name="connsiteY0" fmla="*/ 4243 h 10000"/>
                <a:gd name="connsiteX1" fmla="*/ 1428 w 9983"/>
                <a:gd name="connsiteY1" fmla="*/ 4243 h 10000"/>
                <a:gd name="connsiteX2" fmla="*/ 1408 w 9983"/>
                <a:gd name="connsiteY2" fmla="*/ 4180 h 10000"/>
                <a:gd name="connsiteX3" fmla="*/ 775 w 9983"/>
                <a:gd name="connsiteY3" fmla="*/ 4298 h 10000"/>
                <a:gd name="connsiteX4" fmla="*/ 100 w 9983"/>
                <a:gd name="connsiteY4" fmla="*/ 4397 h 10000"/>
                <a:gd name="connsiteX5" fmla="*/ 888 w 9983"/>
                <a:gd name="connsiteY5" fmla="*/ 5985 h 10000"/>
                <a:gd name="connsiteX6" fmla="*/ 1625 w 9983"/>
                <a:gd name="connsiteY6" fmla="*/ 6680 h 10000"/>
                <a:gd name="connsiteX7" fmla="*/ 1854 w 9983"/>
                <a:gd name="connsiteY7" fmla="*/ 6755 h 10000"/>
                <a:gd name="connsiteX8" fmla="*/ 2575 w 9983"/>
                <a:gd name="connsiteY8" fmla="*/ 8153 h 10000"/>
                <a:gd name="connsiteX9" fmla="*/ 3245 w 9983"/>
                <a:gd name="connsiteY9" fmla="*/ 8939 h 10000"/>
                <a:gd name="connsiteX10" fmla="*/ 3937 w 9983"/>
                <a:gd name="connsiteY10" fmla="*/ 9517 h 10000"/>
                <a:gd name="connsiteX11" fmla="*/ 5245 w 9983"/>
                <a:gd name="connsiteY11" fmla="*/ 10000 h 10000"/>
                <a:gd name="connsiteX12" fmla="*/ 6606 w 9983"/>
                <a:gd name="connsiteY12" fmla="*/ 9392 h 10000"/>
                <a:gd name="connsiteX13" fmla="*/ 7383 w 9983"/>
                <a:gd name="connsiteY13" fmla="*/ 8752 h 10000"/>
                <a:gd name="connsiteX14" fmla="*/ 8014 w 9983"/>
                <a:gd name="connsiteY14" fmla="*/ 7853 h 10000"/>
                <a:gd name="connsiteX15" fmla="*/ 8293 w 9983"/>
                <a:gd name="connsiteY15" fmla="*/ 6209 h 10000"/>
                <a:gd name="connsiteX16" fmla="*/ 8826 w 9983"/>
                <a:gd name="connsiteY16" fmla="*/ 6068 h 10000"/>
                <a:gd name="connsiteX17" fmla="*/ 9947 w 9983"/>
                <a:gd name="connsiteY17" fmla="*/ 4503 h 10000"/>
                <a:gd name="connsiteX18" fmla="*/ 9622 w 9983"/>
                <a:gd name="connsiteY18" fmla="*/ 3487 h 10000"/>
                <a:gd name="connsiteX19" fmla="*/ 8915 w 9983"/>
                <a:gd name="connsiteY19" fmla="*/ 3914 h 10000"/>
                <a:gd name="connsiteX20" fmla="*/ 8474 w 9983"/>
                <a:gd name="connsiteY20" fmla="*/ 4915 h 10000"/>
                <a:gd name="connsiteX21" fmla="*/ 8474 w 9983"/>
                <a:gd name="connsiteY21" fmla="*/ 2285 h 10000"/>
                <a:gd name="connsiteX22" fmla="*/ 5811 w 9983"/>
                <a:gd name="connsiteY22" fmla="*/ 11 h 10000"/>
                <a:gd name="connsiteX23" fmla="*/ 2449 w 9983"/>
                <a:gd name="connsiteY23" fmla="*/ 445 h 10000"/>
                <a:gd name="connsiteX24" fmla="*/ 1428 w 9983"/>
                <a:gd name="connsiteY24" fmla="*/ 4243 h 10000"/>
                <a:gd name="connsiteX0" fmla="*/ 832 w 9402"/>
                <a:gd name="connsiteY0" fmla="*/ 4243 h 10000"/>
                <a:gd name="connsiteX1" fmla="*/ 832 w 9402"/>
                <a:gd name="connsiteY1" fmla="*/ 4243 h 10000"/>
                <a:gd name="connsiteX2" fmla="*/ 812 w 9402"/>
                <a:gd name="connsiteY2" fmla="*/ 4180 h 10000"/>
                <a:gd name="connsiteX3" fmla="*/ 178 w 9402"/>
                <a:gd name="connsiteY3" fmla="*/ 4298 h 10000"/>
                <a:gd name="connsiteX4" fmla="*/ 178 w 9402"/>
                <a:gd name="connsiteY4" fmla="*/ 5151 h 10000"/>
                <a:gd name="connsiteX5" fmla="*/ 292 w 9402"/>
                <a:gd name="connsiteY5" fmla="*/ 5985 h 10000"/>
                <a:gd name="connsiteX6" fmla="*/ 1030 w 9402"/>
                <a:gd name="connsiteY6" fmla="*/ 6680 h 10000"/>
                <a:gd name="connsiteX7" fmla="*/ 1259 w 9402"/>
                <a:gd name="connsiteY7" fmla="*/ 6755 h 10000"/>
                <a:gd name="connsiteX8" fmla="*/ 1981 w 9402"/>
                <a:gd name="connsiteY8" fmla="*/ 8153 h 10000"/>
                <a:gd name="connsiteX9" fmla="*/ 2653 w 9402"/>
                <a:gd name="connsiteY9" fmla="*/ 8939 h 10000"/>
                <a:gd name="connsiteX10" fmla="*/ 3346 w 9402"/>
                <a:gd name="connsiteY10" fmla="*/ 9517 h 10000"/>
                <a:gd name="connsiteX11" fmla="*/ 4656 w 9402"/>
                <a:gd name="connsiteY11" fmla="*/ 10000 h 10000"/>
                <a:gd name="connsiteX12" fmla="*/ 6019 w 9402"/>
                <a:gd name="connsiteY12" fmla="*/ 9392 h 10000"/>
                <a:gd name="connsiteX13" fmla="*/ 6798 w 9402"/>
                <a:gd name="connsiteY13" fmla="*/ 8752 h 10000"/>
                <a:gd name="connsiteX14" fmla="*/ 7430 w 9402"/>
                <a:gd name="connsiteY14" fmla="*/ 7853 h 10000"/>
                <a:gd name="connsiteX15" fmla="*/ 7709 w 9402"/>
                <a:gd name="connsiteY15" fmla="*/ 6209 h 10000"/>
                <a:gd name="connsiteX16" fmla="*/ 8243 w 9402"/>
                <a:gd name="connsiteY16" fmla="*/ 6068 h 10000"/>
                <a:gd name="connsiteX17" fmla="*/ 9366 w 9402"/>
                <a:gd name="connsiteY17" fmla="*/ 4503 h 10000"/>
                <a:gd name="connsiteX18" fmla="*/ 9040 w 9402"/>
                <a:gd name="connsiteY18" fmla="*/ 3487 h 10000"/>
                <a:gd name="connsiteX19" fmla="*/ 8332 w 9402"/>
                <a:gd name="connsiteY19" fmla="*/ 3914 h 10000"/>
                <a:gd name="connsiteX20" fmla="*/ 7890 w 9402"/>
                <a:gd name="connsiteY20" fmla="*/ 4915 h 10000"/>
                <a:gd name="connsiteX21" fmla="*/ 7890 w 9402"/>
                <a:gd name="connsiteY21" fmla="*/ 2285 h 10000"/>
                <a:gd name="connsiteX22" fmla="*/ 5223 w 9402"/>
                <a:gd name="connsiteY22" fmla="*/ 11 h 10000"/>
                <a:gd name="connsiteX23" fmla="*/ 1855 w 9402"/>
                <a:gd name="connsiteY23" fmla="*/ 445 h 10000"/>
                <a:gd name="connsiteX24" fmla="*/ 832 w 9402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419 w 10109"/>
                <a:gd name="connsiteY5" fmla="*/ 5985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13"/>
                <a:gd name="connsiteY0" fmla="*/ 445 h 10000"/>
                <a:gd name="connsiteX1" fmla="*/ 993 w 10113"/>
                <a:gd name="connsiteY1" fmla="*/ 4243 h 10000"/>
                <a:gd name="connsiteX2" fmla="*/ 972 w 10113"/>
                <a:gd name="connsiteY2" fmla="*/ 4180 h 10000"/>
                <a:gd name="connsiteX3" fmla="*/ 297 w 10113"/>
                <a:gd name="connsiteY3" fmla="*/ 4298 h 10000"/>
                <a:gd name="connsiteX4" fmla="*/ 153 w 10113"/>
                <a:gd name="connsiteY4" fmla="*/ 4963 h 10000"/>
                <a:gd name="connsiteX5" fmla="*/ 803 w 10113"/>
                <a:gd name="connsiteY5" fmla="*/ 6220 h 10000"/>
                <a:gd name="connsiteX6" fmla="*/ 1204 w 10113"/>
                <a:gd name="connsiteY6" fmla="*/ 6680 h 10000"/>
                <a:gd name="connsiteX7" fmla="*/ 1447 w 10113"/>
                <a:gd name="connsiteY7" fmla="*/ 6755 h 10000"/>
                <a:gd name="connsiteX8" fmla="*/ 2215 w 10113"/>
                <a:gd name="connsiteY8" fmla="*/ 8153 h 10000"/>
                <a:gd name="connsiteX9" fmla="*/ 2930 w 10113"/>
                <a:gd name="connsiteY9" fmla="*/ 8939 h 10000"/>
                <a:gd name="connsiteX10" fmla="*/ 3667 w 10113"/>
                <a:gd name="connsiteY10" fmla="*/ 9517 h 10000"/>
                <a:gd name="connsiteX11" fmla="*/ 5060 w 10113"/>
                <a:gd name="connsiteY11" fmla="*/ 10000 h 10000"/>
                <a:gd name="connsiteX12" fmla="*/ 6510 w 10113"/>
                <a:gd name="connsiteY12" fmla="*/ 9392 h 10000"/>
                <a:gd name="connsiteX13" fmla="*/ 7338 w 10113"/>
                <a:gd name="connsiteY13" fmla="*/ 8752 h 10000"/>
                <a:gd name="connsiteX14" fmla="*/ 8011 w 10113"/>
                <a:gd name="connsiteY14" fmla="*/ 7853 h 10000"/>
                <a:gd name="connsiteX15" fmla="*/ 8307 w 10113"/>
                <a:gd name="connsiteY15" fmla="*/ 6209 h 10000"/>
                <a:gd name="connsiteX16" fmla="*/ 8875 w 10113"/>
                <a:gd name="connsiteY16" fmla="*/ 6068 h 10000"/>
                <a:gd name="connsiteX17" fmla="*/ 10070 w 10113"/>
                <a:gd name="connsiteY17" fmla="*/ 4503 h 10000"/>
                <a:gd name="connsiteX18" fmla="*/ 9771 w 10113"/>
                <a:gd name="connsiteY18" fmla="*/ 4005 h 10000"/>
                <a:gd name="connsiteX19" fmla="*/ 8970 w 10113"/>
                <a:gd name="connsiteY19" fmla="*/ 3914 h 10000"/>
                <a:gd name="connsiteX20" fmla="*/ 8500 w 10113"/>
                <a:gd name="connsiteY20" fmla="*/ 4915 h 10000"/>
                <a:gd name="connsiteX21" fmla="*/ 8500 w 10113"/>
                <a:gd name="connsiteY21" fmla="*/ 2285 h 10000"/>
                <a:gd name="connsiteX22" fmla="*/ 5663 w 10113"/>
                <a:gd name="connsiteY22" fmla="*/ 11 h 10000"/>
                <a:gd name="connsiteX23" fmla="*/ 2081 w 10113"/>
                <a:gd name="connsiteY23" fmla="*/ 445 h 10000"/>
                <a:gd name="connsiteX0" fmla="*/ 2081 w 9950"/>
                <a:gd name="connsiteY0" fmla="*/ 445 h 10000"/>
                <a:gd name="connsiteX1" fmla="*/ 993 w 9950"/>
                <a:gd name="connsiteY1" fmla="*/ 4243 h 10000"/>
                <a:gd name="connsiteX2" fmla="*/ 972 w 9950"/>
                <a:gd name="connsiteY2" fmla="*/ 4180 h 10000"/>
                <a:gd name="connsiteX3" fmla="*/ 297 w 9950"/>
                <a:gd name="connsiteY3" fmla="*/ 4298 h 10000"/>
                <a:gd name="connsiteX4" fmla="*/ 153 w 9950"/>
                <a:gd name="connsiteY4" fmla="*/ 4963 h 10000"/>
                <a:gd name="connsiteX5" fmla="*/ 803 w 9950"/>
                <a:gd name="connsiteY5" fmla="*/ 6220 h 10000"/>
                <a:gd name="connsiteX6" fmla="*/ 1204 w 9950"/>
                <a:gd name="connsiteY6" fmla="*/ 6680 h 10000"/>
                <a:gd name="connsiteX7" fmla="*/ 1447 w 9950"/>
                <a:gd name="connsiteY7" fmla="*/ 6755 h 10000"/>
                <a:gd name="connsiteX8" fmla="*/ 2215 w 9950"/>
                <a:gd name="connsiteY8" fmla="*/ 8153 h 10000"/>
                <a:gd name="connsiteX9" fmla="*/ 2930 w 9950"/>
                <a:gd name="connsiteY9" fmla="*/ 8939 h 10000"/>
                <a:gd name="connsiteX10" fmla="*/ 3667 w 9950"/>
                <a:gd name="connsiteY10" fmla="*/ 9517 h 10000"/>
                <a:gd name="connsiteX11" fmla="*/ 5060 w 9950"/>
                <a:gd name="connsiteY11" fmla="*/ 10000 h 10000"/>
                <a:gd name="connsiteX12" fmla="*/ 6510 w 9950"/>
                <a:gd name="connsiteY12" fmla="*/ 9392 h 10000"/>
                <a:gd name="connsiteX13" fmla="*/ 7338 w 9950"/>
                <a:gd name="connsiteY13" fmla="*/ 8752 h 10000"/>
                <a:gd name="connsiteX14" fmla="*/ 8011 w 9950"/>
                <a:gd name="connsiteY14" fmla="*/ 7853 h 10000"/>
                <a:gd name="connsiteX15" fmla="*/ 8307 w 9950"/>
                <a:gd name="connsiteY15" fmla="*/ 6209 h 10000"/>
                <a:gd name="connsiteX16" fmla="*/ 8875 w 9950"/>
                <a:gd name="connsiteY16" fmla="*/ 6068 h 10000"/>
                <a:gd name="connsiteX17" fmla="*/ 9878 w 9950"/>
                <a:gd name="connsiteY17" fmla="*/ 4833 h 10000"/>
                <a:gd name="connsiteX18" fmla="*/ 9771 w 9950"/>
                <a:gd name="connsiteY18" fmla="*/ 4005 h 10000"/>
                <a:gd name="connsiteX19" fmla="*/ 8970 w 9950"/>
                <a:gd name="connsiteY19" fmla="*/ 3914 h 10000"/>
                <a:gd name="connsiteX20" fmla="*/ 8500 w 9950"/>
                <a:gd name="connsiteY20" fmla="*/ 4915 h 10000"/>
                <a:gd name="connsiteX21" fmla="*/ 8500 w 9950"/>
                <a:gd name="connsiteY21" fmla="*/ 2285 h 10000"/>
                <a:gd name="connsiteX22" fmla="*/ 5663 w 9950"/>
                <a:gd name="connsiteY22" fmla="*/ 11 h 10000"/>
                <a:gd name="connsiteX23" fmla="*/ 2081 w 9950"/>
                <a:gd name="connsiteY23" fmla="*/ 445 h 10000"/>
                <a:gd name="connsiteX0" fmla="*/ 2091 w 9847"/>
                <a:gd name="connsiteY0" fmla="*/ 445 h 10000"/>
                <a:gd name="connsiteX1" fmla="*/ 998 w 9847"/>
                <a:gd name="connsiteY1" fmla="*/ 4243 h 10000"/>
                <a:gd name="connsiteX2" fmla="*/ 977 w 9847"/>
                <a:gd name="connsiteY2" fmla="*/ 4180 h 10000"/>
                <a:gd name="connsiteX3" fmla="*/ 298 w 9847"/>
                <a:gd name="connsiteY3" fmla="*/ 4298 h 10000"/>
                <a:gd name="connsiteX4" fmla="*/ 154 w 9847"/>
                <a:gd name="connsiteY4" fmla="*/ 4963 h 10000"/>
                <a:gd name="connsiteX5" fmla="*/ 807 w 9847"/>
                <a:gd name="connsiteY5" fmla="*/ 6220 h 10000"/>
                <a:gd name="connsiteX6" fmla="*/ 1210 w 9847"/>
                <a:gd name="connsiteY6" fmla="*/ 6680 h 10000"/>
                <a:gd name="connsiteX7" fmla="*/ 1454 w 9847"/>
                <a:gd name="connsiteY7" fmla="*/ 6755 h 10000"/>
                <a:gd name="connsiteX8" fmla="*/ 2226 w 9847"/>
                <a:gd name="connsiteY8" fmla="*/ 8153 h 10000"/>
                <a:gd name="connsiteX9" fmla="*/ 2945 w 9847"/>
                <a:gd name="connsiteY9" fmla="*/ 8939 h 10000"/>
                <a:gd name="connsiteX10" fmla="*/ 3685 w 9847"/>
                <a:gd name="connsiteY10" fmla="*/ 9517 h 10000"/>
                <a:gd name="connsiteX11" fmla="*/ 5085 w 9847"/>
                <a:gd name="connsiteY11" fmla="*/ 10000 h 10000"/>
                <a:gd name="connsiteX12" fmla="*/ 6543 w 9847"/>
                <a:gd name="connsiteY12" fmla="*/ 9392 h 10000"/>
                <a:gd name="connsiteX13" fmla="*/ 7375 w 9847"/>
                <a:gd name="connsiteY13" fmla="*/ 8752 h 10000"/>
                <a:gd name="connsiteX14" fmla="*/ 8051 w 9847"/>
                <a:gd name="connsiteY14" fmla="*/ 7853 h 10000"/>
                <a:gd name="connsiteX15" fmla="*/ 8349 w 9847"/>
                <a:gd name="connsiteY15" fmla="*/ 6209 h 10000"/>
                <a:gd name="connsiteX16" fmla="*/ 8920 w 9847"/>
                <a:gd name="connsiteY16" fmla="*/ 6068 h 10000"/>
                <a:gd name="connsiteX17" fmla="*/ 9591 w 9847"/>
                <a:gd name="connsiteY17" fmla="*/ 5163 h 10000"/>
                <a:gd name="connsiteX18" fmla="*/ 9820 w 9847"/>
                <a:gd name="connsiteY18" fmla="*/ 4005 h 10000"/>
                <a:gd name="connsiteX19" fmla="*/ 9015 w 9847"/>
                <a:gd name="connsiteY19" fmla="*/ 3914 h 10000"/>
                <a:gd name="connsiteX20" fmla="*/ 8543 w 9847"/>
                <a:gd name="connsiteY20" fmla="*/ 4915 h 10000"/>
                <a:gd name="connsiteX21" fmla="*/ 8543 w 9847"/>
                <a:gd name="connsiteY21" fmla="*/ 2285 h 10000"/>
                <a:gd name="connsiteX22" fmla="*/ 5691 w 9847"/>
                <a:gd name="connsiteY22" fmla="*/ 11 h 10000"/>
                <a:gd name="connsiteX23" fmla="*/ 2091 w 9847"/>
                <a:gd name="connsiteY23" fmla="*/ 445 h 10000"/>
                <a:gd name="connsiteX0" fmla="*/ 2123 w 10091"/>
                <a:gd name="connsiteY0" fmla="*/ 445 h 10000"/>
                <a:gd name="connsiteX1" fmla="*/ 1014 w 10091"/>
                <a:gd name="connsiteY1" fmla="*/ 4243 h 10000"/>
                <a:gd name="connsiteX2" fmla="*/ 992 w 10091"/>
                <a:gd name="connsiteY2" fmla="*/ 4180 h 10000"/>
                <a:gd name="connsiteX3" fmla="*/ 303 w 10091"/>
                <a:gd name="connsiteY3" fmla="*/ 4298 h 10000"/>
                <a:gd name="connsiteX4" fmla="*/ 156 w 10091"/>
                <a:gd name="connsiteY4" fmla="*/ 4963 h 10000"/>
                <a:gd name="connsiteX5" fmla="*/ 820 w 10091"/>
                <a:gd name="connsiteY5" fmla="*/ 6220 h 10000"/>
                <a:gd name="connsiteX6" fmla="*/ 1229 w 10091"/>
                <a:gd name="connsiteY6" fmla="*/ 6680 h 10000"/>
                <a:gd name="connsiteX7" fmla="*/ 1477 w 10091"/>
                <a:gd name="connsiteY7" fmla="*/ 6755 h 10000"/>
                <a:gd name="connsiteX8" fmla="*/ 2261 w 10091"/>
                <a:gd name="connsiteY8" fmla="*/ 8153 h 10000"/>
                <a:gd name="connsiteX9" fmla="*/ 2991 w 10091"/>
                <a:gd name="connsiteY9" fmla="*/ 8939 h 10000"/>
                <a:gd name="connsiteX10" fmla="*/ 3742 w 10091"/>
                <a:gd name="connsiteY10" fmla="*/ 9517 h 10000"/>
                <a:gd name="connsiteX11" fmla="*/ 5164 w 10091"/>
                <a:gd name="connsiteY11" fmla="*/ 10000 h 10000"/>
                <a:gd name="connsiteX12" fmla="*/ 6645 w 10091"/>
                <a:gd name="connsiteY12" fmla="*/ 9392 h 10000"/>
                <a:gd name="connsiteX13" fmla="*/ 7490 w 10091"/>
                <a:gd name="connsiteY13" fmla="*/ 8752 h 10000"/>
                <a:gd name="connsiteX14" fmla="*/ 8176 w 10091"/>
                <a:gd name="connsiteY14" fmla="*/ 7853 h 10000"/>
                <a:gd name="connsiteX15" fmla="*/ 8479 w 10091"/>
                <a:gd name="connsiteY15" fmla="*/ 6209 h 10000"/>
                <a:gd name="connsiteX16" fmla="*/ 9059 w 10091"/>
                <a:gd name="connsiteY16" fmla="*/ 6068 h 10000"/>
                <a:gd name="connsiteX17" fmla="*/ 9740 w 10091"/>
                <a:gd name="connsiteY17" fmla="*/ 5163 h 10000"/>
                <a:gd name="connsiteX18" fmla="*/ 10071 w 10091"/>
                <a:gd name="connsiteY18" fmla="*/ 4523 h 10000"/>
                <a:gd name="connsiteX19" fmla="*/ 9155 w 10091"/>
                <a:gd name="connsiteY19" fmla="*/ 3914 h 10000"/>
                <a:gd name="connsiteX20" fmla="*/ 8676 w 10091"/>
                <a:gd name="connsiteY20" fmla="*/ 4915 h 10000"/>
                <a:gd name="connsiteX21" fmla="*/ 8676 w 10091"/>
                <a:gd name="connsiteY21" fmla="*/ 2285 h 10000"/>
                <a:gd name="connsiteX22" fmla="*/ 5779 w 10091"/>
                <a:gd name="connsiteY22" fmla="*/ 11 h 10000"/>
                <a:gd name="connsiteX23" fmla="*/ 2123 w 10091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9059 w 10086"/>
                <a:gd name="connsiteY16" fmla="*/ 606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577 w 10086"/>
                <a:gd name="connsiteY15" fmla="*/ 6492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477 w 10088"/>
                <a:gd name="connsiteY7" fmla="*/ 6755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722 w 10088"/>
                <a:gd name="connsiteY7" fmla="*/ 6802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13 w 10078"/>
                <a:gd name="connsiteY0" fmla="*/ 445 h 10000"/>
                <a:gd name="connsiteX1" fmla="*/ 1004 w 10078"/>
                <a:gd name="connsiteY1" fmla="*/ 4243 h 10000"/>
                <a:gd name="connsiteX2" fmla="*/ 633 w 10078"/>
                <a:gd name="connsiteY2" fmla="*/ 4278 h 10000"/>
                <a:gd name="connsiteX3" fmla="*/ 293 w 10078"/>
                <a:gd name="connsiteY3" fmla="*/ 4298 h 10000"/>
                <a:gd name="connsiteX4" fmla="*/ 146 w 10078"/>
                <a:gd name="connsiteY4" fmla="*/ 4963 h 10000"/>
                <a:gd name="connsiteX5" fmla="*/ 810 w 10078"/>
                <a:gd name="connsiteY5" fmla="*/ 6220 h 10000"/>
                <a:gd name="connsiteX6" fmla="*/ 1219 w 10078"/>
                <a:gd name="connsiteY6" fmla="*/ 6680 h 10000"/>
                <a:gd name="connsiteX7" fmla="*/ 1712 w 10078"/>
                <a:gd name="connsiteY7" fmla="*/ 6802 h 10000"/>
                <a:gd name="connsiteX8" fmla="*/ 2251 w 10078"/>
                <a:gd name="connsiteY8" fmla="*/ 8153 h 10000"/>
                <a:gd name="connsiteX9" fmla="*/ 2981 w 10078"/>
                <a:gd name="connsiteY9" fmla="*/ 8939 h 10000"/>
                <a:gd name="connsiteX10" fmla="*/ 3732 w 10078"/>
                <a:gd name="connsiteY10" fmla="*/ 9517 h 10000"/>
                <a:gd name="connsiteX11" fmla="*/ 5154 w 10078"/>
                <a:gd name="connsiteY11" fmla="*/ 10000 h 10000"/>
                <a:gd name="connsiteX12" fmla="*/ 6635 w 10078"/>
                <a:gd name="connsiteY12" fmla="*/ 9392 h 10000"/>
                <a:gd name="connsiteX13" fmla="*/ 7480 w 10078"/>
                <a:gd name="connsiteY13" fmla="*/ 8752 h 10000"/>
                <a:gd name="connsiteX14" fmla="*/ 8166 w 10078"/>
                <a:gd name="connsiteY14" fmla="*/ 7853 h 10000"/>
                <a:gd name="connsiteX15" fmla="*/ 8567 w 10078"/>
                <a:gd name="connsiteY15" fmla="*/ 6492 h 10000"/>
                <a:gd name="connsiteX16" fmla="*/ 8951 w 10078"/>
                <a:gd name="connsiteY16" fmla="*/ 6398 h 10000"/>
                <a:gd name="connsiteX17" fmla="*/ 9730 w 10078"/>
                <a:gd name="connsiteY17" fmla="*/ 5163 h 10000"/>
                <a:gd name="connsiteX18" fmla="*/ 10061 w 10078"/>
                <a:gd name="connsiteY18" fmla="*/ 4523 h 10000"/>
                <a:gd name="connsiteX19" fmla="*/ 9194 w 10078"/>
                <a:gd name="connsiteY19" fmla="*/ 4009 h 10000"/>
                <a:gd name="connsiteX20" fmla="*/ 8666 w 10078"/>
                <a:gd name="connsiteY20" fmla="*/ 4915 h 10000"/>
                <a:gd name="connsiteX21" fmla="*/ 8666 w 10078"/>
                <a:gd name="connsiteY21" fmla="*/ 2285 h 10000"/>
                <a:gd name="connsiteX22" fmla="*/ 5769 w 10078"/>
                <a:gd name="connsiteY22" fmla="*/ 11 h 10000"/>
                <a:gd name="connsiteX23" fmla="*/ 2113 w 1007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21 w 10086"/>
                <a:gd name="connsiteY0" fmla="*/ 445 h 10000"/>
                <a:gd name="connsiteX1" fmla="*/ 1012 w 10086"/>
                <a:gd name="connsiteY1" fmla="*/ 4243 h 10000"/>
                <a:gd name="connsiteX2" fmla="*/ 301 w 10086"/>
                <a:gd name="connsiteY2" fmla="*/ 4298 h 10000"/>
                <a:gd name="connsiteX3" fmla="*/ 154 w 10086"/>
                <a:gd name="connsiteY3" fmla="*/ 4963 h 10000"/>
                <a:gd name="connsiteX4" fmla="*/ 818 w 10086"/>
                <a:gd name="connsiteY4" fmla="*/ 6220 h 10000"/>
                <a:gd name="connsiteX5" fmla="*/ 1227 w 10086"/>
                <a:gd name="connsiteY5" fmla="*/ 6680 h 10000"/>
                <a:gd name="connsiteX6" fmla="*/ 1720 w 10086"/>
                <a:gd name="connsiteY6" fmla="*/ 6802 h 10000"/>
                <a:gd name="connsiteX7" fmla="*/ 2259 w 10086"/>
                <a:gd name="connsiteY7" fmla="*/ 8153 h 10000"/>
                <a:gd name="connsiteX8" fmla="*/ 2989 w 10086"/>
                <a:gd name="connsiteY8" fmla="*/ 8939 h 10000"/>
                <a:gd name="connsiteX9" fmla="*/ 3740 w 10086"/>
                <a:gd name="connsiteY9" fmla="*/ 9517 h 10000"/>
                <a:gd name="connsiteX10" fmla="*/ 5162 w 10086"/>
                <a:gd name="connsiteY10" fmla="*/ 10000 h 10000"/>
                <a:gd name="connsiteX11" fmla="*/ 6643 w 10086"/>
                <a:gd name="connsiteY11" fmla="*/ 9392 h 10000"/>
                <a:gd name="connsiteX12" fmla="*/ 7488 w 10086"/>
                <a:gd name="connsiteY12" fmla="*/ 8752 h 10000"/>
                <a:gd name="connsiteX13" fmla="*/ 8174 w 10086"/>
                <a:gd name="connsiteY13" fmla="*/ 7853 h 10000"/>
                <a:gd name="connsiteX14" fmla="*/ 8575 w 10086"/>
                <a:gd name="connsiteY14" fmla="*/ 6492 h 10000"/>
                <a:gd name="connsiteX15" fmla="*/ 8959 w 10086"/>
                <a:gd name="connsiteY15" fmla="*/ 6398 h 10000"/>
                <a:gd name="connsiteX16" fmla="*/ 9738 w 10086"/>
                <a:gd name="connsiteY16" fmla="*/ 5163 h 10000"/>
                <a:gd name="connsiteX17" fmla="*/ 10069 w 10086"/>
                <a:gd name="connsiteY17" fmla="*/ 4523 h 10000"/>
                <a:gd name="connsiteX18" fmla="*/ 9202 w 10086"/>
                <a:gd name="connsiteY18" fmla="*/ 4009 h 10000"/>
                <a:gd name="connsiteX19" fmla="*/ 8674 w 10086"/>
                <a:gd name="connsiteY19" fmla="*/ 4915 h 10000"/>
                <a:gd name="connsiteX20" fmla="*/ 8674 w 10086"/>
                <a:gd name="connsiteY20" fmla="*/ 2285 h 10000"/>
                <a:gd name="connsiteX21" fmla="*/ 5777 w 10086"/>
                <a:gd name="connsiteY21" fmla="*/ 11 h 10000"/>
                <a:gd name="connsiteX22" fmla="*/ 2121 w 10086"/>
                <a:gd name="connsiteY22" fmla="*/ 445 h 10000"/>
                <a:gd name="connsiteX0" fmla="*/ 2133 w 10098"/>
                <a:gd name="connsiteY0" fmla="*/ 445 h 10000"/>
                <a:gd name="connsiteX1" fmla="*/ 1024 w 10098"/>
                <a:gd name="connsiteY1" fmla="*/ 4243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382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114"/>
                <a:gd name="connsiteY0" fmla="*/ 445 h 10000"/>
                <a:gd name="connsiteX1" fmla="*/ 1269 w 10114"/>
                <a:gd name="connsiteY1" fmla="*/ 4384 h 10000"/>
                <a:gd name="connsiteX2" fmla="*/ 313 w 10114"/>
                <a:gd name="connsiteY2" fmla="*/ 4298 h 10000"/>
                <a:gd name="connsiteX3" fmla="*/ 166 w 10114"/>
                <a:gd name="connsiteY3" fmla="*/ 4963 h 10000"/>
                <a:gd name="connsiteX4" fmla="*/ 830 w 10114"/>
                <a:gd name="connsiteY4" fmla="*/ 6220 h 10000"/>
                <a:gd name="connsiteX5" fmla="*/ 1239 w 10114"/>
                <a:gd name="connsiteY5" fmla="*/ 6680 h 10000"/>
                <a:gd name="connsiteX6" fmla="*/ 1732 w 10114"/>
                <a:gd name="connsiteY6" fmla="*/ 6802 h 10000"/>
                <a:gd name="connsiteX7" fmla="*/ 2271 w 10114"/>
                <a:gd name="connsiteY7" fmla="*/ 8153 h 10000"/>
                <a:gd name="connsiteX8" fmla="*/ 3001 w 10114"/>
                <a:gd name="connsiteY8" fmla="*/ 8939 h 10000"/>
                <a:gd name="connsiteX9" fmla="*/ 3752 w 10114"/>
                <a:gd name="connsiteY9" fmla="*/ 9517 h 10000"/>
                <a:gd name="connsiteX10" fmla="*/ 5174 w 10114"/>
                <a:gd name="connsiteY10" fmla="*/ 10000 h 10000"/>
                <a:gd name="connsiteX11" fmla="*/ 6655 w 10114"/>
                <a:gd name="connsiteY11" fmla="*/ 9392 h 10000"/>
                <a:gd name="connsiteX12" fmla="*/ 7500 w 10114"/>
                <a:gd name="connsiteY12" fmla="*/ 8752 h 10000"/>
                <a:gd name="connsiteX13" fmla="*/ 8186 w 10114"/>
                <a:gd name="connsiteY13" fmla="*/ 7853 h 10000"/>
                <a:gd name="connsiteX14" fmla="*/ 8587 w 10114"/>
                <a:gd name="connsiteY14" fmla="*/ 6492 h 10000"/>
                <a:gd name="connsiteX15" fmla="*/ 8971 w 10114"/>
                <a:gd name="connsiteY15" fmla="*/ 6398 h 10000"/>
                <a:gd name="connsiteX16" fmla="*/ 9750 w 10114"/>
                <a:gd name="connsiteY16" fmla="*/ 5163 h 10000"/>
                <a:gd name="connsiteX17" fmla="*/ 10081 w 10114"/>
                <a:gd name="connsiteY17" fmla="*/ 4382 h 10000"/>
                <a:gd name="connsiteX18" fmla="*/ 8920 w 10114"/>
                <a:gd name="connsiteY18" fmla="*/ 4150 h 10000"/>
                <a:gd name="connsiteX19" fmla="*/ 8686 w 10114"/>
                <a:gd name="connsiteY19" fmla="*/ 4915 h 10000"/>
                <a:gd name="connsiteX20" fmla="*/ 8686 w 10114"/>
                <a:gd name="connsiteY20" fmla="*/ 2285 h 10000"/>
                <a:gd name="connsiteX21" fmla="*/ 5789 w 10114"/>
                <a:gd name="connsiteY21" fmla="*/ 11 h 10000"/>
                <a:gd name="connsiteX22" fmla="*/ 2133 w 10114"/>
                <a:gd name="connsiteY22" fmla="*/ 445 h 10000"/>
                <a:gd name="connsiteX0" fmla="*/ 2133 w 9945"/>
                <a:gd name="connsiteY0" fmla="*/ 445 h 10000"/>
                <a:gd name="connsiteX1" fmla="*/ 1269 w 9945"/>
                <a:gd name="connsiteY1" fmla="*/ 4384 h 10000"/>
                <a:gd name="connsiteX2" fmla="*/ 313 w 9945"/>
                <a:gd name="connsiteY2" fmla="*/ 4298 h 10000"/>
                <a:gd name="connsiteX3" fmla="*/ 166 w 9945"/>
                <a:gd name="connsiteY3" fmla="*/ 4963 h 10000"/>
                <a:gd name="connsiteX4" fmla="*/ 830 w 9945"/>
                <a:gd name="connsiteY4" fmla="*/ 6220 h 10000"/>
                <a:gd name="connsiteX5" fmla="*/ 1239 w 9945"/>
                <a:gd name="connsiteY5" fmla="*/ 6680 h 10000"/>
                <a:gd name="connsiteX6" fmla="*/ 1732 w 9945"/>
                <a:gd name="connsiteY6" fmla="*/ 6802 h 10000"/>
                <a:gd name="connsiteX7" fmla="*/ 2271 w 9945"/>
                <a:gd name="connsiteY7" fmla="*/ 8153 h 10000"/>
                <a:gd name="connsiteX8" fmla="*/ 3001 w 9945"/>
                <a:gd name="connsiteY8" fmla="*/ 8939 h 10000"/>
                <a:gd name="connsiteX9" fmla="*/ 3752 w 9945"/>
                <a:gd name="connsiteY9" fmla="*/ 9517 h 10000"/>
                <a:gd name="connsiteX10" fmla="*/ 5174 w 9945"/>
                <a:gd name="connsiteY10" fmla="*/ 10000 h 10000"/>
                <a:gd name="connsiteX11" fmla="*/ 6655 w 9945"/>
                <a:gd name="connsiteY11" fmla="*/ 9392 h 10000"/>
                <a:gd name="connsiteX12" fmla="*/ 7500 w 9945"/>
                <a:gd name="connsiteY12" fmla="*/ 8752 h 10000"/>
                <a:gd name="connsiteX13" fmla="*/ 8186 w 9945"/>
                <a:gd name="connsiteY13" fmla="*/ 7853 h 10000"/>
                <a:gd name="connsiteX14" fmla="*/ 8587 w 9945"/>
                <a:gd name="connsiteY14" fmla="*/ 6492 h 10000"/>
                <a:gd name="connsiteX15" fmla="*/ 8971 w 9945"/>
                <a:gd name="connsiteY15" fmla="*/ 6398 h 10000"/>
                <a:gd name="connsiteX16" fmla="*/ 9750 w 9945"/>
                <a:gd name="connsiteY16" fmla="*/ 5163 h 10000"/>
                <a:gd name="connsiteX17" fmla="*/ 9885 w 9945"/>
                <a:gd name="connsiteY17" fmla="*/ 4382 h 10000"/>
                <a:gd name="connsiteX18" fmla="*/ 8920 w 9945"/>
                <a:gd name="connsiteY18" fmla="*/ 4150 h 10000"/>
                <a:gd name="connsiteX19" fmla="*/ 8686 w 9945"/>
                <a:gd name="connsiteY19" fmla="*/ 4915 h 10000"/>
                <a:gd name="connsiteX20" fmla="*/ 8686 w 9945"/>
                <a:gd name="connsiteY20" fmla="*/ 2285 h 10000"/>
                <a:gd name="connsiteX21" fmla="*/ 5789 w 9945"/>
                <a:gd name="connsiteY21" fmla="*/ 11 h 10000"/>
                <a:gd name="connsiteX22" fmla="*/ 2133 w 9945"/>
                <a:gd name="connsiteY22" fmla="*/ 445 h 10000"/>
                <a:gd name="connsiteX0" fmla="*/ 2145 w 9993"/>
                <a:gd name="connsiteY0" fmla="*/ 445 h 10000"/>
                <a:gd name="connsiteX1" fmla="*/ 1276 w 9993"/>
                <a:gd name="connsiteY1" fmla="*/ 4384 h 10000"/>
                <a:gd name="connsiteX2" fmla="*/ 315 w 9993"/>
                <a:gd name="connsiteY2" fmla="*/ 4298 h 10000"/>
                <a:gd name="connsiteX3" fmla="*/ 167 w 9993"/>
                <a:gd name="connsiteY3" fmla="*/ 4963 h 10000"/>
                <a:gd name="connsiteX4" fmla="*/ 835 w 9993"/>
                <a:gd name="connsiteY4" fmla="*/ 6220 h 10000"/>
                <a:gd name="connsiteX5" fmla="*/ 1246 w 9993"/>
                <a:gd name="connsiteY5" fmla="*/ 6680 h 10000"/>
                <a:gd name="connsiteX6" fmla="*/ 1742 w 9993"/>
                <a:gd name="connsiteY6" fmla="*/ 6802 h 10000"/>
                <a:gd name="connsiteX7" fmla="*/ 2284 w 9993"/>
                <a:gd name="connsiteY7" fmla="*/ 8153 h 10000"/>
                <a:gd name="connsiteX8" fmla="*/ 3018 w 9993"/>
                <a:gd name="connsiteY8" fmla="*/ 8939 h 10000"/>
                <a:gd name="connsiteX9" fmla="*/ 3773 w 9993"/>
                <a:gd name="connsiteY9" fmla="*/ 9517 h 10000"/>
                <a:gd name="connsiteX10" fmla="*/ 5203 w 9993"/>
                <a:gd name="connsiteY10" fmla="*/ 10000 h 10000"/>
                <a:gd name="connsiteX11" fmla="*/ 6692 w 9993"/>
                <a:gd name="connsiteY11" fmla="*/ 9392 h 10000"/>
                <a:gd name="connsiteX12" fmla="*/ 7541 w 9993"/>
                <a:gd name="connsiteY12" fmla="*/ 8752 h 10000"/>
                <a:gd name="connsiteX13" fmla="*/ 8231 w 9993"/>
                <a:gd name="connsiteY13" fmla="*/ 7853 h 10000"/>
                <a:gd name="connsiteX14" fmla="*/ 8634 w 9993"/>
                <a:gd name="connsiteY14" fmla="*/ 6492 h 10000"/>
                <a:gd name="connsiteX15" fmla="*/ 9021 w 9993"/>
                <a:gd name="connsiteY15" fmla="*/ 6398 h 10000"/>
                <a:gd name="connsiteX16" fmla="*/ 9804 w 9993"/>
                <a:gd name="connsiteY16" fmla="*/ 5163 h 10000"/>
                <a:gd name="connsiteX17" fmla="*/ 9940 w 9993"/>
                <a:gd name="connsiteY17" fmla="*/ 4382 h 10000"/>
                <a:gd name="connsiteX18" fmla="*/ 9073 w 9993"/>
                <a:gd name="connsiteY18" fmla="*/ 4325 h 10000"/>
                <a:gd name="connsiteX19" fmla="*/ 8969 w 9993"/>
                <a:gd name="connsiteY19" fmla="*/ 4150 h 10000"/>
                <a:gd name="connsiteX20" fmla="*/ 8734 w 9993"/>
                <a:gd name="connsiteY20" fmla="*/ 4915 h 10000"/>
                <a:gd name="connsiteX21" fmla="*/ 8734 w 9993"/>
                <a:gd name="connsiteY21" fmla="*/ 2285 h 10000"/>
                <a:gd name="connsiteX22" fmla="*/ 5821 w 9993"/>
                <a:gd name="connsiteY22" fmla="*/ 11 h 10000"/>
                <a:gd name="connsiteX23" fmla="*/ 2145 w 9993"/>
                <a:gd name="connsiteY23" fmla="*/ 445 h 10000"/>
                <a:gd name="connsiteX0" fmla="*/ 2147 w 10000"/>
                <a:gd name="connsiteY0" fmla="*/ 445 h 10000"/>
                <a:gd name="connsiteX1" fmla="*/ 1277 w 10000"/>
                <a:gd name="connsiteY1" fmla="*/ 4384 h 10000"/>
                <a:gd name="connsiteX2" fmla="*/ 315 w 10000"/>
                <a:gd name="connsiteY2" fmla="*/ 4298 h 10000"/>
                <a:gd name="connsiteX3" fmla="*/ 167 w 10000"/>
                <a:gd name="connsiteY3" fmla="*/ 4963 h 10000"/>
                <a:gd name="connsiteX4" fmla="*/ 836 w 10000"/>
                <a:gd name="connsiteY4" fmla="*/ 6220 h 10000"/>
                <a:gd name="connsiteX5" fmla="*/ 1247 w 10000"/>
                <a:gd name="connsiteY5" fmla="*/ 6680 h 10000"/>
                <a:gd name="connsiteX6" fmla="*/ 1743 w 10000"/>
                <a:gd name="connsiteY6" fmla="*/ 6802 h 10000"/>
                <a:gd name="connsiteX7" fmla="*/ 2286 w 10000"/>
                <a:gd name="connsiteY7" fmla="*/ 8153 h 10000"/>
                <a:gd name="connsiteX8" fmla="*/ 3020 w 10000"/>
                <a:gd name="connsiteY8" fmla="*/ 8939 h 10000"/>
                <a:gd name="connsiteX9" fmla="*/ 3776 w 10000"/>
                <a:gd name="connsiteY9" fmla="*/ 9517 h 10000"/>
                <a:gd name="connsiteX10" fmla="*/ 5207 w 10000"/>
                <a:gd name="connsiteY10" fmla="*/ 10000 h 10000"/>
                <a:gd name="connsiteX11" fmla="*/ 6697 w 10000"/>
                <a:gd name="connsiteY11" fmla="*/ 9392 h 10000"/>
                <a:gd name="connsiteX12" fmla="*/ 7546 w 10000"/>
                <a:gd name="connsiteY12" fmla="*/ 8752 h 10000"/>
                <a:gd name="connsiteX13" fmla="*/ 8237 w 10000"/>
                <a:gd name="connsiteY13" fmla="*/ 7853 h 10000"/>
                <a:gd name="connsiteX14" fmla="*/ 8640 w 10000"/>
                <a:gd name="connsiteY14" fmla="*/ 6492 h 10000"/>
                <a:gd name="connsiteX15" fmla="*/ 9027 w 10000"/>
                <a:gd name="connsiteY15" fmla="*/ 6398 h 10000"/>
                <a:gd name="connsiteX16" fmla="*/ 9811 w 10000"/>
                <a:gd name="connsiteY16" fmla="*/ 5163 h 10000"/>
                <a:gd name="connsiteX17" fmla="*/ 9947 w 10000"/>
                <a:gd name="connsiteY17" fmla="*/ 4382 h 10000"/>
                <a:gd name="connsiteX18" fmla="*/ 9079 w 10000"/>
                <a:gd name="connsiteY18" fmla="*/ 4325 h 10000"/>
                <a:gd name="connsiteX19" fmla="*/ 8975 w 10000"/>
                <a:gd name="connsiteY19" fmla="*/ 4150 h 10000"/>
                <a:gd name="connsiteX20" fmla="*/ 8740 w 10000"/>
                <a:gd name="connsiteY20" fmla="*/ 4915 h 10000"/>
                <a:gd name="connsiteX21" fmla="*/ 8740 w 10000"/>
                <a:gd name="connsiteY21" fmla="*/ 2285 h 10000"/>
                <a:gd name="connsiteX22" fmla="*/ 7769 w 10000"/>
                <a:gd name="connsiteY22" fmla="*/ 564 h 10000"/>
                <a:gd name="connsiteX23" fmla="*/ 5825 w 10000"/>
                <a:gd name="connsiteY23" fmla="*/ 11 h 10000"/>
                <a:gd name="connsiteX24" fmla="*/ 2147 w 10000"/>
                <a:gd name="connsiteY24" fmla="*/ 445 h 10000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743 w 10000"/>
                <a:gd name="connsiteY6" fmla="*/ 7190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970 w 10000"/>
                <a:gd name="connsiteY6" fmla="*/ 7624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094 w 9947"/>
                <a:gd name="connsiteY0" fmla="*/ 833 h 10388"/>
                <a:gd name="connsiteX1" fmla="*/ 1224 w 9947"/>
                <a:gd name="connsiteY1" fmla="*/ 4772 h 10388"/>
                <a:gd name="connsiteX2" fmla="*/ 565 w 9947"/>
                <a:gd name="connsiteY2" fmla="*/ 4975 h 10388"/>
                <a:gd name="connsiteX3" fmla="*/ 114 w 9947"/>
                <a:gd name="connsiteY3" fmla="*/ 5351 h 10388"/>
                <a:gd name="connsiteX4" fmla="*/ 783 w 9947"/>
                <a:gd name="connsiteY4" fmla="*/ 6608 h 10388"/>
                <a:gd name="connsiteX5" fmla="*/ 1194 w 9947"/>
                <a:gd name="connsiteY5" fmla="*/ 7068 h 10388"/>
                <a:gd name="connsiteX6" fmla="*/ 1917 w 9947"/>
                <a:gd name="connsiteY6" fmla="*/ 7624 h 10388"/>
                <a:gd name="connsiteX7" fmla="*/ 2233 w 9947"/>
                <a:gd name="connsiteY7" fmla="*/ 8541 h 10388"/>
                <a:gd name="connsiteX8" fmla="*/ 2967 w 9947"/>
                <a:gd name="connsiteY8" fmla="*/ 9327 h 10388"/>
                <a:gd name="connsiteX9" fmla="*/ 3723 w 9947"/>
                <a:gd name="connsiteY9" fmla="*/ 9905 h 10388"/>
                <a:gd name="connsiteX10" fmla="*/ 5154 w 9947"/>
                <a:gd name="connsiteY10" fmla="*/ 10388 h 10388"/>
                <a:gd name="connsiteX11" fmla="*/ 6644 w 9947"/>
                <a:gd name="connsiteY11" fmla="*/ 9780 h 10388"/>
                <a:gd name="connsiteX12" fmla="*/ 7493 w 9947"/>
                <a:gd name="connsiteY12" fmla="*/ 9140 h 10388"/>
                <a:gd name="connsiteX13" fmla="*/ 8184 w 9947"/>
                <a:gd name="connsiteY13" fmla="*/ 8241 h 10388"/>
                <a:gd name="connsiteX14" fmla="*/ 8587 w 9947"/>
                <a:gd name="connsiteY14" fmla="*/ 6880 h 10388"/>
                <a:gd name="connsiteX15" fmla="*/ 8974 w 9947"/>
                <a:gd name="connsiteY15" fmla="*/ 6786 h 10388"/>
                <a:gd name="connsiteX16" fmla="*/ 9758 w 9947"/>
                <a:gd name="connsiteY16" fmla="*/ 5551 h 10388"/>
                <a:gd name="connsiteX17" fmla="*/ 9894 w 9947"/>
                <a:gd name="connsiteY17" fmla="*/ 4770 h 10388"/>
                <a:gd name="connsiteX18" fmla="*/ 9026 w 9947"/>
                <a:gd name="connsiteY18" fmla="*/ 4713 h 10388"/>
                <a:gd name="connsiteX19" fmla="*/ 8922 w 9947"/>
                <a:gd name="connsiteY19" fmla="*/ 4538 h 10388"/>
                <a:gd name="connsiteX20" fmla="*/ 8687 w 9947"/>
                <a:gd name="connsiteY20" fmla="*/ 5303 h 10388"/>
                <a:gd name="connsiteX21" fmla="*/ 8687 w 9947"/>
                <a:gd name="connsiteY21" fmla="*/ 2673 h 10388"/>
                <a:gd name="connsiteX22" fmla="*/ 7716 w 9947"/>
                <a:gd name="connsiteY22" fmla="*/ 952 h 10388"/>
                <a:gd name="connsiteX23" fmla="*/ 5696 w 9947"/>
                <a:gd name="connsiteY23" fmla="*/ 1 h 10388"/>
                <a:gd name="connsiteX24" fmla="*/ 2094 w 9947"/>
                <a:gd name="connsiteY24" fmla="*/ 833 h 10388"/>
                <a:gd name="connsiteX0" fmla="*/ 1875 w 9770"/>
                <a:gd name="connsiteY0" fmla="*/ 802 h 10000"/>
                <a:gd name="connsiteX1" fmla="*/ 1001 w 9770"/>
                <a:gd name="connsiteY1" fmla="*/ 4594 h 10000"/>
                <a:gd name="connsiteX2" fmla="*/ 338 w 9770"/>
                <a:gd name="connsiteY2" fmla="*/ 4789 h 10000"/>
                <a:gd name="connsiteX3" fmla="*/ 151 w 9770"/>
                <a:gd name="connsiteY3" fmla="*/ 5290 h 10000"/>
                <a:gd name="connsiteX4" fmla="*/ 557 w 9770"/>
                <a:gd name="connsiteY4" fmla="*/ 6361 h 10000"/>
                <a:gd name="connsiteX5" fmla="*/ 970 w 9770"/>
                <a:gd name="connsiteY5" fmla="*/ 6804 h 10000"/>
                <a:gd name="connsiteX6" fmla="*/ 1697 w 9770"/>
                <a:gd name="connsiteY6" fmla="*/ 7339 h 10000"/>
                <a:gd name="connsiteX7" fmla="*/ 2015 w 9770"/>
                <a:gd name="connsiteY7" fmla="*/ 8222 h 10000"/>
                <a:gd name="connsiteX8" fmla="*/ 2753 w 9770"/>
                <a:gd name="connsiteY8" fmla="*/ 8979 h 10000"/>
                <a:gd name="connsiteX9" fmla="*/ 3513 w 9770"/>
                <a:gd name="connsiteY9" fmla="*/ 9535 h 10000"/>
                <a:gd name="connsiteX10" fmla="*/ 4951 w 9770"/>
                <a:gd name="connsiteY10" fmla="*/ 10000 h 10000"/>
                <a:gd name="connsiteX11" fmla="*/ 6449 w 9770"/>
                <a:gd name="connsiteY11" fmla="*/ 9415 h 10000"/>
                <a:gd name="connsiteX12" fmla="*/ 7303 w 9770"/>
                <a:gd name="connsiteY12" fmla="*/ 8799 h 10000"/>
                <a:gd name="connsiteX13" fmla="*/ 7998 w 9770"/>
                <a:gd name="connsiteY13" fmla="*/ 7933 h 10000"/>
                <a:gd name="connsiteX14" fmla="*/ 8403 w 9770"/>
                <a:gd name="connsiteY14" fmla="*/ 6623 h 10000"/>
                <a:gd name="connsiteX15" fmla="*/ 8792 w 9770"/>
                <a:gd name="connsiteY15" fmla="*/ 6533 h 10000"/>
                <a:gd name="connsiteX16" fmla="*/ 9580 w 9770"/>
                <a:gd name="connsiteY16" fmla="*/ 5344 h 10000"/>
                <a:gd name="connsiteX17" fmla="*/ 9717 w 9770"/>
                <a:gd name="connsiteY17" fmla="*/ 4592 h 10000"/>
                <a:gd name="connsiteX18" fmla="*/ 8844 w 9770"/>
                <a:gd name="connsiteY18" fmla="*/ 4537 h 10000"/>
                <a:gd name="connsiteX19" fmla="*/ 8740 w 9770"/>
                <a:gd name="connsiteY19" fmla="*/ 4369 h 10000"/>
                <a:gd name="connsiteX20" fmla="*/ 8503 w 9770"/>
                <a:gd name="connsiteY20" fmla="*/ 5105 h 10000"/>
                <a:gd name="connsiteX21" fmla="*/ 8503 w 9770"/>
                <a:gd name="connsiteY21" fmla="*/ 2573 h 10000"/>
                <a:gd name="connsiteX22" fmla="*/ 7527 w 9770"/>
                <a:gd name="connsiteY22" fmla="*/ 916 h 10000"/>
                <a:gd name="connsiteX23" fmla="*/ 5496 w 9770"/>
                <a:gd name="connsiteY23" fmla="*/ 1 h 10000"/>
                <a:gd name="connsiteX24" fmla="*/ 1875 w 9770"/>
                <a:gd name="connsiteY24" fmla="*/ 802 h 10000"/>
                <a:gd name="connsiteX0" fmla="*/ 1764 w 9845"/>
                <a:gd name="connsiteY0" fmla="*/ 802 h 10000"/>
                <a:gd name="connsiteX1" fmla="*/ 870 w 9845"/>
                <a:gd name="connsiteY1" fmla="*/ 4594 h 10000"/>
                <a:gd name="connsiteX2" fmla="*/ 191 w 9845"/>
                <a:gd name="connsiteY2" fmla="*/ 4789 h 10000"/>
                <a:gd name="connsiteX3" fmla="*/ 0 w 9845"/>
                <a:gd name="connsiteY3" fmla="*/ 5290 h 10000"/>
                <a:gd name="connsiteX4" fmla="*/ 415 w 9845"/>
                <a:gd name="connsiteY4" fmla="*/ 6361 h 10000"/>
                <a:gd name="connsiteX5" fmla="*/ 838 w 9845"/>
                <a:gd name="connsiteY5" fmla="*/ 6804 h 10000"/>
                <a:gd name="connsiteX6" fmla="*/ 1582 w 9845"/>
                <a:gd name="connsiteY6" fmla="*/ 7339 h 10000"/>
                <a:gd name="connsiteX7" fmla="*/ 1907 w 9845"/>
                <a:gd name="connsiteY7" fmla="*/ 8222 h 10000"/>
                <a:gd name="connsiteX8" fmla="*/ 2663 w 9845"/>
                <a:gd name="connsiteY8" fmla="*/ 8979 h 10000"/>
                <a:gd name="connsiteX9" fmla="*/ 3441 w 9845"/>
                <a:gd name="connsiteY9" fmla="*/ 9535 h 10000"/>
                <a:gd name="connsiteX10" fmla="*/ 4913 w 9845"/>
                <a:gd name="connsiteY10" fmla="*/ 10000 h 10000"/>
                <a:gd name="connsiteX11" fmla="*/ 6446 w 9845"/>
                <a:gd name="connsiteY11" fmla="*/ 9415 h 10000"/>
                <a:gd name="connsiteX12" fmla="*/ 7320 w 9845"/>
                <a:gd name="connsiteY12" fmla="*/ 8799 h 10000"/>
                <a:gd name="connsiteX13" fmla="*/ 8031 w 9845"/>
                <a:gd name="connsiteY13" fmla="*/ 7933 h 10000"/>
                <a:gd name="connsiteX14" fmla="*/ 8446 w 9845"/>
                <a:gd name="connsiteY14" fmla="*/ 6623 h 10000"/>
                <a:gd name="connsiteX15" fmla="*/ 8844 w 9845"/>
                <a:gd name="connsiteY15" fmla="*/ 6533 h 10000"/>
                <a:gd name="connsiteX16" fmla="*/ 9651 w 9845"/>
                <a:gd name="connsiteY16" fmla="*/ 5344 h 10000"/>
                <a:gd name="connsiteX17" fmla="*/ 9791 w 9845"/>
                <a:gd name="connsiteY17" fmla="*/ 4592 h 10000"/>
                <a:gd name="connsiteX18" fmla="*/ 8897 w 9845"/>
                <a:gd name="connsiteY18" fmla="*/ 4537 h 10000"/>
                <a:gd name="connsiteX19" fmla="*/ 8791 w 9845"/>
                <a:gd name="connsiteY19" fmla="*/ 4369 h 10000"/>
                <a:gd name="connsiteX20" fmla="*/ 8548 w 9845"/>
                <a:gd name="connsiteY20" fmla="*/ 5105 h 10000"/>
                <a:gd name="connsiteX21" fmla="*/ 8548 w 9845"/>
                <a:gd name="connsiteY21" fmla="*/ 2573 h 10000"/>
                <a:gd name="connsiteX22" fmla="*/ 7549 w 9845"/>
                <a:gd name="connsiteY22" fmla="*/ 916 h 10000"/>
                <a:gd name="connsiteX23" fmla="*/ 5470 w 9845"/>
                <a:gd name="connsiteY23" fmla="*/ 1 h 10000"/>
                <a:gd name="connsiteX24" fmla="*/ 1764 w 9845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2573 h 10000"/>
                <a:gd name="connsiteX21" fmla="*/ 7668 w 10000"/>
                <a:gd name="connsiteY21" fmla="*/ 916 h 10000"/>
                <a:gd name="connsiteX22" fmla="*/ 5556 w 10000"/>
                <a:gd name="connsiteY22" fmla="*/ 1 h 10000"/>
                <a:gd name="connsiteX23" fmla="*/ 1792 w 10000"/>
                <a:gd name="connsiteY23" fmla="*/ 802 h 10000"/>
                <a:gd name="connsiteX0" fmla="*/ 1792 w 9970"/>
                <a:gd name="connsiteY0" fmla="*/ 802 h 10000"/>
                <a:gd name="connsiteX1" fmla="*/ 884 w 9970"/>
                <a:gd name="connsiteY1" fmla="*/ 4594 h 10000"/>
                <a:gd name="connsiteX2" fmla="*/ 194 w 9970"/>
                <a:gd name="connsiteY2" fmla="*/ 4789 h 10000"/>
                <a:gd name="connsiteX3" fmla="*/ 0 w 9970"/>
                <a:gd name="connsiteY3" fmla="*/ 5290 h 10000"/>
                <a:gd name="connsiteX4" fmla="*/ 264 w 9970"/>
                <a:gd name="connsiteY4" fmla="*/ 6187 h 10000"/>
                <a:gd name="connsiteX5" fmla="*/ 851 w 9970"/>
                <a:gd name="connsiteY5" fmla="*/ 6804 h 10000"/>
                <a:gd name="connsiteX6" fmla="*/ 1607 w 9970"/>
                <a:gd name="connsiteY6" fmla="*/ 7339 h 10000"/>
                <a:gd name="connsiteX7" fmla="*/ 1937 w 9970"/>
                <a:gd name="connsiteY7" fmla="*/ 8222 h 10000"/>
                <a:gd name="connsiteX8" fmla="*/ 2705 w 9970"/>
                <a:gd name="connsiteY8" fmla="*/ 8979 h 10000"/>
                <a:gd name="connsiteX9" fmla="*/ 3495 w 9970"/>
                <a:gd name="connsiteY9" fmla="*/ 9535 h 10000"/>
                <a:gd name="connsiteX10" fmla="*/ 4990 w 9970"/>
                <a:gd name="connsiteY10" fmla="*/ 10000 h 10000"/>
                <a:gd name="connsiteX11" fmla="*/ 6547 w 9970"/>
                <a:gd name="connsiteY11" fmla="*/ 9415 h 10000"/>
                <a:gd name="connsiteX12" fmla="*/ 7435 w 9970"/>
                <a:gd name="connsiteY12" fmla="*/ 8799 h 10000"/>
                <a:gd name="connsiteX13" fmla="*/ 8157 w 9970"/>
                <a:gd name="connsiteY13" fmla="*/ 7933 h 10000"/>
                <a:gd name="connsiteX14" fmla="*/ 8579 w 9970"/>
                <a:gd name="connsiteY14" fmla="*/ 6623 h 10000"/>
                <a:gd name="connsiteX15" fmla="*/ 8983 w 9970"/>
                <a:gd name="connsiteY15" fmla="*/ 6533 h 10000"/>
                <a:gd name="connsiteX16" fmla="*/ 9803 w 9970"/>
                <a:gd name="connsiteY16" fmla="*/ 5344 h 10000"/>
                <a:gd name="connsiteX17" fmla="*/ 9945 w 9970"/>
                <a:gd name="connsiteY17" fmla="*/ 4592 h 10000"/>
                <a:gd name="connsiteX18" fmla="*/ 9448 w 9970"/>
                <a:gd name="connsiteY18" fmla="*/ 4292 h 10000"/>
                <a:gd name="connsiteX19" fmla="*/ 9037 w 9970"/>
                <a:gd name="connsiteY19" fmla="*/ 4537 h 10000"/>
                <a:gd name="connsiteX20" fmla="*/ 8929 w 9970"/>
                <a:gd name="connsiteY20" fmla="*/ 4369 h 10000"/>
                <a:gd name="connsiteX21" fmla="*/ 8683 w 9970"/>
                <a:gd name="connsiteY21" fmla="*/ 2573 h 10000"/>
                <a:gd name="connsiteX22" fmla="*/ 7668 w 9970"/>
                <a:gd name="connsiteY22" fmla="*/ 916 h 10000"/>
                <a:gd name="connsiteX23" fmla="*/ 5556 w 9970"/>
                <a:gd name="connsiteY23" fmla="*/ 1 h 10000"/>
                <a:gd name="connsiteX24" fmla="*/ 1792 w 9970"/>
                <a:gd name="connsiteY24" fmla="*/ 802 h 10000"/>
                <a:gd name="connsiteX0" fmla="*/ 1797 w 9844"/>
                <a:gd name="connsiteY0" fmla="*/ 802 h 10000"/>
                <a:gd name="connsiteX1" fmla="*/ 887 w 9844"/>
                <a:gd name="connsiteY1" fmla="*/ 4594 h 10000"/>
                <a:gd name="connsiteX2" fmla="*/ 195 w 9844"/>
                <a:gd name="connsiteY2" fmla="*/ 4789 h 10000"/>
                <a:gd name="connsiteX3" fmla="*/ 0 w 9844"/>
                <a:gd name="connsiteY3" fmla="*/ 5290 h 10000"/>
                <a:gd name="connsiteX4" fmla="*/ 265 w 9844"/>
                <a:gd name="connsiteY4" fmla="*/ 6187 h 10000"/>
                <a:gd name="connsiteX5" fmla="*/ 854 w 9844"/>
                <a:gd name="connsiteY5" fmla="*/ 6804 h 10000"/>
                <a:gd name="connsiteX6" fmla="*/ 1612 w 9844"/>
                <a:gd name="connsiteY6" fmla="*/ 7339 h 10000"/>
                <a:gd name="connsiteX7" fmla="*/ 1943 w 9844"/>
                <a:gd name="connsiteY7" fmla="*/ 8222 h 10000"/>
                <a:gd name="connsiteX8" fmla="*/ 2713 w 9844"/>
                <a:gd name="connsiteY8" fmla="*/ 8979 h 10000"/>
                <a:gd name="connsiteX9" fmla="*/ 3506 w 9844"/>
                <a:gd name="connsiteY9" fmla="*/ 9535 h 10000"/>
                <a:gd name="connsiteX10" fmla="*/ 5005 w 9844"/>
                <a:gd name="connsiteY10" fmla="*/ 10000 h 10000"/>
                <a:gd name="connsiteX11" fmla="*/ 6567 w 9844"/>
                <a:gd name="connsiteY11" fmla="*/ 9415 h 10000"/>
                <a:gd name="connsiteX12" fmla="*/ 7457 w 9844"/>
                <a:gd name="connsiteY12" fmla="*/ 8799 h 10000"/>
                <a:gd name="connsiteX13" fmla="*/ 8182 w 9844"/>
                <a:gd name="connsiteY13" fmla="*/ 7933 h 10000"/>
                <a:gd name="connsiteX14" fmla="*/ 8605 w 9844"/>
                <a:gd name="connsiteY14" fmla="*/ 6623 h 10000"/>
                <a:gd name="connsiteX15" fmla="*/ 9010 w 9844"/>
                <a:gd name="connsiteY15" fmla="*/ 6533 h 10000"/>
                <a:gd name="connsiteX16" fmla="*/ 9832 w 9844"/>
                <a:gd name="connsiteY16" fmla="*/ 5344 h 10000"/>
                <a:gd name="connsiteX17" fmla="*/ 9476 w 9844"/>
                <a:gd name="connsiteY17" fmla="*/ 4292 h 10000"/>
                <a:gd name="connsiteX18" fmla="*/ 9064 w 9844"/>
                <a:gd name="connsiteY18" fmla="*/ 4537 h 10000"/>
                <a:gd name="connsiteX19" fmla="*/ 8956 w 9844"/>
                <a:gd name="connsiteY19" fmla="*/ 4369 h 10000"/>
                <a:gd name="connsiteX20" fmla="*/ 8709 w 9844"/>
                <a:gd name="connsiteY20" fmla="*/ 2573 h 10000"/>
                <a:gd name="connsiteX21" fmla="*/ 7691 w 9844"/>
                <a:gd name="connsiteY21" fmla="*/ 916 h 10000"/>
                <a:gd name="connsiteX22" fmla="*/ 5573 w 9844"/>
                <a:gd name="connsiteY22" fmla="*/ 1 h 10000"/>
                <a:gd name="connsiteX23" fmla="*/ 1797 w 9844"/>
                <a:gd name="connsiteY23" fmla="*/ 802 h 10000"/>
                <a:gd name="connsiteX0" fmla="*/ 1825 w 11841"/>
                <a:gd name="connsiteY0" fmla="*/ 802 h 10000"/>
                <a:gd name="connsiteX1" fmla="*/ 901 w 11841"/>
                <a:gd name="connsiteY1" fmla="*/ 4594 h 10000"/>
                <a:gd name="connsiteX2" fmla="*/ 198 w 11841"/>
                <a:gd name="connsiteY2" fmla="*/ 4789 h 10000"/>
                <a:gd name="connsiteX3" fmla="*/ 0 w 11841"/>
                <a:gd name="connsiteY3" fmla="*/ 5290 h 10000"/>
                <a:gd name="connsiteX4" fmla="*/ 269 w 11841"/>
                <a:gd name="connsiteY4" fmla="*/ 6187 h 10000"/>
                <a:gd name="connsiteX5" fmla="*/ 868 w 11841"/>
                <a:gd name="connsiteY5" fmla="*/ 6804 h 10000"/>
                <a:gd name="connsiteX6" fmla="*/ 1638 w 11841"/>
                <a:gd name="connsiteY6" fmla="*/ 7339 h 10000"/>
                <a:gd name="connsiteX7" fmla="*/ 1974 w 11841"/>
                <a:gd name="connsiteY7" fmla="*/ 8222 h 10000"/>
                <a:gd name="connsiteX8" fmla="*/ 2756 w 11841"/>
                <a:gd name="connsiteY8" fmla="*/ 8979 h 10000"/>
                <a:gd name="connsiteX9" fmla="*/ 3562 w 11841"/>
                <a:gd name="connsiteY9" fmla="*/ 9535 h 10000"/>
                <a:gd name="connsiteX10" fmla="*/ 5084 w 11841"/>
                <a:gd name="connsiteY10" fmla="*/ 10000 h 10000"/>
                <a:gd name="connsiteX11" fmla="*/ 6671 w 11841"/>
                <a:gd name="connsiteY11" fmla="*/ 9415 h 10000"/>
                <a:gd name="connsiteX12" fmla="*/ 7575 w 11841"/>
                <a:gd name="connsiteY12" fmla="*/ 8799 h 10000"/>
                <a:gd name="connsiteX13" fmla="*/ 8312 w 11841"/>
                <a:gd name="connsiteY13" fmla="*/ 7933 h 10000"/>
                <a:gd name="connsiteX14" fmla="*/ 8741 w 11841"/>
                <a:gd name="connsiteY14" fmla="*/ 6623 h 10000"/>
                <a:gd name="connsiteX15" fmla="*/ 9153 w 11841"/>
                <a:gd name="connsiteY15" fmla="*/ 6533 h 10000"/>
                <a:gd name="connsiteX16" fmla="*/ 11839 w 11841"/>
                <a:gd name="connsiteY16" fmla="*/ 5623 h 10000"/>
                <a:gd name="connsiteX17" fmla="*/ 9626 w 11841"/>
                <a:gd name="connsiteY17" fmla="*/ 4292 h 10000"/>
                <a:gd name="connsiteX18" fmla="*/ 9208 w 11841"/>
                <a:gd name="connsiteY18" fmla="*/ 4537 h 10000"/>
                <a:gd name="connsiteX19" fmla="*/ 9098 w 11841"/>
                <a:gd name="connsiteY19" fmla="*/ 4369 h 10000"/>
                <a:gd name="connsiteX20" fmla="*/ 8847 w 11841"/>
                <a:gd name="connsiteY20" fmla="*/ 2573 h 10000"/>
                <a:gd name="connsiteX21" fmla="*/ 7813 w 11841"/>
                <a:gd name="connsiteY21" fmla="*/ 916 h 10000"/>
                <a:gd name="connsiteX22" fmla="*/ 5661 w 11841"/>
                <a:gd name="connsiteY22" fmla="*/ 1 h 10000"/>
                <a:gd name="connsiteX23" fmla="*/ 1825 w 11841"/>
                <a:gd name="connsiteY23" fmla="*/ 802 h 10000"/>
                <a:gd name="connsiteX0" fmla="*/ 1825 w 9749"/>
                <a:gd name="connsiteY0" fmla="*/ 802 h 10000"/>
                <a:gd name="connsiteX1" fmla="*/ 901 w 9749"/>
                <a:gd name="connsiteY1" fmla="*/ 4594 h 10000"/>
                <a:gd name="connsiteX2" fmla="*/ 198 w 9749"/>
                <a:gd name="connsiteY2" fmla="*/ 4789 h 10000"/>
                <a:gd name="connsiteX3" fmla="*/ 0 w 9749"/>
                <a:gd name="connsiteY3" fmla="*/ 5290 h 10000"/>
                <a:gd name="connsiteX4" fmla="*/ 269 w 9749"/>
                <a:gd name="connsiteY4" fmla="*/ 6187 h 10000"/>
                <a:gd name="connsiteX5" fmla="*/ 868 w 9749"/>
                <a:gd name="connsiteY5" fmla="*/ 6804 h 10000"/>
                <a:gd name="connsiteX6" fmla="*/ 1638 w 9749"/>
                <a:gd name="connsiteY6" fmla="*/ 7339 h 10000"/>
                <a:gd name="connsiteX7" fmla="*/ 1974 w 9749"/>
                <a:gd name="connsiteY7" fmla="*/ 8222 h 10000"/>
                <a:gd name="connsiteX8" fmla="*/ 2756 w 9749"/>
                <a:gd name="connsiteY8" fmla="*/ 8979 h 10000"/>
                <a:gd name="connsiteX9" fmla="*/ 3562 w 9749"/>
                <a:gd name="connsiteY9" fmla="*/ 9535 h 10000"/>
                <a:gd name="connsiteX10" fmla="*/ 5084 w 9749"/>
                <a:gd name="connsiteY10" fmla="*/ 10000 h 10000"/>
                <a:gd name="connsiteX11" fmla="*/ 6671 w 9749"/>
                <a:gd name="connsiteY11" fmla="*/ 9415 h 10000"/>
                <a:gd name="connsiteX12" fmla="*/ 7575 w 9749"/>
                <a:gd name="connsiteY12" fmla="*/ 8799 h 10000"/>
                <a:gd name="connsiteX13" fmla="*/ 8312 w 9749"/>
                <a:gd name="connsiteY13" fmla="*/ 7933 h 10000"/>
                <a:gd name="connsiteX14" fmla="*/ 8741 w 9749"/>
                <a:gd name="connsiteY14" fmla="*/ 6623 h 10000"/>
                <a:gd name="connsiteX15" fmla="*/ 9153 w 9749"/>
                <a:gd name="connsiteY15" fmla="*/ 6533 h 10000"/>
                <a:gd name="connsiteX16" fmla="*/ 9706 w 9749"/>
                <a:gd name="connsiteY16" fmla="*/ 5623 h 10000"/>
                <a:gd name="connsiteX17" fmla="*/ 9626 w 9749"/>
                <a:gd name="connsiteY17" fmla="*/ 4292 h 10000"/>
                <a:gd name="connsiteX18" fmla="*/ 9208 w 9749"/>
                <a:gd name="connsiteY18" fmla="*/ 4537 h 10000"/>
                <a:gd name="connsiteX19" fmla="*/ 9098 w 9749"/>
                <a:gd name="connsiteY19" fmla="*/ 4369 h 10000"/>
                <a:gd name="connsiteX20" fmla="*/ 8847 w 9749"/>
                <a:gd name="connsiteY20" fmla="*/ 2573 h 10000"/>
                <a:gd name="connsiteX21" fmla="*/ 7813 w 9749"/>
                <a:gd name="connsiteY21" fmla="*/ 916 h 10000"/>
                <a:gd name="connsiteX22" fmla="*/ 5661 w 9749"/>
                <a:gd name="connsiteY22" fmla="*/ 1 h 10000"/>
                <a:gd name="connsiteX23" fmla="*/ 1825 w 9749"/>
                <a:gd name="connsiteY23" fmla="*/ 802 h 10000"/>
                <a:gd name="connsiteX0" fmla="*/ 1872 w 10202"/>
                <a:gd name="connsiteY0" fmla="*/ 802 h 10000"/>
                <a:gd name="connsiteX1" fmla="*/ 924 w 10202"/>
                <a:gd name="connsiteY1" fmla="*/ 4594 h 10000"/>
                <a:gd name="connsiteX2" fmla="*/ 203 w 10202"/>
                <a:gd name="connsiteY2" fmla="*/ 4789 h 10000"/>
                <a:gd name="connsiteX3" fmla="*/ 0 w 10202"/>
                <a:gd name="connsiteY3" fmla="*/ 5290 h 10000"/>
                <a:gd name="connsiteX4" fmla="*/ 276 w 10202"/>
                <a:gd name="connsiteY4" fmla="*/ 6187 h 10000"/>
                <a:gd name="connsiteX5" fmla="*/ 890 w 10202"/>
                <a:gd name="connsiteY5" fmla="*/ 6804 h 10000"/>
                <a:gd name="connsiteX6" fmla="*/ 1680 w 10202"/>
                <a:gd name="connsiteY6" fmla="*/ 7339 h 10000"/>
                <a:gd name="connsiteX7" fmla="*/ 2025 w 10202"/>
                <a:gd name="connsiteY7" fmla="*/ 8222 h 10000"/>
                <a:gd name="connsiteX8" fmla="*/ 2827 w 10202"/>
                <a:gd name="connsiteY8" fmla="*/ 8979 h 10000"/>
                <a:gd name="connsiteX9" fmla="*/ 3654 w 10202"/>
                <a:gd name="connsiteY9" fmla="*/ 9535 h 10000"/>
                <a:gd name="connsiteX10" fmla="*/ 5215 w 10202"/>
                <a:gd name="connsiteY10" fmla="*/ 10000 h 10000"/>
                <a:gd name="connsiteX11" fmla="*/ 6843 w 10202"/>
                <a:gd name="connsiteY11" fmla="*/ 9415 h 10000"/>
                <a:gd name="connsiteX12" fmla="*/ 7770 w 10202"/>
                <a:gd name="connsiteY12" fmla="*/ 8799 h 10000"/>
                <a:gd name="connsiteX13" fmla="*/ 8526 w 10202"/>
                <a:gd name="connsiteY13" fmla="*/ 7933 h 10000"/>
                <a:gd name="connsiteX14" fmla="*/ 8966 w 10202"/>
                <a:gd name="connsiteY14" fmla="*/ 6623 h 10000"/>
                <a:gd name="connsiteX15" fmla="*/ 9389 w 10202"/>
                <a:gd name="connsiteY15" fmla="*/ 6533 h 10000"/>
                <a:gd name="connsiteX16" fmla="*/ 9956 w 10202"/>
                <a:gd name="connsiteY16" fmla="*/ 5623 h 10000"/>
                <a:gd name="connsiteX17" fmla="*/ 10202 w 10202"/>
                <a:gd name="connsiteY17" fmla="*/ 4779 h 10000"/>
                <a:gd name="connsiteX18" fmla="*/ 9874 w 10202"/>
                <a:gd name="connsiteY18" fmla="*/ 4292 h 10000"/>
                <a:gd name="connsiteX19" fmla="*/ 9445 w 10202"/>
                <a:gd name="connsiteY19" fmla="*/ 4537 h 10000"/>
                <a:gd name="connsiteX20" fmla="*/ 9332 w 10202"/>
                <a:gd name="connsiteY20" fmla="*/ 4369 h 10000"/>
                <a:gd name="connsiteX21" fmla="*/ 9075 w 10202"/>
                <a:gd name="connsiteY21" fmla="*/ 2573 h 10000"/>
                <a:gd name="connsiteX22" fmla="*/ 8014 w 10202"/>
                <a:gd name="connsiteY22" fmla="*/ 916 h 10000"/>
                <a:gd name="connsiteX23" fmla="*/ 5807 w 10202"/>
                <a:gd name="connsiteY23" fmla="*/ 1 h 10000"/>
                <a:gd name="connsiteX24" fmla="*/ 1872 w 10202"/>
                <a:gd name="connsiteY24" fmla="*/ 802 h 10000"/>
                <a:gd name="connsiteX0" fmla="*/ 1872 w 10272"/>
                <a:gd name="connsiteY0" fmla="*/ 802 h 10000"/>
                <a:gd name="connsiteX1" fmla="*/ 924 w 10272"/>
                <a:gd name="connsiteY1" fmla="*/ 4594 h 10000"/>
                <a:gd name="connsiteX2" fmla="*/ 203 w 10272"/>
                <a:gd name="connsiteY2" fmla="*/ 4789 h 10000"/>
                <a:gd name="connsiteX3" fmla="*/ 0 w 10272"/>
                <a:gd name="connsiteY3" fmla="*/ 5290 h 10000"/>
                <a:gd name="connsiteX4" fmla="*/ 276 w 10272"/>
                <a:gd name="connsiteY4" fmla="*/ 6187 h 10000"/>
                <a:gd name="connsiteX5" fmla="*/ 890 w 10272"/>
                <a:gd name="connsiteY5" fmla="*/ 6804 h 10000"/>
                <a:gd name="connsiteX6" fmla="*/ 1680 w 10272"/>
                <a:gd name="connsiteY6" fmla="*/ 7339 h 10000"/>
                <a:gd name="connsiteX7" fmla="*/ 2025 w 10272"/>
                <a:gd name="connsiteY7" fmla="*/ 8222 h 10000"/>
                <a:gd name="connsiteX8" fmla="*/ 2827 w 10272"/>
                <a:gd name="connsiteY8" fmla="*/ 8979 h 10000"/>
                <a:gd name="connsiteX9" fmla="*/ 3654 w 10272"/>
                <a:gd name="connsiteY9" fmla="*/ 9535 h 10000"/>
                <a:gd name="connsiteX10" fmla="*/ 5215 w 10272"/>
                <a:gd name="connsiteY10" fmla="*/ 10000 h 10000"/>
                <a:gd name="connsiteX11" fmla="*/ 6843 w 10272"/>
                <a:gd name="connsiteY11" fmla="*/ 9415 h 10000"/>
                <a:gd name="connsiteX12" fmla="*/ 7770 w 10272"/>
                <a:gd name="connsiteY12" fmla="*/ 8799 h 10000"/>
                <a:gd name="connsiteX13" fmla="*/ 8526 w 10272"/>
                <a:gd name="connsiteY13" fmla="*/ 7933 h 10000"/>
                <a:gd name="connsiteX14" fmla="*/ 8966 w 10272"/>
                <a:gd name="connsiteY14" fmla="*/ 6623 h 10000"/>
                <a:gd name="connsiteX15" fmla="*/ 9389 w 10272"/>
                <a:gd name="connsiteY15" fmla="*/ 6533 h 10000"/>
                <a:gd name="connsiteX16" fmla="*/ 9956 w 10272"/>
                <a:gd name="connsiteY16" fmla="*/ 5623 h 10000"/>
                <a:gd name="connsiteX17" fmla="*/ 10202 w 10272"/>
                <a:gd name="connsiteY17" fmla="*/ 4779 h 10000"/>
                <a:gd name="connsiteX18" fmla="*/ 10245 w 10272"/>
                <a:gd name="connsiteY18" fmla="*/ 4292 h 10000"/>
                <a:gd name="connsiteX19" fmla="*/ 9445 w 10272"/>
                <a:gd name="connsiteY19" fmla="*/ 4537 h 10000"/>
                <a:gd name="connsiteX20" fmla="*/ 9332 w 10272"/>
                <a:gd name="connsiteY20" fmla="*/ 4369 h 10000"/>
                <a:gd name="connsiteX21" fmla="*/ 9075 w 10272"/>
                <a:gd name="connsiteY21" fmla="*/ 2573 h 10000"/>
                <a:gd name="connsiteX22" fmla="*/ 8014 w 10272"/>
                <a:gd name="connsiteY22" fmla="*/ 916 h 10000"/>
                <a:gd name="connsiteX23" fmla="*/ 5807 w 10272"/>
                <a:gd name="connsiteY23" fmla="*/ 1 h 10000"/>
                <a:gd name="connsiteX24" fmla="*/ 1872 w 10272"/>
                <a:gd name="connsiteY24" fmla="*/ 802 h 10000"/>
                <a:gd name="connsiteX0" fmla="*/ 1872 w 10263"/>
                <a:gd name="connsiteY0" fmla="*/ 802 h 10000"/>
                <a:gd name="connsiteX1" fmla="*/ 924 w 10263"/>
                <a:gd name="connsiteY1" fmla="*/ 4594 h 10000"/>
                <a:gd name="connsiteX2" fmla="*/ 203 w 10263"/>
                <a:gd name="connsiteY2" fmla="*/ 4789 h 10000"/>
                <a:gd name="connsiteX3" fmla="*/ 0 w 10263"/>
                <a:gd name="connsiteY3" fmla="*/ 5290 h 10000"/>
                <a:gd name="connsiteX4" fmla="*/ 276 w 10263"/>
                <a:gd name="connsiteY4" fmla="*/ 6187 h 10000"/>
                <a:gd name="connsiteX5" fmla="*/ 890 w 10263"/>
                <a:gd name="connsiteY5" fmla="*/ 6804 h 10000"/>
                <a:gd name="connsiteX6" fmla="*/ 1680 w 10263"/>
                <a:gd name="connsiteY6" fmla="*/ 7339 h 10000"/>
                <a:gd name="connsiteX7" fmla="*/ 2025 w 10263"/>
                <a:gd name="connsiteY7" fmla="*/ 8222 h 10000"/>
                <a:gd name="connsiteX8" fmla="*/ 2827 w 10263"/>
                <a:gd name="connsiteY8" fmla="*/ 8979 h 10000"/>
                <a:gd name="connsiteX9" fmla="*/ 3654 w 10263"/>
                <a:gd name="connsiteY9" fmla="*/ 9535 h 10000"/>
                <a:gd name="connsiteX10" fmla="*/ 5215 w 10263"/>
                <a:gd name="connsiteY10" fmla="*/ 10000 h 10000"/>
                <a:gd name="connsiteX11" fmla="*/ 6843 w 10263"/>
                <a:gd name="connsiteY11" fmla="*/ 9415 h 10000"/>
                <a:gd name="connsiteX12" fmla="*/ 7770 w 10263"/>
                <a:gd name="connsiteY12" fmla="*/ 8799 h 10000"/>
                <a:gd name="connsiteX13" fmla="*/ 8526 w 10263"/>
                <a:gd name="connsiteY13" fmla="*/ 7933 h 10000"/>
                <a:gd name="connsiteX14" fmla="*/ 8966 w 10263"/>
                <a:gd name="connsiteY14" fmla="*/ 6623 h 10000"/>
                <a:gd name="connsiteX15" fmla="*/ 9389 w 10263"/>
                <a:gd name="connsiteY15" fmla="*/ 6533 h 10000"/>
                <a:gd name="connsiteX16" fmla="*/ 9956 w 10263"/>
                <a:gd name="connsiteY16" fmla="*/ 5623 h 10000"/>
                <a:gd name="connsiteX17" fmla="*/ 10202 w 10263"/>
                <a:gd name="connsiteY17" fmla="*/ 4779 h 10000"/>
                <a:gd name="connsiteX18" fmla="*/ 10245 w 10263"/>
                <a:gd name="connsiteY18" fmla="*/ 4292 h 10000"/>
                <a:gd name="connsiteX19" fmla="*/ 9660 w 10263"/>
                <a:gd name="connsiteY19" fmla="*/ 4152 h 10000"/>
                <a:gd name="connsiteX20" fmla="*/ 9445 w 10263"/>
                <a:gd name="connsiteY20" fmla="*/ 4537 h 10000"/>
                <a:gd name="connsiteX21" fmla="*/ 9332 w 10263"/>
                <a:gd name="connsiteY21" fmla="*/ 4369 h 10000"/>
                <a:gd name="connsiteX22" fmla="*/ 9075 w 10263"/>
                <a:gd name="connsiteY22" fmla="*/ 2573 h 10000"/>
                <a:gd name="connsiteX23" fmla="*/ 8014 w 10263"/>
                <a:gd name="connsiteY23" fmla="*/ 916 h 10000"/>
                <a:gd name="connsiteX24" fmla="*/ 5807 w 10263"/>
                <a:gd name="connsiteY24" fmla="*/ 1 h 10000"/>
                <a:gd name="connsiteX25" fmla="*/ 1872 w 10263"/>
                <a:gd name="connsiteY25" fmla="*/ 802 h 10000"/>
                <a:gd name="connsiteX0" fmla="*/ 1872 w 13132"/>
                <a:gd name="connsiteY0" fmla="*/ 802 h 10000"/>
                <a:gd name="connsiteX1" fmla="*/ 924 w 13132"/>
                <a:gd name="connsiteY1" fmla="*/ 4594 h 10000"/>
                <a:gd name="connsiteX2" fmla="*/ 203 w 13132"/>
                <a:gd name="connsiteY2" fmla="*/ 4789 h 10000"/>
                <a:gd name="connsiteX3" fmla="*/ 0 w 13132"/>
                <a:gd name="connsiteY3" fmla="*/ 5290 h 10000"/>
                <a:gd name="connsiteX4" fmla="*/ 276 w 13132"/>
                <a:gd name="connsiteY4" fmla="*/ 6187 h 10000"/>
                <a:gd name="connsiteX5" fmla="*/ 890 w 13132"/>
                <a:gd name="connsiteY5" fmla="*/ 6804 h 10000"/>
                <a:gd name="connsiteX6" fmla="*/ 1680 w 13132"/>
                <a:gd name="connsiteY6" fmla="*/ 7339 h 10000"/>
                <a:gd name="connsiteX7" fmla="*/ 2025 w 13132"/>
                <a:gd name="connsiteY7" fmla="*/ 8222 h 10000"/>
                <a:gd name="connsiteX8" fmla="*/ 2827 w 13132"/>
                <a:gd name="connsiteY8" fmla="*/ 8979 h 10000"/>
                <a:gd name="connsiteX9" fmla="*/ 3654 w 13132"/>
                <a:gd name="connsiteY9" fmla="*/ 9535 h 10000"/>
                <a:gd name="connsiteX10" fmla="*/ 5215 w 13132"/>
                <a:gd name="connsiteY10" fmla="*/ 10000 h 10000"/>
                <a:gd name="connsiteX11" fmla="*/ 6843 w 13132"/>
                <a:gd name="connsiteY11" fmla="*/ 9415 h 10000"/>
                <a:gd name="connsiteX12" fmla="*/ 7770 w 13132"/>
                <a:gd name="connsiteY12" fmla="*/ 8799 h 10000"/>
                <a:gd name="connsiteX13" fmla="*/ 8526 w 13132"/>
                <a:gd name="connsiteY13" fmla="*/ 7933 h 10000"/>
                <a:gd name="connsiteX14" fmla="*/ 8966 w 13132"/>
                <a:gd name="connsiteY14" fmla="*/ 6623 h 10000"/>
                <a:gd name="connsiteX15" fmla="*/ 9389 w 13132"/>
                <a:gd name="connsiteY15" fmla="*/ 6533 h 10000"/>
                <a:gd name="connsiteX16" fmla="*/ 9956 w 13132"/>
                <a:gd name="connsiteY16" fmla="*/ 5623 h 10000"/>
                <a:gd name="connsiteX17" fmla="*/ 13132 w 13132"/>
                <a:gd name="connsiteY17" fmla="*/ 5650 h 10000"/>
                <a:gd name="connsiteX18" fmla="*/ 10245 w 13132"/>
                <a:gd name="connsiteY18" fmla="*/ 4292 h 10000"/>
                <a:gd name="connsiteX19" fmla="*/ 9660 w 13132"/>
                <a:gd name="connsiteY19" fmla="*/ 4152 h 10000"/>
                <a:gd name="connsiteX20" fmla="*/ 9445 w 13132"/>
                <a:gd name="connsiteY20" fmla="*/ 4537 h 10000"/>
                <a:gd name="connsiteX21" fmla="*/ 9332 w 13132"/>
                <a:gd name="connsiteY21" fmla="*/ 4369 h 10000"/>
                <a:gd name="connsiteX22" fmla="*/ 9075 w 13132"/>
                <a:gd name="connsiteY22" fmla="*/ 2573 h 10000"/>
                <a:gd name="connsiteX23" fmla="*/ 8014 w 13132"/>
                <a:gd name="connsiteY23" fmla="*/ 916 h 10000"/>
                <a:gd name="connsiteX24" fmla="*/ 5807 w 13132"/>
                <a:gd name="connsiteY24" fmla="*/ 1 h 10000"/>
                <a:gd name="connsiteX25" fmla="*/ 1872 w 13132"/>
                <a:gd name="connsiteY25" fmla="*/ 802 h 10000"/>
                <a:gd name="connsiteX0" fmla="*/ 1872 w 10325"/>
                <a:gd name="connsiteY0" fmla="*/ 802 h 10000"/>
                <a:gd name="connsiteX1" fmla="*/ 924 w 10325"/>
                <a:gd name="connsiteY1" fmla="*/ 4594 h 10000"/>
                <a:gd name="connsiteX2" fmla="*/ 203 w 10325"/>
                <a:gd name="connsiteY2" fmla="*/ 4789 h 10000"/>
                <a:gd name="connsiteX3" fmla="*/ 0 w 10325"/>
                <a:gd name="connsiteY3" fmla="*/ 5290 h 10000"/>
                <a:gd name="connsiteX4" fmla="*/ 276 w 10325"/>
                <a:gd name="connsiteY4" fmla="*/ 6187 h 10000"/>
                <a:gd name="connsiteX5" fmla="*/ 890 w 10325"/>
                <a:gd name="connsiteY5" fmla="*/ 6804 h 10000"/>
                <a:gd name="connsiteX6" fmla="*/ 1680 w 10325"/>
                <a:gd name="connsiteY6" fmla="*/ 7339 h 10000"/>
                <a:gd name="connsiteX7" fmla="*/ 2025 w 10325"/>
                <a:gd name="connsiteY7" fmla="*/ 8222 h 10000"/>
                <a:gd name="connsiteX8" fmla="*/ 2827 w 10325"/>
                <a:gd name="connsiteY8" fmla="*/ 8979 h 10000"/>
                <a:gd name="connsiteX9" fmla="*/ 3654 w 10325"/>
                <a:gd name="connsiteY9" fmla="*/ 9535 h 10000"/>
                <a:gd name="connsiteX10" fmla="*/ 5215 w 10325"/>
                <a:gd name="connsiteY10" fmla="*/ 10000 h 10000"/>
                <a:gd name="connsiteX11" fmla="*/ 6843 w 10325"/>
                <a:gd name="connsiteY11" fmla="*/ 9415 h 10000"/>
                <a:gd name="connsiteX12" fmla="*/ 7770 w 10325"/>
                <a:gd name="connsiteY12" fmla="*/ 8799 h 10000"/>
                <a:gd name="connsiteX13" fmla="*/ 8526 w 10325"/>
                <a:gd name="connsiteY13" fmla="*/ 7933 h 10000"/>
                <a:gd name="connsiteX14" fmla="*/ 8966 w 10325"/>
                <a:gd name="connsiteY14" fmla="*/ 6623 h 10000"/>
                <a:gd name="connsiteX15" fmla="*/ 9389 w 10325"/>
                <a:gd name="connsiteY15" fmla="*/ 6533 h 10000"/>
                <a:gd name="connsiteX16" fmla="*/ 9956 w 10325"/>
                <a:gd name="connsiteY16" fmla="*/ 5623 h 10000"/>
                <a:gd name="connsiteX17" fmla="*/ 10325 w 10325"/>
                <a:gd name="connsiteY17" fmla="*/ 4988 h 10000"/>
                <a:gd name="connsiteX18" fmla="*/ 10245 w 10325"/>
                <a:gd name="connsiteY18" fmla="*/ 4292 h 10000"/>
                <a:gd name="connsiteX19" fmla="*/ 9660 w 10325"/>
                <a:gd name="connsiteY19" fmla="*/ 4152 h 10000"/>
                <a:gd name="connsiteX20" fmla="*/ 9445 w 10325"/>
                <a:gd name="connsiteY20" fmla="*/ 4537 h 10000"/>
                <a:gd name="connsiteX21" fmla="*/ 9332 w 10325"/>
                <a:gd name="connsiteY21" fmla="*/ 4369 h 10000"/>
                <a:gd name="connsiteX22" fmla="*/ 9075 w 10325"/>
                <a:gd name="connsiteY22" fmla="*/ 2573 h 10000"/>
                <a:gd name="connsiteX23" fmla="*/ 8014 w 10325"/>
                <a:gd name="connsiteY23" fmla="*/ 916 h 10000"/>
                <a:gd name="connsiteX24" fmla="*/ 5807 w 10325"/>
                <a:gd name="connsiteY24" fmla="*/ 1 h 10000"/>
                <a:gd name="connsiteX25" fmla="*/ 1872 w 10325"/>
                <a:gd name="connsiteY25" fmla="*/ 802 h 10000"/>
                <a:gd name="connsiteX0" fmla="*/ 1872 w 12804"/>
                <a:gd name="connsiteY0" fmla="*/ 802 h 10000"/>
                <a:gd name="connsiteX1" fmla="*/ 924 w 12804"/>
                <a:gd name="connsiteY1" fmla="*/ 4594 h 10000"/>
                <a:gd name="connsiteX2" fmla="*/ 203 w 12804"/>
                <a:gd name="connsiteY2" fmla="*/ 4789 h 10000"/>
                <a:gd name="connsiteX3" fmla="*/ 0 w 12804"/>
                <a:gd name="connsiteY3" fmla="*/ 5290 h 10000"/>
                <a:gd name="connsiteX4" fmla="*/ 276 w 12804"/>
                <a:gd name="connsiteY4" fmla="*/ 6187 h 10000"/>
                <a:gd name="connsiteX5" fmla="*/ 890 w 12804"/>
                <a:gd name="connsiteY5" fmla="*/ 6804 h 10000"/>
                <a:gd name="connsiteX6" fmla="*/ 1680 w 12804"/>
                <a:gd name="connsiteY6" fmla="*/ 7339 h 10000"/>
                <a:gd name="connsiteX7" fmla="*/ 2025 w 12804"/>
                <a:gd name="connsiteY7" fmla="*/ 8222 h 10000"/>
                <a:gd name="connsiteX8" fmla="*/ 2827 w 12804"/>
                <a:gd name="connsiteY8" fmla="*/ 8979 h 10000"/>
                <a:gd name="connsiteX9" fmla="*/ 3654 w 12804"/>
                <a:gd name="connsiteY9" fmla="*/ 9535 h 10000"/>
                <a:gd name="connsiteX10" fmla="*/ 5215 w 12804"/>
                <a:gd name="connsiteY10" fmla="*/ 10000 h 10000"/>
                <a:gd name="connsiteX11" fmla="*/ 6843 w 12804"/>
                <a:gd name="connsiteY11" fmla="*/ 9415 h 10000"/>
                <a:gd name="connsiteX12" fmla="*/ 7770 w 12804"/>
                <a:gd name="connsiteY12" fmla="*/ 8799 h 10000"/>
                <a:gd name="connsiteX13" fmla="*/ 8526 w 12804"/>
                <a:gd name="connsiteY13" fmla="*/ 7933 h 10000"/>
                <a:gd name="connsiteX14" fmla="*/ 8966 w 12804"/>
                <a:gd name="connsiteY14" fmla="*/ 6623 h 10000"/>
                <a:gd name="connsiteX15" fmla="*/ 9389 w 12804"/>
                <a:gd name="connsiteY15" fmla="*/ 6533 h 10000"/>
                <a:gd name="connsiteX16" fmla="*/ 9956 w 12804"/>
                <a:gd name="connsiteY16" fmla="*/ 5623 h 10000"/>
                <a:gd name="connsiteX17" fmla="*/ 10325 w 12804"/>
                <a:gd name="connsiteY17" fmla="*/ 4988 h 10000"/>
                <a:gd name="connsiteX18" fmla="*/ 12803 w 12804"/>
                <a:gd name="connsiteY18" fmla="*/ 3108 h 10000"/>
                <a:gd name="connsiteX19" fmla="*/ 9660 w 12804"/>
                <a:gd name="connsiteY19" fmla="*/ 4152 h 10000"/>
                <a:gd name="connsiteX20" fmla="*/ 9445 w 12804"/>
                <a:gd name="connsiteY20" fmla="*/ 4537 h 10000"/>
                <a:gd name="connsiteX21" fmla="*/ 9332 w 12804"/>
                <a:gd name="connsiteY21" fmla="*/ 4369 h 10000"/>
                <a:gd name="connsiteX22" fmla="*/ 9075 w 12804"/>
                <a:gd name="connsiteY22" fmla="*/ 2573 h 10000"/>
                <a:gd name="connsiteX23" fmla="*/ 8014 w 12804"/>
                <a:gd name="connsiteY23" fmla="*/ 916 h 10000"/>
                <a:gd name="connsiteX24" fmla="*/ 5807 w 12804"/>
                <a:gd name="connsiteY24" fmla="*/ 1 h 10000"/>
                <a:gd name="connsiteX25" fmla="*/ 1872 w 12804"/>
                <a:gd name="connsiteY25" fmla="*/ 802 h 10000"/>
                <a:gd name="connsiteX0" fmla="*/ 1872 w 10424"/>
                <a:gd name="connsiteY0" fmla="*/ 802 h 10000"/>
                <a:gd name="connsiteX1" fmla="*/ 924 w 10424"/>
                <a:gd name="connsiteY1" fmla="*/ 4594 h 10000"/>
                <a:gd name="connsiteX2" fmla="*/ 203 w 10424"/>
                <a:gd name="connsiteY2" fmla="*/ 4789 h 10000"/>
                <a:gd name="connsiteX3" fmla="*/ 0 w 10424"/>
                <a:gd name="connsiteY3" fmla="*/ 5290 h 10000"/>
                <a:gd name="connsiteX4" fmla="*/ 276 w 10424"/>
                <a:gd name="connsiteY4" fmla="*/ 6187 h 10000"/>
                <a:gd name="connsiteX5" fmla="*/ 890 w 10424"/>
                <a:gd name="connsiteY5" fmla="*/ 6804 h 10000"/>
                <a:gd name="connsiteX6" fmla="*/ 1680 w 10424"/>
                <a:gd name="connsiteY6" fmla="*/ 7339 h 10000"/>
                <a:gd name="connsiteX7" fmla="*/ 2025 w 10424"/>
                <a:gd name="connsiteY7" fmla="*/ 8222 h 10000"/>
                <a:gd name="connsiteX8" fmla="*/ 2827 w 10424"/>
                <a:gd name="connsiteY8" fmla="*/ 8979 h 10000"/>
                <a:gd name="connsiteX9" fmla="*/ 3654 w 10424"/>
                <a:gd name="connsiteY9" fmla="*/ 9535 h 10000"/>
                <a:gd name="connsiteX10" fmla="*/ 5215 w 10424"/>
                <a:gd name="connsiteY10" fmla="*/ 10000 h 10000"/>
                <a:gd name="connsiteX11" fmla="*/ 6843 w 10424"/>
                <a:gd name="connsiteY11" fmla="*/ 9415 h 10000"/>
                <a:gd name="connsiteX12" fmla="*/ 7770 w 10424"/>
                <a:gd name="connsiteY12" fmla="*/ 8799 h 10000"/>
                <a:gd name="connsiteX13" fmla="*/ 8526 w 10424"/>
                <a:gd name="connsiteY13" fmla="*/ 7933 h 10000"/>
                <a:gd name="connsiteX14" fmla="*/ 8966 w 10424"/>
                <a:gd name="connsiteY14" fmla="*/ 6623 h 10000"/>
                <a:gd name="connsiteX15" fmla="*/ 9389 w 10424"/>
                <a:gd name="connsiteY15" fmla="*/ 6533 h 10000"/>
                <a:gd name="connsiteX16" fmla="*/ 9956 w 10424"/>
                <a:gd name="connsiteY16" fmla="*/ 5623 h 10000"/>
                <a:gd name="connsiteX17" fmla="*/ 10325 w 10424"/>
                <a:gd name="connsiteY17" fmla="*/ 4988 h 10000"/>
                <a:gd name="connsiteX18" fmla="*/ 10410 w 10424"/>
                <a:gd name="connsiteY18" fmla="*/ 4327 h 10000"/>
                <a:gd name="connsiteX19" fmla="*/ 9660 w 10424"/>
                <a:gd name="connsiteY19" fmla="*/ 4152 h 10000"/>
                <a:gd name="connsiteX20" fmla="*/ 9445 w 10424"/>
                <a:gd name="connsiteY20" fmla="*/ 4537 h 10000"/>
                <a:gd name="connsiteX21" fmla="*/ 9332 w 10424"/>
                <a:gd name="connsiteY21" fmla="*/ 4369 h 10000"/>
                <a:gd name="connsiteX22" fmla="*/ 9075 w 10424"/>
                <a:gd name="connsiteY22" fmla="*/ 2573 h 10000"/>
                <a:gd name="connsiteX23" fmla="*/ 8014 w 10424"/>
                <a:gd name="connsiteY23" fmla="*/ 916 h 10000"/>
                <a:gd name="connsiteX24" fmla="*/ 5807 w 10424"/>
                <a:gd name="connsiteY24" fmla="*/ 1 h 10000"/>
                <a:gd name="connsiteX25" fmla="*/ 1872 w 1042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93 w 10548"/>
                <a:gd name="connsiteY2" fmla="*/ 2898 h 10000"/>
                <a:gd name="connsiteX3" fmla="*/ 368 w 10548"/>
                <a:gd name="connsiteY3" fmla="*/ 4684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2389 w 10941"/>
                <a:gd name="connsiteY0" fmla="*/ 802 h 10000"/>
                <a:gd name="connsiteX1" fmla="*/ 1441 w 10941"/>
                <a:gd name="connsiteY1" fmla="*/ 4594 h 10000"/>
                <a:gd name="connsiteX2" fmla="*/ 686 w 10941"/>
                <a:gd name="connsiteY2" fmla="*/ 2898 h 10000"/>
                <a:gd name="connsiteX3" fmla="*/ 18 w 10941"/>
                <a:gd name="connsiteY3" fmla="*/ 4440 h 10000"/>
                <a:gd name="connsiteX4" fmla="*/ 393 w 10941"/>
                <a:gd name="connsiteY4" fmla="*/ 5290 h 10000"/>
                <a:gd name="connsiteX5" fmla="*/ 793 w 10941"/>
                <a:gd name="connsiteY5" fmla="*/ 6187 h 10000"/>
                <a:gd name="connsiteX6" fmla="*/ 1407 w 10941"/>
                <a:gd name="connsiteY6" fmla="*/ 6804 h 10000"/>
                <a:gd name="connsiteX7" fmla="*/ 2197 w 10941"/>
                <a:gd name="connsiteY7" fmla="*/ 7339 h 10000"/>
                <a:gd name="connsiteX8" fmla="*/ 2542 w 10941"/>
                <a:gd name="connsiteY8" fmla="*/ 8222 h 10000"/>
                <a:gd name="connsiteX9" fmla="*/ 3344 w 10941"/>
                <a:gd name="connsiteY9" fmla="*/ 8979 h 10000"/>
                <a:gd name="connsiteX10" fmla="*/ 4171 w 10941"/>
                <a:gd name="connsiteY10" fmla="*/ 9535 h 10000"/>
                <a:gd name="connsiteX11" fmla="*/ 5732 w 10941"/>
                <a:gd name="connsiteY11" fmla="*/ 10000 h 10000"/>
                <a:gd name="connsiteX12" fmla="*/ 7360 w 10941"/>
                <a:gd name="connsiteY12" fmla="*/ 9415 h 10000"/>
                <a:gd name="connsiteX13" fmla="*/ 8287 w 10941"/>
                <a:gd name="connsiteY13" fmla="*/ 8799 h 10000"/>
                <a:gd name="connsiteX14" fmla="*/ 9043 w 10941"/>
                <a:gd name="connsiteY14" fmla="*/ 7933 h 10000"/>
                <a:gd name="connsiteX15" fmla="*/ 9483 w 10941"/>
                <a:gd name="connsiteY15" fmla="*/ 6623 h 10000"/>
                <a:gd name="connsiteX16" fmla="*/ 9906 w 10941"/>
                <a:gd name="connsiteY16" fmla="*/ 6533 h 10000"/>
                <a:gd name="connsiteX17" fmla="*/ 10473 w 10941"/>
                <a:gd name="connsiteY17" fmla="*/ 5623 h 10000"/>
                <a:gd name="connsiteX18" fmla="*/ 10842 w 10941"/>
                <a:gd name="connsiteY18" fmla="*/ 4988 h 10000"/>
                <a:gd name="connsiteX19" fmla="*/ 10927 w 10941"/>
                <a:gd name="connsiteY19" fmla="*/ 4327 h 10000"/>
                <a:gd name="connsiteX20" fmla="*/ 10177 w 10941"/>
                <a:gd name="connsiteY20" fmla="*/ 4152 h 10000"/>
                <a:gd name="connsiteX21" fmla="*/ 9962 w 10941"/>
                <a:gd name="connsiteY21" fmla="*/ 4537 h 10000"/>
                <a:gd name="connsiteX22" fmla="*/ 9849 w 10941"/>
                <a:gd name="connsiteY22" fmla="*/ 4369 h 10000"/>
                <a:gd name="connsiteX23" fmla="*/ 9592 w 10941"/>
                <a:gd name="connsiteY23" fmla="*/ 2573 h 10000"/>
                <a:gd name="connsiteX24" fmla="*/ 8531 w 10941"/>
                <a:gd name="connsiteY24" fmla="*/ 916 h 10000"/>
                <a:gd name="connsiteX25" fmla="*/ 6324 w 10941"/>
                <a:gd name="connsiteY25" fmla="*/ 1 h 10000"/>
                <a:gd name="connsiteX26" fmla="*/ 2389 w 10941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743 w 10998"/>
                <a:gd name="connsiteY2" fmla="*/ 2898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214 w 10766"/>
                <a:gd name="connsiteY0" fmla="*/ 802 h 10000"/>
                <a:gd name="connsiteX1" fmla="*/ 1266 w 10766"/>
                <a:gd name="connsiteY1" fmla="*/ 4594 h 10000"/>
                <a:gd name="connsiteX2" fmla="*/ 635 w 10766"/>
                <a:gd name="connsiteY2" fmla="*/ 4779 h 10000"/>
                <a:gd name="connsiteX3" fmla="*/ 338 w 10766"/>
                <a:gd name="connsiteY3" fmla="*/ 4893 h 10000"/>
                <a:gd name="connsiteX4" fmla="*/ 218 w 10766"/>
                <a:gd name="connsiteY4" fmla="*/ 5290 h 10000"/>
                <a:gd name="connsiteX5" fmla="*/ 618 w 10766"/>
                <a:gd name="connsiteY5" fmla="*/ 6187 h 10000"/>
                <a:gd name="connsiteX6" fmla="*/ 1232 w 10766"/>
                <a:gd name="connsiteY6" fmla="*/ 6804 h 10000"/>
                <a:gd name="connsiteX7" fmla="*/ 2022 w 10766"/>
                <a:gd name="connsiteY7" fmla="*/ 7339 h 10000"/>
                <a:gd name="connsiteX8" fmla="*/ 2367 w 10766"/>
                <a:gd name="connsiteY8" fmla="*/ 8222 h 10000"/>
                <a:gd name="connsiteX9" fmla="*/ 3169 w 10766"/>
                <a:gd name="connsiteY9" fmla="*/ 8979 h 10000"/>
                <a:gd name="connsiteX10" fmla="*/ 3996 w 10766"/>
                <a:gd name="connsiteY10" fmla="*/ 9535 h 10000"/>
                <a:gd name="connsiteX11" fmla="*/ 5557 w 10766"/>
                <a:gd name="connsiteY11" fmla="*/ 10000 h 10000"/>
                <a:gd name="connsiteX12" fmla="*/ 7185 w 10766"/>
                <a:gd name="connsiteY12" fmla="*/ 9415 h 10000"/>
                <a:gd name="connsiteX13" fmla="*/ 8112 w 10766"/>
                <a:gd name="connsiteY13" fmla="*/ 8799 h 10000"/>
                <a:gd name="connsiteX14" fmla="*/ 8868 w 10766"/>
                <a:gd name="connsiteY14" fmla="*/ 7933 h 10000"/>
                <a:gd name="connsiteX15" fmla="*/ 9308 w 10766"/>
                <a:gd name="connsiteY15" fmla="*/ 6623 h 10000"/>
                <a:gd name="connsiteX16" fmla="*/ 9731 w 10766"/>
                <a:gd name="connsiteY16" fmla="*/ 6533 h 10000"/>
                <a:gd name="connsiteX17" fmla="*/ 10298 w 10766"/>
                <a:gd name="connsiteY17" fmla="*/ 5623 h 10000"/>
                <a:gd name="connsiteX18" fmla="*/ 10667 w 10766"/>
                <a:gd name="connsiteY18" fmla="*/ 4988 h 10000"/>
                <a:gd name="connsiteX19" fmla="*/ 10752 w 10766"/>
                <a:gd name="connsiteY19" fmla="*/ 4327 h 10000"/>
                <a:gd name="connsiteX20" fmla="*/ 10002 w 10766"/>
                <a:gd name="connsiteY20" fmla="*/ 4152 h 10000"/>
                <a:gd name="connsiteX21" fmla="*/ 9787 w 10766"/>
                <a:gd name="connsiteY21" fmla="*/ 4537 h 10000"/>
                <a:gd name="connsiteX22" fmla="*/ 9674 w 10766"/>
                <a:gd name="connsiteY22" fmla="*/ 4369 h 10000"/>
                <a:gd name="connsiteX23" fmla="*/ 9417 w 10766"/>
                <a:gd name="connsiteY23" fmla="*/ 2573 h 10000"/>
                <a:gd name="connsiteX24" fmla="*/ 8356 w 10766"/>
                <a:gd name="connsiteY24" fmla="*/ 916 h 10000"/>
                <a:gd name="connsiteX25" fmla="*/ 6149 w 10766"/>
                <a:gd name="connsiteY25" fmla="*/ 1 h 10000"/>
                <a:gd name="connsiteX26" fmla="*/ 2214 w 10766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17 w 10548"/>
                <a:gd name="connsiteY2" fmla="*/ 4779 h 10000"/>
                <a:gd name="connsiteX3" fmla="*/ 120 w 10548"/>
                <a:gd name="connsiteY3" fmla="*/ 4893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85 w 10548"/>
                <a:gd name="connsiteY2" fmla="*/ 4615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6 w 11738"/>
                <a:gd name="connsiteY0" fmla="*/ 802 h 10000"/>
                <a:gd name="connsiteX1" fmla="*/ 2238 w 11738"/>
                <a:gd name="connsiteY1" fmla="*/ 4594 h 10000"/>
                <a:gd name="connsiteX2" fmla="*/ 31 w 11738"/>
                <a:gd name="connsiteY2" fmla="*/ 3744 h 10000"/>
                <a:gd name="connsiteX3" fmla="*/ 1066 w 11738"/>
                <a:gd name="connsiteY3" fmla="*/ 5220 h 10000"/>
                <a:gd name="connsiteX4" fmla="*/ 1590 w 11738"/>
                <a:gd name="connsiteY4" fmla="*/ 6187 h 10000"/>
                <a:gd name="connsiteX5" fmla="*/ 2204 w 11738"/>
                <a:gd name="connsiteY5" fmla="*/ 6804 h 10000"/>
                <a:gd name="connsiteX6" fmla="*/ 2994 w 11738"/>
                <a:gd name="connsiteY6" fmla="*/ 7339 h 10000"/>
                <a:gd name="connsiteX7" fmla="*/ 3339 w 11738"/>
                <a:gd name="connsiteY7" fmla="*/ 8222 h 10000"/>
                <a:gd name="connsiteX8" fmla="*/ 4141 w 11738"/>
                <a:gd name="connsiteY8" fmla="*/ 8979 h 10000"/>
                <a:gd name="connsiteX9" fmla="*/ 4968 w 11738"/>
                <a:gd name="connsiteY9" fmla="*/ 9535 h 10000"/>
                <a:gd name="connsiteX10" fmla="*/ 6529 w 11738"/>
                <a:gd name="connsiteY10" fmla="*/ 10000 h 10000"/>
                <a:gd name="connsiteX11" fmla="*/ 8157 w 11738"/>
                <a:gd name="connsiteY11" fmla="*/ 9415 h 10000"/>
                <a:gd name="connsiteX12" fmla="*/ 9084 w 11738"/>
                <a:gd name="connsiteY12" fmla="*/ 8799 h 10000"/>
                <a:gd name="connsiteX13" fmla="*/ 9840 w 11738"/>
                <a:gd name="connsiteY13" fmla="*/ 7933 h 10000"/>
                <a:gd name="connsiteX14" fmla="*/ 10280 w 11738"/>
                <a:gd name="connsiteY14" fmla="*/ 6623 h 10000"/>
                <a:gd name="connsiteX15" fmla="*/ 10703 w 11738"/>
                <a:gd name="connsiteY15" fmla="*/ 6533 h 10000"/>
                <a:gd name="connsiteX16" fmla="*/ 11270 w 11738"/>
                <a:gd name="connsiteY16" fmla="*/ 5623 h 10000"/>
                <a:gd name="connsiteX17" fmla="*/ 11639 w 11738"/>
                <a:gd name="connsiteY17" fmla="*/ 4988 h 10000"/>
                <a:gd name="connsiteX18" fmla="*/ 11724 w 11738"/>
                <a:gd name="connsiteY18" fmla="*/ 4327 h 10000"/>
                <a:gd name="connsiteX19" fmla="*/ 10974 w 11738"/>
                <a:gd name="connsiteY19" fmla="*/ 4152 h 10000"/>
                <a:gd name="connsiteX20" fmla="*/ 10759 w 11738"/>
                <a:gd name="connsiteY20" fmla="*/ 4537 h 10000"/>
                <a:gd name="connsiteX21" fmla="*/ 10646 w 11738"/>
                <a:gd name="connsiteY21" fmla="*/ 4369 h 10000"/>
                <a:gd name="connsiteX22" fmla="*/ 10389 w 11738"/>
                <a:gd name="connsiteY22" fmla="*/ 2573 h 10000"/>
                <a:gd name="connsiteX23" fmla="*/ 9328 w 11738"/>
                <a:gd name="connsiteY23" fmla="*/ 916 h 10000"/>
                <a:gd name="connsiteX24" fmla="*/ 7121 w 11738"/>
                <a:gd name="connsiteY24" fmla="*/ 1 h 10000"/>
                <a:gd name="connsiteX25" fmla="*/ 3186 w 11738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314 w 10672"/>
                <a:gd name="connsiteY6" fmla="*/ 8396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649 w 10672"/>
                <a:gd name="connsiteY5" fmla="*/ 7827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45 w 10672"/>
                <a:gd name="connsiteY16" fmla="*/ 5762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637 w 10738"/>
                <a:gd name="connsiteY15" fmla="*/ 6533 h 10000"/>
                <a:gd name="connsiteX16" fmla="*/ 10245 w 10738"/>
                <a:gd name="connsiteY16" fmla="*/ 5762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9637 w 10739"/>
                <a:gd name="connsiteY15" fmla="*/ 6533 h 10000"/>
                <a:gd name="connsiteX16" fmla="*/ 10245 w 10739"/>
                <a:gd name="connsiteY16" fmla="*/ 5762 h 10000"/>
                <a:gd name="connsiteX17" fmla="*/ 10738 w 10739"/>
                <a:gd name="connsiteY17" fmla="*/ 4988 h 10000"/>
                <a:gd name="connsiteX18" fmla="*/ 10658 w 10739"/>
                <a:gd name="connsiteY18" fmla="*/ 4327 h 10000"/>
                <a:gd name="connsiteX19" fmla="*/ 9908 w 10739"/>
                <a:gd name="connsiteY19" fmla="*/ 4152 h 10000"/>
                <a:gd name="connsiteX20" fmla="*/ 9693 w 10739"/>
                <a:gd name="connsiteY20" fmla="*/ 4537 h 10000"/>
                <a:gd name="connsiteX21" fmla="*/ 9580 w 10739"/>
                <a:gd name="connsiteY21" fmla="*/ 4369 h 10000"/>
                <a:gd name="connsiteX22" fmla="*/ 9323 w 10739"/>
                <a:gd name="connsiteY22" fmla="*/ 2573 h 10000"/>
                <a:gd name="connsiteX23" fmla="*/ 8262 w 10739"/>
                <a:gd name="connsiteY23" fmla="*/ 916 h 10000"/>
                <a:gd name="connsiteX24" fmla="*/ 6055 w 10739"/>
                <a:gd name="connsiteY24" fmla="*/ 1 h 10000"/>
                <a:gd name="connsiteX25" fmla="*/ 2120 w 10739"/>
                <a:gd name="connsiteY25" fmla="*/ 802 h 10000"/>
                <a:gd name="connsiteX0" fmla="*/ 2120 w 10742"/>
                <a:gd name="connsiteY0" fmla="*/ 802 h 10000"/>
                <a:gd name="connsiteX1" fmla="*/ 1172 w 10742"/>
                <a:gd name="connsiteY1" fmla="*/ 4594 h 10000"/>
                <a:gd name="connsiteX2" fmla="*/ 0 w 10742"/>
                <a:gd name="connsiteY2" fmla="*/ 5220 h 10000"/>
                <a:gd name="connsiteX3" fmla="*/ 524 w 10742"/>
                <a:gd name="connsiteY3" fmla="*/ 6187 h 10000"/>
                <a:gd name="connsiteX4" fmla="*/ 1138 w 10742"/>
                <a:gd name="connsiteY4" fmla="*/ 6804 h 10000"/>
                <a:gd name="connsiteX5" fmla="*/ 1598 w 10742"/>
                <a:gd name="connsiteY5" fmla="*/ 7165 h 10000"/>
                <a:gd name="connsiteX6" fmla="*/ 1904 w 10742"/>
                <a:gd name="connsiteY6" fmla="*/ 7322 h 10000"/>
                <a:gd name="connsiteX7" fmla="*/ 2449 w 10742"/>
                <a:gd name="connsiteY7" fmla="*/ 8396 h 10000"/>
                <a:gd name="connsiteX8" fmla="*/ 3075 w 10742"/>
                <a:gd name="connsiteY8" fmla="*/ 8979 h 10000"/>
                <a:gd name="connsiteX9" fmla="*/ 3902 w 10742"/>
                <a:gd name="connsiteY9" fmla="*/ 9535 h 10000"/>
                <a:gd name="connsiteX10" fmla="*/ 5463 w 10742"/>
                <a:gd name="connsiteY10" fmla="*/ 10000 h 10000"/>
                <a:gd name="connsiteX11" fmla="*/ 7091 w 10742"/>
                <a:gd name="connsiteY11" fmla="*/ 9415 h 10000"/>
                <a:gd name="connsiteX12" fmla="*/ 8018 w 10742"/>
                <a:gd name="connsiteY12" fmla="*/ 8799 h 10000"/>
                <a:gd name="connsiteX13" fmla="*/ 8774 w 10742"/>
                <a:gd name="connsiteY13" fmla="*/ 7933 h 10000"/>
                <a:gd name="connsiteX14" fmla="*/ 9214 w 10742"/>
                <a:gd name="connsiteY14" fmla="*/ 6623 h 10000"/>
                <a:gd name="connsiteX15" fmla="*/ 9637 w 10742"/>
                <a:gd name="connsiteY15" fmla="*/ 6533 h 10000"/>
                <a:gd name="connsiteX16" fmla="*/ 10369 w 10742"/>
                <a:gd name="connsiteY16" fmla="*/ 5901 h 10000"/>
                <a:gd name="connsiteX17" fmla="*/ 10738 w 10742"/>
                <a:gd name="connsiteY17" fmla="*/ 4988 h 10000"/>
                <a:gd name="connsiteX18" fmla="*/ 10658 w 10742"/>
                <a:gd name="connsiteY18" fmla="*/ 4327 h 10000"/>
                <a:gd name="connsiteX19" fmla="*/ 9908 w 10742"/>
                <a:gd name="connsiteY19" fmla="*/ 4152 h 10000"/>
                <a:gd name="connsiteX20" fmla="*/ 9693 w 10742"/>
                <a:gd name="connsiteY20" fmla="*/ 4537 h 10000"/>
                <a:gd name="connsiteX21" fmla="*/ 9580 w 10742"/>
                <a:gd name="connsiteY21" fmla="*/ 4369 h 10000"/>
                <a:gd name="connsiteX22" fmla="*/ 9323 w 10742"/>
                <a:gd name="connsiteY22" fmla="*/ 2573 h 10000"/>
                <a:gd name="connsiteX23" fmla="*/ 8262 w 10742"/>
                <a:gd name="connsiteY23" fmla="*/ 916 h 10000"/>
                <a:gd name="connsiteX24" fmla="*/ 6055 w 10742"/>
                <a:gd name="connsiteY24" fmla="*/ 1 h 10000"/>
                <a:gd name="connsiteX25" fmla="*/ 2120 w 10742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10369 w 10739"/>
                <a:gd name="connsiteY15" fmla="*/ 5901 h 10000"/>
                <a:gd name="connsiteX16" fmla="*/ 10738 w 10739"/>
                <a:gd name="connsiteY16" fmla="*/ 4988 h 10000"/>
                <a:gd name="connsiteX17" fmla="*/ 10658 w 10739"/>
                <a:gd name="connsiteY17" fmla="*/ 4327 h 10000"/>
                <a:gd name="connsiteX18" fmla="*/ 9908 w 10739"/>
                <a:gd name="connsiteY18" fmla="*/ 4152 h 10000"/>
                <a:gd name="connsiteX19" fmla="*/ 9693 w 10739"/>
                <a:gd name="connsiteY19" fmla="*/ 4537 h 10000"/>
                <a:gd name="connsiteX20" fmla="*/ 9580 w 10739"/>
                <a:gd name="connsiteY20" fmla="*/ 4369 h 10000"/>
                <a:gd name="connsiteX21" fmla="*/ 9323 w 10739"/>
                <a:gd name="connsiteY21" fmla="*/ 2573 h 10000"/>
                <a:gd name="connsiteX22" fmla="*/ 8262 w 10739"/>
                <a:gd name="connsiteY22" fmla="*/ 916 h 10000"/>
                <a:gd name="connsiteX23" fmla="*/ 6055 w 10739"/>
                <a:gd name="connsiteY23" fmla="*/ 1 h 10000"/>
                <a:gd name="connsiteX24" fmla="*/ 2120 w 10739"/>
                <a:gd name="connsiteY24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717 w 10738"/>
                <a:gd name="connsiteY15" fmla="*/ 6570 h 10000"/>
                <a:gd name="connsiteX16" fmla="*/ 10369 w 10738"/>
                <a:gd name="connsiteY16" fmla="*/ 5901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8"/>
                <a:gd name="connsiteY0" fmla="*/ 802 h 9864"/>
                <a:gd name="connsiteX1" fmla="*/ 1172 w 10738"/>
                <a:gd name="connsiteY1" fmla="*/ 4594 h 9864"/>
                <a:gd name="connsiteX2" fmla="*/ 0 w 10738"/>
                <a:gd name="connsiteY2" fmla="*/ 5220 h 9864"/>
                <a:gd name="connsiteX3" fmla="*/ 524 w 10738"/>
                <a:gd name="connsiteY3" fmla="*/ 6187 h 9864"/>
                <a:gd name="connsiteX4" fmla="*/ 1138 w 10738"/>
                <a:gd name="connsiteY4" fmla="*/ 6804 h 9864"/>
                <a:gd name="connsiteX5" fmla="*/ 1598 w 10738"/>
                <a:gd name="connsiteY5" fmla="*/ 7165 h 9864"/>
                <a:gd name="connsiteX6" fmla="*/ 1904 w 10738"/>
                <a:gd name="connsiteY6" fmla="*/ 7322 h 9864"/>
                <a:gd name="connsiteX7" fmla="*/ 2449 w 10738"/>
                <a:gd name="connsiteY7" fmla="*/ 8396 h 9864"/>
                <a:gd name="connsiteX8" fmla="*/ 3075 w 10738"/>
                <a:gd name="connsiteY8" fmla="*/ 8979 h 9864"/>
                <a:gd name="connsiteX9" fmla="*/ 3902 w 10738"/>
                <a:gd name="connsiteY9" fmla="*/ 9535 h 9864"/>
                <a:gd name="connsiteX10" fmla="*/ 4926 w 10738"/>
                <a:gd name="connsiteY10" fmla="*/ 9864 h 9864"/>
                <a:gd name="connsiteX11" fmla="*/ 7091 w 10738"/>
                <a:gd name="connsiteY11" fmla="*/ 9415 h 9864"/>
                <a:gd name="connsiteX12" fmla="*/ 8018 w 10738"/>
                <a:gd name="connsiteY12" fmla="*/ 8799 h 9864"/>
                <a:gd name="connsiteX13" fmla="*/ 8774 w 10738"/>
                <a:gd name="connsiteY13" fmla="*/ 7933 h 9864"/>
                <a:gd name="connsiteX14" fmla="*/ 9214 w 10738"/>
                <a:gd name="connsiteY14" fmla="*/ 6623 h 9864"/>
                <a:gd name="connsiteX15" fmla="*/ 9717 w 10738"/>
                <a:gd name="connsiteY15" fmla="*/ 6570 h 9864"/>
                <a:gd name="connsiteX16" fmla="*/ 10369 w 10738"/>
                <a:gd name="connsiteY16" fmla="*/ 5901 h 9864"/>
                <a:gd name="connsiteX17" fmla="*/ 10738 w 10738"/>
                <a:gd name="connsiteY17" fmla="*/ 4988 h 9864"/>
                <a:gd name="connsiteX18" fmla="*/ 10658 w 10738"/>
                <a:gd name="connsiteY18" fmla="*/ 4327 h 9864"/>
                <a:gd name="connsiteX19" fmla="*/ 9908 w 10738"/>
                <a:gd name="connsiteY19" fmla="*/ 4152 h 9864"/>
                <a:gd name="connsiteX20" fmla="*/ 9693 w 10738"/>
                <a:gd name="connsiteY20" fmla="*/ 4537 h 9864"/>
                <a:gd name="connsiteX21" fmla="*/ 9580 w 10738"/>
                <a:gd name="connsiteY21" fmla="*/ 4369 h 9864"/>
                <a:gd name="connsiteX22" fmla="*/ 9323 w 10738"/>
                <a:gd name="connsiteY22" fmla="*/ 2573 h 9864"/>
                <a:gd name="connsiteX23" fmla="*/ 8262 w 10738"/>
                <a:gd name="connsiteY23" fmla="*/ 916 h 9864"/>
                <a:gd name="connsiteX24" fmla="*/ 6055 w 10738"/>
                <a:gd name="connsiteY24" fmla="*/ 1 h 9864"/>
                <a:gd name="connsiteX25" fmla="*/ 2120 w 10738"/>
                <a:gd name="connsiteY25" fmla="*/ 802 h 986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79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177 w 10000"/>
                <a:gd name="connsiteY20" fmla="*/ 4347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18"/>
                <a:gd name="connsiteY0" fmla="*/ 813 h 10034"/>
                <a:gd name="connsiteX1" fmla="*/ 1091 w 10018"/>
                <a:gd name="connsiteY1" fmla="*/ 4657 h 10034"/>
                <a:gd name="connsiteX2" fmla="*/ 0 w 10018"/>
                <a:gd name="connsiteY2" fmla="*/ 5292 h 10034"/>
                <a:gd name="connsiteX3" fmla="*/ 488 w 10018"/>
                <a:gd name="connsiteY3" fmla="*/ 6272 h 10034"/>
                <a:gd name="connsiteX4" fmla="*/ 1060 w 10018"/>
                <a:gd name="connsiteY4" fmla="*/ 6898 h 10034"/>
                <a:gd name="connsiteX5" fmla="*/ 1488 w 10018"/>
                <a:gd name="connsiteY5" fmla="*/ 7264 h 10034"/>
                <a:gd name="connsiteX6" fmla="*/ 1773 w 10018"/>
                <a:gd name="connsiteY6" fmla="*/ 7423 h 10034"/>
                <a:gd name="connsiteX7" fmla="*/ 2281 w 10018"/>
                <a:gd name="connsiteY7" fmla="*/ 8512 h 10034"/>
                <a:gd name="connsiteX8" fmla="*/ 2864 w 10018"/>
                <a:gd name="connsiteY8" fmla="*/ 9103 h 10034"/>
                <a:gd name="connsiteX9" fmla="*/ 3634 w 10018"/>
                <a:gd name="connsiteY9" fmla="*/ 9666 h 10034"/>
                <a:gd name="connsiteX10" fmla="*/ 4587 w 10018"/>
                <a:gd name="connsiteY10" fmla="*/ 10000 h 10034"/>
                <a:gd name="connsiteX11" fmla="*/ 5945 w 10018"/>
                <a:gd name="connsiteY11" fmla="*/ 9973 h 10034"/>
                <a:gd name="connsiteX12" fmla="*/ 6604 w 10018"/>
                <a:gd name="connsiteY12" fmla="*/ 9545 h 10034"/>
                <a:gd name="connsiteX13" fmla="*/ 7467 w 10018"/>
                <a:gd name="connsiteY13" fmla="*/ 8920 h 10034"/>
                <a:gd name="connsiteX14" fmla="*/ 8171 w 10018"/>
                <a:gd name="connsiteY14" fmla="*/ 8042 h 10034"/>
                <a:gd name="connsiteX15" fmla="*/ 8581 w 10018"/>
                <a:gd name="connsiteY15" fmla="*/ 6714 h 10034"/>
                <a:gd name="connsiteX16" fmla="*/ 9049 w 10018"/>
                <a:gd name="connsiteY16" fmla="*/ 6661 h 10034"/>
                <a:gd name="connsiteX17" fmla="*/ 9656 w 10018"/>
                <a:gd name="connsiteY17" fmla="*/ 5982 h 10034"/>
                <a:gd name="connsiteX18" fmla="*/ 10000 w 10018"/>
                <a:gd name="connsiteY18" fmla="*/ 5057 h 10034"/>
                <a:gd name="connsiteX19" fmla="*/ 9925 w 10018"/>
                <a:gd name="connsiteY19" fmla="*/ 4387 h 10034"/>
                <a:gd name="connsiteX20" fmla="*/ 9027 w 10018"/>
                <a:gd name="connsiteY20" fmla="*/ 4600 h 10034"/>
                <a:gd name="connsiteX21" fmla="*/ 8922 w 10018"/>
                <a:gd name="connsiteY21" fmla="*/ 4429 h 10034"/>
                <a:gd name="connsiteX22" fmla="*/ 8682 w 10018"/>
                <a:gd name="connsiteY22" fmla="*/ 2608 h 10034"/>
                <a:gd name="connsiteX23" fmla="*/ 7694 w 10018"/>
                <a:gd name="connsiteY23" fmla="*/ 929 h 10034"/>
                <a:gd name="connsiteX24" fmla="*/ 5639 w 10018"/>
                <a:gd name="connsiteY24" fmla="*/ 1 h 10034"/>
                <a:gd name="connsiteX25" fmla="*/ 1974 w 10018"/>
                <a:gd name="connsiteY25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241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9049 w 10098"/>
                <a:gd name="connsiteY16" fmla="*/ 6661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30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8949 w 10098"/>
                <a:gd name="connsiteY16" fmla="*/ 6845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9149 w 10098"/>
                <a:gd name="connsiteY16" fmla="*/ 6799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9104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8171 w 10164"/>
                <a:gd name="connsiteY13" fmla="*/ 8272 h 10031"/>
                <a:gd name="connsiteX14" fmla="*/ 8581 w 10164"/>
                <a:gd name="connsiteY14" fmla="*/ 7128 h 10031"/>
                <a:gd name="connsiteX15" fmla="*/ 9099 w 10164"/>
                <a:gd name="connsiteY15" fmla="*/ 7121 h 10031"/>
                <a:gd name="connsiteX16" fmla="*/ 9856 w 10164"/>
                <a:gd name="connsiteY16" fmla="*/ 6028 h 10031"/>
                <a:gd name="connsiteX17" fmla="*/ 10150 w 10164"/>
                <a:gd name="connsiteY17" fmla="*/ 5287 h 10031"/>
                <a:gd name="connsiteX18" fmla="*/ 10097 w 10164"/>
                <a:gd name="connsiteY18" fmla="*/ 4777 h 10031"/>
                <a:gd name="connsiteX19" fmla="*/ 9925 w 10164"/>
                <a:gd name="connsiteY19" fmla="*/ 4387 h 10031"/>
                <a:gd name="connsiteX20" fmla="*/ 9347 w 10164"/>
                <a:gd name="connsiteY20" fmla="*/ 4364 h 10031"/>
                <a:gd name="connsiteX21" fmla="*/ 9027 w 10164"/>
                <a:gd name="connsiteY21" fmla="*/ 4600 h 10031"/>
                <a:gd name="connsiteX22" fmla="*/ 8922 w 10164"/>
                <a:gd name="connsiteY22" fmla="*/ 4429 h 10031"/>
                <a:gd name="connsiteX23" fmla="*/ 8682 w 10164"/>
                <a:gd name="connsiteY23" fmla="*/ 2608 h 10031"/>
                <a:gd name="connsiteX24" fmla="*/ 7694 w 10164"/>
                <a:gd name="connsiteY24" fmla="*/ 929 h 10031"/>
                <a:gd name="connsiteX25" fmla="*/ 5639 w 10164"/>
                <a:gd name="connsiteY25" fmla="*/ 1 h 10031"/>
                <a:gd name="connsiteX26" fmla="*/ 1974 w 10164"/>
                <a:gd name="connsiteY26" fmla="*/ 813 h 10031"/>
                <a:gd name="connsiteX0" fmla="*/ 2161 w 10351"/>
                <a:gd name="connsiteY0" fmla="*/ 813 h 10031"/>
                <a:gd name="connsiteX1" fmla="*/ 1278 w 10351"/>
                <a:gd name="connsiteY1" fmla="*/ 4657 h 10031"/>
                <a:gd name="connsiteX2" fmla="*/ 0 w 10351"/>
                <a:gd name="connsiteY2" fmla="*/ 5292 h 10031"/>
                <a:gd name="connsiteX3" fmla="*/ 675 w 10351"/>
                <a:gd name="connsiteY3" fmla="*/ 6272 h 10031"/>
                <a:gd name="connsiteX4" fmla="*/ 1397 w 10351"/>
                <a:gd name="connsiteY4" fmla="*/ 6898 h 10031"/>
                <a:gd name="connsiteX5" fmla="*/ 1675 w 10351"/>
                <a:gd name="connsiteY5" fmla="*/ 7264 h 10031"/>
                <a:gd name="connsiteX6" fmla="*/ 1960 w 10351"/>
                <a:gd name="connsiteY6" fmla="*/ 7423 h 10031"/>
                <a:gd name="connsiteX7" fmla="*/ 2468 w 10351"/>
                <a:gd name="connsiteY7" fmla="*/ 8512 h 10031"/>
                <a:gd name="connsiteX8" fmla="*/ 3251 w 10351"/>
                <a:gd name="connsiteY8" fmla="*/ 9103 h 10031"/>
                <a:gd name="connsiteX9" fmla="*/ 4021 w 10351"/>
                <a:gd name="connsiteY9" fmla="*/ 9712 h 10031"/>
                <a:gd name="connsiteX10" fmla="*/ 4774 w 10351"/>
                <a:gd name="connsiteY10" fmla="*/ 10000 h 10031"/>
                <a:gd name="connsiteX11" fmla="*/ 6132 w 10351"/>
                <a:gd name="connsiteY11" fmla="*/ 9973 h 10031"/>
                <a:gd name="connsiteX12" fmla="*/ 6791 w 10351"/>
                <a:gd name="connsiteY12" fmla="*/ 9545 h 10031"/>
                <a:gd name="connsiteX13" fmla="*/ 8358 w 10351"/>
                <a:gd name="connsiteY13" fmla="*/ 8272 h 10031"/>
                <a:gd name="connsiteX14" fmla="*/ 8768 w 10351"/>
                <a:gd name="connsiteY14" fmla="*/ 7128 h 10031"/>
                <a:gd name="connsiteX15" fmla="*/ 9286 w 10351"/>
                <a:gd name="connsiteY15" fmla="*/ 7121 h 10031"/>
                <a:gd name="connsiteX16" fmla="*/ 10043 w 10351"/>
                <a:gd name="connsiteY16" fmla="*/ 6028 h 10031"/>
                <a:gd name="connsiteX17" fmla="*/ 10337 w 10351"/>
                <a:gd name="connsiteY17" fmla="*/ 5287 h 10031"/>
                <a:gd name="connsiteX18" fmla="*/ 10284 w 10351"/>
                <a:gd name="connsiteY18" fmla="*/ 4777 h 10031"/>
                <a:gd name="connsiteX19" fmla="*/ 10112 w 10351"/>
                <a:gd name="connsiteY19" fmla="*/ 4387 h 10031"/>
                <a:gd name="connsiteX20" fmla="*/ 9534 w 10351"/>
                <a:gd name="connsiteY20" fmla="*/ 4364 h 10031"/>
                <a:gd name="connsiteX21" fmla="*/ 9214 w 10351"/>
                <a:gd name="connsiteY21" fmla="*/ 4600 h 10031"/>
                <a:gd name="connsiteX22" fmla="*/ 9109 w 10351"/>
                <a:gd name="connsiteY22" fmla="*/ 4429 h 10031"/>
                <a:gd name="connsiteX23" fmla="*/ 8869 w 10351"/>
                <a:gd name="connsiteY23" fmla="*/ 2608 h 10031"/>
                <a:gd name="connsiteX24" fmla="*/ 7881 w 10351"/>
                <a:gd name="connsiteY24" fmla="*/ 929 h 10031"/>
                <a:gd name="connsiteX25" fmla="*/ 5826 w 10351"/>
                <a:gd name="connsiteY25" fmla="*/ 1 h 10031"/>
                <a:gd name="connsiteX26" fmla="*/ 2161 w 10351"/>
                <a:gd name="connsiteY26" fmla="*/ 813 h 10031"/>
                <a:gd name="connsiteX0" fmla="*/ 2161 w 10472"/>
                <a:gd name="connsiteY0" fmla="*/ 813 h 10031"/>
                <a:gd name="connsiteX1" fmla="*/ 1278 w 10472"/>
                <a:gd name="connsiteY1" fmla="*/ 4657 h 10031"/>
                <a:gd name="connsiteX2" fmla="*/ 0 w 10472"/>
                <a:gd name="connsiteY2" fmla="*/ 5292 h 10031"/>
                <a:gd name="connsiteX3" fmla="*/ 675 w 10472"/>
                <a:gd name="connsiteY3" fmla="*/ 6272 h 10031"/>
                <a:gd name="connsiteX4" fmla="*/ 1397 w 10472"/>
                <a:gd name="connsiteY4" fmla="*/ 6898 h 10031"/>
                <a:gd name="connsiteX5" fmla="*/ 1675 w 10472"/>
                <a:gd name="connsiteY5" fmla="*/ 7264 h 10031"/>
                <a:gd name="connsiteX6" fmla="*/ 1960 w 10472"/>
                <a:gd name="connsiteY6" fmla="*/ 7423 h 10031"/>
                <a:gd name="connsiteX7" fmla="*/ 2468 w 10472"/>
                <a:gd name="connsiteY7" fmla="*/ 8512 h 10031"/>
                <a:gd name="connsiteX8" fmla="*/ 3251 w 10472"/>
                <a:gd name="connsiteY8" fmla="*/ 9103 h 10031"/>
                <a:gd name="connsiteX9" fmla="*/ 4021 w 10472"/>
                <a:gd name="connsiteY9" fmla="*/ 9712 h 10031"/>
                <a:gd name="connsiteX10" fmla="*/ 4774 w 10472"/>
                <a:gd name="connsiteY10" fmla="*/ 10000 h 10031"/>
                <a:gd name="connsiteX11" fmla="*/ 6132 w 10472"/>
                <a:gd name="connsiteY11" fmla="*/ 9973 h 10031"/>
                <a:gd name="connsiteX12" fmla="*/ 6791 w 10472"/>
                <a:gd name="connsiteY12" fmla="*/ 9545 h 10031"/>
                <a:gd name="connsiteX13" fmla="*/ 8358 w 10472"/>
                <a:gd name="connsiteY13" fmla="*/ 8272 h 10031"/>
                <a:gd name="connsiteX14" fmla="*/ 8768 w 10472"/>
                <a:gd name="connsiteY14" fmla="*/ 7128 h 10031"/>
                <a:gd name="connsiteX15" fmla="*/ 9286 w 10472"/>
                <a:gd name="connsiteY15" fmla="*/ 7121 h 10031"/>
                <a:gd name="connsiteX16" fmla="*/ 10043 w 10472"/>
                <a:gd name="connsiteY16" fmla="*/ 6028 h 10031"/>
                <a:gd name="connsiteX17" fmla="*/ 10337 w 10472"/>
                <a:gd name="connsiteY17" fmla="*/ 5287 h 10031"/>
                <a:gd name="connsiteX18" fmla="*/ 10471 w 10472"/>
                <a:gd name="connsiteY18" fmla="*/ 4834 h 10031"/>
                <a:gd name="connsiteX19" fmla="*/ 10112 w 10472"/>
                <a:gd name="connsiteY19" fmla="*/ 4387 h 10031"/>
                <a:gd name="connsiteX20" fmla="*/ 9534 w 10472"/>
                <a:gd name="connsiteY20" fmla="*/ 4364 h 10031"/>
                <a:gd name="connsiteX21" fmla="*/ 9214 w 10472"/>
                <a:gd name="connsiteY21" fmla="*/ 4600 h 10031"/>
                <a:gd name="connsiteX22" fmla="*/ 9109 w 10472"/>
                <a:gd name="connsiteY22" fmla="*/ 4429 h 10031"/>
                <a:gd name="connsiteX23" fmla="*/ 8869 w 10472"/>
                <a:gd name="connsiteY23" fmla="*/ 2608 h 10031"/>
                <a:gd name="connsiteX24" fmla="*/ 7881 w 10472"/>
                <a:gd name="connsiteY24" fmla="*/ 929 h 10031"/>
                <a:gd name="connsiteX25" fmla="*/ 5826 w 10472"/>
                <a:gd name="connsiteY25" fmla="*/ 1 h 10031"/>
                <a:gd name="connsiteX26" fmla="*/ 2161 w 10472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043 w 10595"/>
                <a:gd name="connsiteY16" fmla="*/ 6028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230 w 10595"/>
                <a:gd name="connsiteY16" fmla="*/ 6200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501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652"/>
                <a:gd name="connsiteY0" fmla="*/ 813 h 10031"/>
                <a:gd name="connsiteX1" fmla="*/ 1278 w 10652"/>
                <a:gd name="connsiteY1" fmla="*/ 4657 h 10031"/>
                <a:gd name="connsiteX2" fmla="*/ 0 w 10652"/>
                <a:gd name="connsiteY2" fmla="*/ 5292 h 10031"/>
                <a:gd name="connsiteX3" fmla="*/ 675 w 10652"/>
                <a:gd name="connsiteY3" fmla="*/ 6501 h 10031"/>
                <a:gd name="connsiteX4" fmla="*/ 1675 w 10652"/>
                <a:gd name="connsiteY4" fmla="*/ 7264 h 10031"/>
                <a:gd name="connsiteX5" fmla="*/ 1960 w 10652"/>
                <a:gd name="connsiteY5" fmla="*/ 7423 h 10031"/>
                <a:gd name="connsiteX6" fmla="*/ 2468 w 10652"/>
                <a:gd name="connsiteY6" fmla="*/ 8512 h 10031"/>
                <a:gd name="connsiteX7" fmla="*/ 3251 w 10652"/>
                <a:gd name="connsiteY7" fmla="*/ 9103 h 10031"/>
                <a:gd name="connsiteX8" fmla="*/ 4021 w 10652"/>
                <a:gd name="connsiteY8" fmla="*/ 9712 h 10031"/>
                <a:gd name="connsiteX9" fmla="*/ 4774 w 10652"/>
                <a:gd name="connsiteY9" fmla="*/ 10000 h 10031"/>
                <a:gd name="connsiteX10" fmla="*/ 6132 w 10652"/>
                <a:gd name="connsiteY10" fmla="*/ 9973 h 10031"/>
                <a:gd name="connsiteX11" fmla="*/ 6791 w 10652"/>
                <a:gd name="connsiteY11" fmla="*/ 9545 h 10031"/>
                <a:gd name="connsiteX12" fmla="*/ 8358 w 10652"/>
                <a:gd name="connsiteY12" fmla="*/ 8272 h 10031"/>
                <a:gd name="connsiteX13" fmla="*/ 8768 w 10652"/>
                <a:gd name="connsiteY13" fmla="*/ 7128 h 10031"/>
                <a:gd name="connsiteX14" fmla="*/ 9286 w 10652"/>
                <a:gd name="connsiteY14" fmla="*/ 7121 h 10031"/>
                <a:gd name="connsiteX15" fmla="*/ 10586 w 10652"/>
                <a:gd name="connsiteY15" fmla="*/ 5459 h 10031"/>
                <a:gd name="connsiteX16" fmla="*/ 10471 w 10652"/>
                <a:gd name="connsiteY16" fmla="*/ 4834 h 10031"/>
                <a:gd name="connsiteX17" fmla="*/ 10112 w 10652"/>
                <a:gd name="connsiteY17" fmla="*/ 4387 h 10031"/>
                <a:gd name="connsiteX18" fmla="*/ 9534 w 10652"/>
                <a:gd name="connsiteY18" fmla="*/ 4364 h 10031"/>
                <a:gd name="connsiteX19" fmla="*/ 9214 w 10652"/>
                <a:gd name="connsiteY19" fmla="*/ 4600 h 10031"/>
                <a:gd name="connsiteX20" fmla="*/ 9109 w 10652"/>
                <a:gd name="connsiteY20" fmla="*/ 4429 h 10031"/>
                <a:gd name="connsiteX21" fmla="*/ 8869 w 10652"/>
                <a:gd name="connsiteY21" fmla="*/ 2608 h 10031"/>
                <a:gd name="connsiteX22" fmla="*/ 7881 w 10652"/>
                <a:gd name="connsiteY22" fmla="*/ 929 h 10031"/>
                <a:gd name="connsiteX23" fmla="*/ 5826 w 10652"/>
                <a:gd name="connsiteY23" fmla="*/ 1 h 10031"/>
                <a:gd name="connsiteX24" fmla="*/ 2161 w 10652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2468 w 10514"/>
                <a:gd name="connsiteY6" fmla="*/ 8512 h 10031"/>
                <a:gd name="connsiteX7" fmla="*/ 3251 w 10514"/>
                <a:gd name="connsiteY7" fmla="*/ 9103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768 w 10514"/>
                <a:gd name="connsiteY13" fmla="*/ 7128 h 10031"/>
                <a:gd name="connsiteX14" fmla="*/ 9286 w 10514"/>
                <a:gd name="connsiteY14" fmla="*/ 7121 h 10031"/>
                <a:gd name="connsiteX15" fmla="*/ 10399 w 10514"/>
                <a:gd name="connsiteY15" fmla="*/ 5860 h 10031"/>
                <a:gd name="connsiteX16" fmla="*/ 10471 w 10514"/>
                <a:gd name="connsiteY16" fmla="*/ 4834 h 10031"/>
                <a:gd name="connsiteX17" fmla="*/ 10112 w 10514"/>
                <a:gd name="connsiteY17" fmla="*/ 4387 h 10031"/>
                <a:gd name="connsiteX18" fmla="*/ 9534 w 10514"/>
                <a:gd name="connsiteY18" fmla="*/ 4364 h 10031"/>
                <a:gd name="connsiteX19" fmla="*/ 9214 w 10514"/>
                <a:gd name="connsiteY19" fmla="*/ 4600 h 10031"/>
                <a:gd name="connsiteX20" fmla="*/ 9109 w 10514"/>
                <a:gd name="connsiteY20" fmla="*/ 4429 h 10031"/>
                <a:gd name="connsiteX21" fmla="*/ 8869 w 10514"/>
                <a:gd name="connsiteY21" fmla="*/ 2608 h 10031"/>
                <a:gd name="connsiteX22" fmla="*/ 7881 w 10514"/>
                <a:gd name="connsiteY22" fmla="*/ 929 h 10031"/>
                <a:gd name="connsiteX23" fmla="*/ 5826 w 10514"/>
                <a:gd name="connsiteY23" fmla="*/ 1 h 10031"/>
                <a:gd name="connsiteX24" fmla="*/ 2161 w 10514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7352 w 10514"/>
                <a:gd name="connsiteY11" fmla="*/ 9086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514" h="10031">
                  <a:moveTo>
                    <a:pt x="2161" y="813"/>
                  </a:moveTo>
                  <a:cubicBezTo>
                    <a:pt x="1349" y="1501"/>
                    <a:pt x="1469" y="4049"/>
                    <a:pt x="1278" y="4657"/>
                  </a:cubicBezTo>
                  <a:cubicBezTo>
                    <a:pt x="-50" y="4309"/>
                    <a:pt x="101" y="5022"/>
                    <a:pt x="0" y="5292"/>
                  </a:cubicBezTo>
                  <a:cubicBezTo>
                    <a:pt x="272" y="6055"/>
                    <a:pt x="338" y="5972"/>
                    <a:pt x="675" y="6501"/>
                  </a:cubicBezTo>
                  <a:cubicBezTo>
                    <a:pt x="954" y="6830"/>
                    <a:pt x="1336" y="7282"/>
                    <a:pt x="1550" y="7436"/>
                  </a:cubicBezTo>
                  <a:cubicBezTo>
                    <a:pt x="1764" y="7590"/>
                    <a:pt x="1890" y="7316"/>
                    <a:pt x="1960" y="7423"/>
                  </a:cubicBezTo>
                  <a:cubicBezTo>
                    <a:pt x="2030" y="7530"/>
                    <a:pt x="1700" y="6464"/>
                    <a:pt x="1785" y="6645"/>
                  </a:cubicBezTo>
                  <a:cubicBezTo>
                    <a:pt x="1870" y="6827"/>
                    <a:pt x="2095" y="8001"/>
                    <a:pt x="2468" y="8512"/>
                  </a:cubicBezTo>
                  <a:cubicBezTo>
                    <a:pt x="2841" y="9023"/>
                    <a:pt x="3637" y="9464"/>
                    <a:pt x="4021" y="9712"/>
                  </a:cubicBezTo>
                  <a:cubicBezTo>
                    <a:pt x="4405" y="9960"/>
                    <a:pt x="4422" y="9957"/>
                    <a:pt x="4774" y="10000"/>
                  </a:cubicBezTo>
                  <a:cubicBezTo>
                    <a:pt x="5126" y="10043"/>
                    <a:pt x="5796" y="10049"/>
                    <a:pt x="6132" y="9973"/>
                  </a:cubicBezTo>
                  <a:cubicBezTo>
                    <a:pt x="6468" y="9897"/>
                    <a:pt x="6981" y="9369"/>
                    <a:pt x="7352" y="9086"/>
                  </a:cubicBezTo>
                  <a:cubicBezTo>
                    <a:pt x="7723" y="8803"/>
                    <a:pt x="8070" y="8574"/>
                    <a:pt x="8358" y="8272"/>
                  </a:cubicBezTo>
                  <a:cubicBezTo>
                    <a:pt x="8646" y="7970"/>
                    <a:pt x="8827" y="6664"/>
                    <a:pt x="8895" y="6473"/>
                  </a:cubicBezTo>
                  <a:cubicBezTo>
                    <a:pt x="8963" y="6282"/>
                    <a:pt x="8703" y="7020"/>
                    <a:pt x="8768" y="7128"/>
                  </a:cubicBezTo>
                  <a:cubicBezTo>
                    <a:pt x="8833" y="7236"/>
                    <a:pt x="8857" y="7288"/>
                    <a:pt x="9286" y="7121"/>
                  </a:cubicBezTo>
                  <a:cubicBezTo>
                    <a:pt x="9589" y="6843"/>
                    <a:pt x="10202" y="6241"/>
                    <a:pt x="10399" y="5860"/>
                  </a:cubicBezTo>
                  <a:cubicBezTo>
                    <a:pt x="10596" y="5479"/>
                    <a:pt x="10483" y="4976"/>
                    <a:pt x="10471" y="4834"/>
                  </a:cubicBezTo>
                  <a:cubicBezTo>
                    <a:pt x="10459" y="4692"/>
                    <a:pt x="10212" y="4456"/>
                    <a:pt x="10112" y="4387"/>
                  </a:cubicBezTo>
                  <a:cubicBezTo>
                    <a:pt x="10012" y="4318"/>
                    <a:pt x="9684" y="4329"/>
                    <a:pt x="9534" y="4364"/>
                  </a:cubicBezTo>
                  <a:cubicBezTo>
                    <a:pt x="9384" y="4399"/>
                    <a:pt x="9310" y="4612"/>
                    <a:pt x="9214" y="4600"/>
                  </a:cubicBezTo>
                  <a:cubicBezTo>
                    <a:pt x="9137" y="4595"/>
                    <a:pt x="9208" y="4310"/>
                    <a:pt x="9109" y="4429"/>
                  </a:cubicBezTo>
                  <a:cubicBezTo>
                    <a:pt x="9052" y="4098"/>
                    <a:pt x="9073" y="3192"/>
                    <a:pt x="8869" y="2608"/>
                  </a:cubicBezTo>
                  <a:cubicBezTo>
                    <a:pt x="8703" y="1901"/>
                    <a:pt x="8378" y="1299"/>
                    <a:pt x="7881" y="929"/>
                  </a:cubicBezTo>
                  <a:cubicBezTo>
                    <a:pt x="7389" y="560"/>
                    <a:pt x="6741" y="62"/>
                    <a:pt x="5826" y="1"/>
                  </a:cubicBezTo>
                  <a:cubicBezTo>
                    <a:pt x="4388" y="-33"/>
                    <a:pt x="2802" y="389"/>
                    <a:pt x="2161" y="813"/>
                  </a:cubicBezTo>
                  <a:close/>
                </a:path>
              </a:pathLst>
            </a:custGeom>
            <a:solidFill>
              <a:srgbClr val="F9B6A1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auto">
            <a:xfrm>
              <a:off x="-2136814" y="1886849"/>
              <a:ext cx="481013" cy="154245"/>
            </a:xfrm>
            <a:custGeom>
              <a:avLst/>
              <a:gdLst>
                <a:gd name="T0" fmla="*/ 244 w 244"/>
                <a:gd name="T1" fmla="*/ 104 h 158"/>
                <a:gd name="T2" fmla="*/ 244 w 244"/>
                <a:gd name="T3" fmla="*/ 104 h 158"/>
                <a:gd name="T4" fmla="*/ 0 w 244"/>
                <a:gd name="T5" fmla="*/ 158 h 158"/>
                <a:gd name="connsiteX0" fmla="*/ 10000 w 12202"/>
                <a:gd name="connsiteY0" fmla="*/ 1388 h 4806"/>
                <a:gd name="connsiteX1" fmla="*/ 12202 w 12202"/>
                <a:gd name="connsiteY1" fmla="*/ 3516 h 4806"/>
                <a:gd name="connsiteX2" fmla="*/ 0 w 12202"/>
                <a:gd name="connsiteY2" fmla="*/ 4806 h 4806"/>
                <a:gd name="connsiteX0" fmla="*/ 10000 w 10000"/>
                <a:gd name="connsiteY0" fmla="*/ 7315 h 9999"/>
                <a:gd name="connsiteX1" fmla="*/ 0 w 10000"/>
                <a:gd name="connsiteY1" fmla="*/ 9999 h 9999"/>
                <a:gd name="connsiteX0" fmla="*/ 10000 w 10000"/>
                <a:gd name="connsiteY0" fmla="*/ 9621 h 12305"/>
                <a:gd name="connsiteX1" fmla="*/ 6654 w 10000"/>
                <a:gd name="connsiteY1" fmla="*/ 246 h 12305"/>
                <a:gd name="connsiteX2" fmla="*/ 0 w 10000"/>
                <a:gd name="connsiteY2" fmla="*/ 12305 h 12305"/>
                <a:gd name="connsiteX0" fmla="*/ 10000 w 14141"/>
                <a:gd name="connsiteY0" fmla="*/ 10968 h 13652"/>
                <a:gd name="connsiteX1" fmla="*/ 14098 w 14141"/>
                <a:gd name="connsiteY1" fmla="*/ 761 h 13652"/>
                <a:gd name="connsiteX2" fmla="*/ 6654 w 14141"/>
                <a:gd name="connsiteY2" fmla="*/ 1593 h 13652"/>
                <a:gd name="connsiteX3" fmla="*/ 0 w 14141"/>
                <a:gd name="connsiteY3" fmla="*/ 13652 h 13652"/>
                <a:gd name="connsiteX0" fmla="*/ 10000 w 14141"/>
                <a:gd name="connsiteY0" fmla="*/ 28132 h 30816"/>
                <a:gd name="connsiteX1" fmla="*/ 14098 w 14141"/>
                <a:gd name="connsiteY1" fmla="*/ 17925 h 30816"/>
                <a:gd name="connsiteX2" fmla="*/ 6654 w 14141"/>
                <a:gd name="connsiteY2" fmla="*/ 18757 h 30816"/>
                <a:gd name="connsiteX3" fmla="*/ 0 w 14141"/>
                <a:gd name="connsiteY3" fmla="*/ 30816 h 30816"/>
                <a:gd name="connsiteX0" fmla="*/ 10000 w 14141"/>
                <a:gd name="connsiteY0" fmla="*/ 10797 h 13481"/>
                <a:gd name="connsiteX1" fmla="*/ 14098 w 14141"/>
                <a:gd name="connsiteY1" fmla="*/ 590 h 13481"/>
                <a:gd name="connsiteX2" fmla="*/ 6654 w 14141"/>
                <a:gd name="connsiteY2" fmla="*/ 1422 h 13481"/>
                <a:gd name="connsiteX3" fmla="*/ 0 w 14141"/>
                <a:gd name="connsiteY3" fmla="*/ 13481 h 13481"/>
                <a:gd name="connsiteX0" fmla="*/ 10000 w 14141"/>
                <a:gd name="connsiteY0" fmla="*/ 11328 h 14012"/>
                <a:gd name="connsiteX1" fmla="*/ 14098 w 14141"/>
                <a:gd name="connsiteY1" fmla="*/ 1121 h 14012"/>
                <a:gd name="connsiteX2" fmla="*/ 6654 w 14141"/>
                <a:gd name="connsiteY2" fmla="*/ 1953 h 14012"/>
                <a:gd name="connsiteX3" fmla="*/ 0 w 14141"/>
                <a:gd name="connsiteY3" fmla="*/ 14012 h 14012"/>
                <a:gd name="connsiteX0" fmla="*/ 10000 w 10000"/>
                <a:gd name="connsiteY0" fmla="*/ 11328 h 14012"/>
                <a:gd name="connsiteX1" fmla="*/ 6654 w 10000"/>
                <a:gd name="connsiteY1" fmla="*/ 1953 h 14012"/>
                <a:gd name="connsiteX2" fmla="*/ 0 w 10000"/>
                <a:gd name="connsiteY2" fmla="*/ 14012 h 14012"/>
                <a:gd name="connsiteX0" fmla="*/ 10000 w 12109"/>
                <a:gd name="connsiteY0" fmla="*/ 8494 h 11178"/>
                <a:gd name="connsiteX1" fmla="*/ 10940 w 12109"/>
                <a:gd name="connsiteY1" fmla="*/ 5249 h 11178"/>
                <a:gd name="connsiteX2" fmla="*/ 0 w 12109"/>
                <a:gd name="connsiteY2" fmla="*/ 11178 h 11178"/>
                <a:gd name="connsiteX0" fmla="*/ 10000 w 11415"/>
                <a:gd name="connsiteY0" fmla="*/ 9900 h 12584"/>
                <a:gd name="connsiteX1" fmla="*/ 10940 w 11415"/>
                <a:gd name="connsiteY1" fmla="*/ 6655 h 12584"/>
                <a:gd name="connsiteX2" fmla="*/ 0 w 11415"/>
                <a:gd name="connsiteY2" fmla="*/ 12584 h 12584"/>
                <a:gd name="connsiteX0" fmla="*/ 10940 w 10940"/>
                <a:gd name="connsiteY0" fmla="*/ 6655 h 12584"/>
                <a:gd name="connsiteX1" fmla="*/ 0 w 10940"/>
                <a:gd name="connsiteY1" fmla="*/ 12584 h 12584"/>
                <a:gd name="connsiteX0" fmla="*/ 10263 w 10263"/>
                <a:gd name="connsiteY0" fmla="*/ 8196 h 11521"/>
                <a:gd name="connsiteX1" fmla="*/ 0 w 10263"/>
                <a:gd name="connsiteY1" fmla="*/ 11521 h 11521"/>
                <a:gd name="connsiteX0" fmla="*/ 10263 w 10263"/>
                <a:gd name="connsiteY0" fmla="*/ 9583 h 12908"/>
                <a:gd name="connsiteX1" fmla="*/ 9044 w 10263"/>
                <a:gd name="connsiteY1" fmla="*/ 2027 h 12908"/>
                <a:gd name="connsiteX2" fmla="*/ 0 w 10263"/>
                <a:gd name="connsiteY2" fmla="*/ 12908 h 12908"/>
                <a:gd name="connsiteX0" fmla="*/ 10263 w 10263"/>
                <a:gd name="connsiteY0" fmla="*/ 9134 h 12459"/>
                <a:gd name="connsiteX1" fmla="*/ 9044 w 10263"/>
                <a:gd name="connsiteY1" fmla="*/ 1578 h 12459"/>
                <a:gd name="connsiteX2" fmla="*/ 4367 w 10263"/>
                <a:gd name="connsiteY2" fmla="*/ 962 h 12459"/>
                <a:gd name="connsiteX3" fmla="*/ 0 w 10263"/>
                <a:gd name="connsiteY3" fmla="*/ 12459 h 12459"/>
                <a:gd name="connsiteX0" fmla="*/ 10263 w 10263"/>
                <a:gd name="connsiteY0" fmla="*/ 8827 h 12152"/>
                <a:gd name="connsiteX1" fmla="*/ 7658 w 10263"/>
                <a:gd name="connsiteY1" fmla="*/ 2591 h 12152"/>
                <a:gd name="connsiteX2" fmla="*/ 4367 w 10263"/>
                <a:gd name="connsiteY2" fmla="*/ 655 h 12152"/>
                <a:gd name="connsiteX3" fmla="*/ 0 w 10263"/>
                <a:gd name="connsiteY3" fmla="*/ 12152 h 12152"/>
                <a:gd name="connsiteX0" fmla="*/ 10956 w 10956"/>
                <a:gd name="connsiteY0" fmla="*/ 8827 h 12152"/>
                <a:gd name="connsiteX1" fmla="*/ 8351 w 10956"/>
                <a:gd name="connsiteY1" fmla="*/ 2591 h 12152"/>
                <a:gd name="connsiteX2" fmla="*/ 5060 w 10956"/>
                <a:gd name="connsiteY2" fmla="*/ 655 h 12152"/>
                <a:gd name="connsiteX3" fmla="*/ 0 w 10956"/>
                <a:gd name="connsiteY3" fmla="*/ 12152 h 12152"/>
                <a:gd name="connsiteX0" fmla="*/ 10956 w 10956"/>
                <a:gd name="connsiteY0" fmla="*/ 7412 h 10737"/>
                <a:gd name="connsiteX1" fmla="*/ 8351 w 10956"/>
                <a:gd name="connsiteY1" fmla="*/ 1176 h 10737"/>
                <a:gd name="connsiteX2" fmla="*/ 3846 w 10956"/>
                <a:gd name="connsiteY2" fmla="*/ 1216 h 10737"/>
                <a:gd name="connsiteX3" fmla="*/ 0 w 10956"/>
                <a:gd name="connsiteY3" fmla="*/ 10737 h 10737"/>
                <a:gd name="connsiteX0" fmla="*/ 10956 w 10956"/>
                <a:gd name="connsiteY0" fmla="*/ 8730 h 12055"/>
                <a:gd name="connsiteX1" fmla="*/ 8524 w 10956"/>
                <a:gd name="connsiteY1" fmla="*/ 515 h 12055"/>
                <a:gd name="connsiteX2" fmla="*/ 3846 w 10956"/>
                <a:gd name="connsiteY2" fmla="*/ 2534 h 12055"/>
                <a:gd name="connsiteX3" fmla="*/ 0 w 10956"/>
                <a:gd name="connsiteY3" fmla="*/ 12055 h 12055"/>
                <a:gd name="connsiteX0" fmla="*/ 10956 w 10956"/>
                <a:gd name="connsiteY0" fmla="*/ 9392 h 12717"/>
                <a:gd name="connsiteX1" fmla="*/ 8524 w 10956"/>
                <a:gd name="connsiteY1" fmla="*/ 1177 h 12717"/>
                <a:gd name="connsiteX2" fmla="*/ 4713 w 10956"/>
                <a:gd name="connsiteY2" fmla="*/ 1212 h 12717"/>
                <a:gd name="connsiteX3" fmla="*/ 0 w 10956"/>
                <a:gd name="connsiteY3" fmla="*/ 12717 h 12717"/>
                <a:gd name="connsiteX0" fmla="*/ 10956 w 10956"/>
                <a:gd name="connsiteY0" fmla="*/ 9063 h 12388"/>
                <a:gd name="connsiteX1" fmla="*/ 8524 w 10956"/>
                <a:gd name="connsiteY1" fmla="*/ 848 h 12388"/>
                <a:gd name="connsiteX2" fmla="*/ 4336 w 10956"/>
                <a:gd name="connsiteY2" fmla="*/ 1599 h 12388"/>
                <a:gd name="connsiteX3" fmla="*/ 0 w 10956"/>
                <a:gd name="connsiteY3" fmla="*/ 12388 h 12388"/>
                <a:gd name="connsiteX0" fmla="*/ 11408 w 11408"/>
                <a:gd name="connsiteY0" fmla="*/ 9063 h 12388"/>
                <a:gd name="connsiteX1" fmla="*/ 8524 w 11408"/>
                <a:gd name="connsiteY1" fmla="*/ 848 h 12388"/>
                <a:gd name="connsiteX2" fmla="*/ 4336 w 11408"/>
                <a:gd name="connsiteY2" fmla="*/ 1599 h 12388"/>
                <a:gd name="connsiteX3" fmla="*/ 0 w 11408"/>
                <a:gd name="connsiteY3" fmla="*/ 12388 h 12388"/>
                <a:gd name="connsiteX0" fmla="*/ 11408 w 11408"/>
                <a:gd name="connsiteY0" fmla="*/ 10702 h 14027"/>
                <a:gd name="connsiteX1" fmla="*/ 8524 w 11408"/>
                <a:gd name="connsiteY1" fmla="*/ 2487 h 14027"/>
                <a:gd name="connsiteX2" fmla="*/ 4110 w 11408"/>
                <a:gd name="connsiteY2" fmla="*/ 675 h 14027"/>
                <a:gd name="connsiteX3" fmla="*/ 0 w 11408"/>
                <a:gd name="connsiteY3" fmla="*/ 14027 h 14027"/>
                <a:gd name="connsiteX0" fmla="*/ 11408 w 11408"/>
                <a:gd name="connsiteY0" fmla="*/ 11179 h 14504"/>
                <a:gd name="connsiteX1" fmla="*/ 9202 w 11408"/>
                <a:gd name="connsiteY1" fmla="*/ 1255 h 14504"/>
                <a:gd name="connsiteX2" fmla="*/ 4110 w 11408"/>
                <a:gd name="connsiteY2" fmla="*/ 1152 h 14504"/>
                <a:gd name="connsiteX3" fmla="*/ 0 w 11408"/>
                <a:gd name="connsiteY3" fmla="*/ 14504 h 1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8" h="14504">
                  <a:moveTo>
                    <a:pt x="11408" y="11179"/>
                  </a:moveTo>
                  <a:cubicBezTo>
                    <a:pt x="11032" y="10252"/>
                    <a:pt x="9672" y="2414"/>
                    <a:pt x="9202" y="1255"/>
                  </a:cubicBezTo>
                  <a:cubicBezTo>
                    <a:pt x="8277" y="-107"/>
                    <a:pt x="5617" y="-662"/>
                    <a:pt x="4110" y="1152"/>
                  </a:cubicBezTo>
                  <a:cubicBezTo>
                    <a:pt x="2603" y="2966"/>
                    <a:pt x="785" y="12588"/>
                    <a:pt x="0" y="14504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auto">
            <a:xfrm>
              <a:off x="-1516101" y="1863456"/>
              <a:ext cx="484188" cy="151895"/>
            </a:xfrm>
            <a:custGeom>
              <a:avLst/>
              <a:gdLst>
                <a:gd name="T0" fmla="*/ 0 w 249"/>
                <a:gd name="T1" fmla="*/ 116 h 187"/>
                <a:gd name="T2" fmla="*/ 0 w 249"/>
                <a:gd name="T3" fmla="*/ 116 h 187"/>
                <a:gd name="T4" fmla="*/ 249 w 249"/>
                <a:gd name="T5" fmla="*/ 187 h 187"/>
                <a:gd name="connsiteX0" fmla="*/ 1900 w 11900"/>
                <a:gd name="connsiteY0" fmla="*/ 1117 h 4914"/>
                <a:gd name="connsiteX1" fmla="*/ 0 w 11900"/>
                <a:gd name="connsiteY1" fmla="*/ 3273 h 4914"/>
                <a:gd name="connsiteX2" fmla="*/ 11900 w 11900"/>
                <a:gd name="connsiteY2" fmla="*/ 4914 h 4914"/>
                <a:gd name="connsiteX0" fmla="*/ 0 w 10000"/>
                <a:gd name="connsiteY0" fmla="*/ 6661 h 10000"/>
                <a:gd name="connsiteX1" fmla="*/ 10000 w 10000"/>
                <a:gd name="connsiteY1" fmla="*/ 10000 h 10000"/>
                <a:gd name="connsiteX0" fmla="*/ 0 w 10000"/>
                <a:gd name="connsiteY0" fmla="*/ 7837 h 11176"/>
                <a:gd name="connsiteX1" fmla="*/ 7816 w 10000"/>
                <a:gd name="connsiteY1" fmla="*/ 1125 h 11176"/>
                <a:gd name="connsiteX2" fmla="*/ 10000 w 10000"/>
                <a:gd name="connsiteY2" fmla="*/ 11176 h 11176"/>
                <a:gd name="connsiteX0" fmla="*/ 0 w 10000"/>
                <a:gd name="connsiteY0" fmla="*/ 7879 h 11218"/>
                <a:gd name="connsiteX1" fmla="*/ 3150 w 10000"/>
                <a:gd name="connsiteY1" fmla="*/ 583 h 11218"/>
                <a:gd name="connsiteX2" fmla="*/ 7816 w 10000"/>
                <a:gd name="connsiteY2" fmla="*/ 1167 h 11218"/>
                <a:gd name="connsiteX3" fmla="*/ 10000 w 10000"/>
                <a:gd name="connsiteY3" fmla="*/ 11218 h 11218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7774 h 11113"/>
                <a:gd name="connsiteX1" fmla="*/ 3150 w 10000"/>
                <a:gd name="connsiteY1" fmla="*/ 478 h 11113"/>
                <a:gd name="connsiteX2" fmla="*/ 7525 w 10000"/>
                <a:gd name="connsiteY2" fmla="*/ 1072 h 11113"/>
                <a:gd name="connsiteX3" fmla="*/ 10000 w 10000"/>
                <a:gd name="connsiteY3" fmla="*/ 11113 h 11113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8565 h 11904"/>
                <a:gd name="connsiteX1" fmla="*/ 5337 w 10000"/>
                <a:gd name="connsiteY1" fmla="*/ 25 h 11904"/>
                <a:gd name="connsiteX2" fmla="*/ 10000 w 10000"/>
                <a:gd name="connsiteY2" fmla="*/ 11904 h 11904"/>
                <a:gd name="connsiteX0" fmla="*/ 0 w 10000"/>
                <a:gd name="connsiteY0" fmla="*/ 7323 h 10662"/>
                <a:gd name="connsiteX1" fmla="*/ 3879 w 10000"/>
                <a:gd name="connsiteY1" fmla="*/ 30 h 10662"/>
                <a:gd name="connsiteX2" fmla="*/ 10000 w 10000"/>
                <a:gd name="connsiteY2" fmla="*/ 10662 h 10662"/>
                <a:gd name="connsiteX0" fmla="*/ 0 w 10000"/>
                <a:gd name="connsiteY0" fmla="*/ 8194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000"/>
                <a:gd name="connsiteY0" fmla="*/ 11320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292"/>
                <a:gd name="connsiteY0" fmla="*/ 11320 h 11320"/>
                <a:gd name="connsiteX1" fmla="*/ 3879 w 10292"/>
                <a:gd name="connsiteY1" fmla="*/ 901 h 11320"/>
                <a:gd name="connsiteX2" fmla="*/ 7087 w 10292"/>
                <a:gd name="connsiteY2" fmla="*/ 873 h 11320"/>
                <a:gd name="connsiteX3" fmla="*/ 10292 w 10292"/>
                <a:gd name="connsiteY3" fmla="*/ 9657 h 11320"/>
                <a:gd name="connsiteX0" fmla="*/ 0 w 9658"/>
                <a:gd name="connsiteY0" fmla="*/ 11320 h 11320"/>
                <a:gd name="connsiteX1" fmla="*/ 3245 w 9658"/>
                <a:gd name="connsiteY1" fmla="*/ 901 h 11320"/>
                <a:gd name="connsiteX2" fmla="*/ 6453 w 9658"/>
                <a:gd name="connsiteY2" fmla="*/ 873 h 11320"/>
                <a:gd name="connsiteX3" fmla="*/ 9658 w 9658"/>
                <a:gd name="connsiteY3" fmla="*/ 9657 h 11320"/>
                <a:gd name="connsiteX0" fmla="*/ 0 w 10000"/>
                <a:gd name="connsiteY0" fmla="*/ 9399 h 9399"/>
                <a:gd name="connsiteX1" fmla="*/ 3360 w 10000"/>
                <a:gd name="connsiteY1" fmla="*/ 195 h 9399"/>
                <a:gd name="connsiteX2" fmla="*/ 7175 w 10000"/>
                <a:gd name="connsiteY2" fmla="*/ 1377 h 9399"/>
                <a:gd name="connsiteX3" fmla="*/ 10000 w 10000"/>
                <a:gd name="connsiteY3" fmla="*/ 7930 h 9399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9672 h 9672"/>
                <a:gd name="connsiteX1" fmla="*/ 4016 w 10000"/>
                <a:gd name="connsiteY1" fmla="*/ 392 h 9672"/>
                <a:gd name="connsiteX2" fmla="*/ 7175 w 10000"/>
                <a:gd name="connsiteY2" fmla="*/ 1137 h 9672"/>
                <a:gd name="connsiteX3" fmla="*/ 10000 w 10000"/>
                <a:gd name="connsiteY3" fmla="*/ 8109 h 9672"/>
                <a:gd name="connsiteX0" fmla="*/ 0 w 10000"/>
                <a:gd name="connsiteY0" fmla="*/ 10781 h 10781"/>
                <a:gd name="connsiteX1" fmla="*/ 4409 w 10000"/>
                <a:gd name="connsiteY1" fmla="*/ 119 h 10781"/>
                <a:gd name="connsiteX2" fmla="*/ 7175 w 10000"/>
                <a:gd name="connsiteY2" fmla="*/ 1957 h 10781"/>
                <a:gd name="connsiteX3" fmla="*/ 10000 w 10000"/>
                <a:gd name="connsiteY3" fmla="*/ 9165 h 10781"/>
                <a:gd name="connsiteX0" fmla="*/ 0 w 10000"/>
                <a:gd name="connsiteY0" fmla="*/ 13091 h 13091"/>
                <a:gd name="connsiteX1" fmla="*/ 3622 w 10000"/>
                <a:gd name="connsiteY1" fmla="*/ 33 h 13091"/>
                <a:gd name="connsiteX2" fmla="*/ 7175 w 10000"/>
                <a:gd name="connsiteY2" fmla="*/ 4267 h 13091"/>
                <a:gd name="connsiteX3" fmla="*/ 10000 w 10000"/>
                <a:gd name="connsiteY3" fmla="*/ 11475 h 13091"/>
                <a:gd name="connsiteX0" fmla="*/ 0 w 10000"/>
                <a:gd name="connsiteY0" fmla="*/ 13102 h 13102"/>
                <a:gd name="connsiteX1" fmla="*/ 3622 w 10000"/>
                <a:gd name="connsiteY1" fmla="*/ 44 h 13102"/>
                <a:gd name="connsiteX2" fmla="*/ 7765 w 10000"/>
                <a:gd name="connsiteY2" fmla="*/ 3479 h 13102"/>
                <a:gd name="connsiteX3" fmla="*/ 10000 w 10000"/>
                <a:gd name="connsiteY3" fmla="*/ 11486 h 13102"/>
                <a:gd name="connsiteX0" fmla="*/ 0 w 10000"/>
                <a:gd name="connsiteY0" fmla="*/ 13351 h 13351"/>
                <a:gd name="connsiteX1" fmla="*/ 3622 w 10000"/>
                <a:gd name="connsiteY1" fmla="*/ 293 h 13351"/>
                <a:gd name="connsiteX2" fmla="*/ 7568 w 10000"/>
                <a:gd name="connsiteY2" fmla="*/ 1332 h 13351"/>
                <a:gd name="connsiteX3" fmla="*/ 10000 w 10000"/>
                <a:gd name="connsiteY3" fmla="*/ 11735 h 1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3351">
                  <a:moveTo>
                    <a:pt x="0" y="13351"/>
                  </a:moveTo>
                  <a:cubicBezTo>
                    <a:pt x="1063" y="5979"/>
                    <a:pt x="1896" y="-246"/>
                    <a:pt x="3622" y="293"/>
                  </a:cubicBezTo>
                  <a:cubicBezTo>
                    <a:pt x="4769" y="-86"/>
                    <a:pt x="6511" y="-390"/>
                    <a:pt x="7568" y="1332"/>
                  </a:cubicBezTo>
                  <a:cubicBezTo>
                    <a:pt x="8624" y="3054"/>
                    <a:pt x="9422" y="10815"/>
                    <a:pt x="10000" y="11735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auto">
            <a:xfrm>
              <a:off x="-2454886" y="987721"/>
              <a:ext cx="1740474" cy="1299552"/>
            </a:xfrm>
            <a:custGeom>
              <a:avLst/>
              <a:gdLst>
                <a:gd name="T0" fmla="*/ 883 w 1223"/>
                <a:gd name="T1" fmla="*/ 277 h 968"/>
                <a:gd name="T2" fmla="*/ 883 w 1223"/>
                <a:gd name="T3" fmla="*/ 277 h 968"/>
                <a:gd name="T4" fmla="*/ 743 w 1223"/>
                <a:gd name="T5" fmla="*/ 333 h 968"/>
                <a:gd name="T6" fmla="*/ 472 w 1223"/>
                <a:gd name="T7" fmla="*/ 271 h 968"/>
                <a:gd name="T8" fmla="*/ 183 w 1223"/>
                <a:gd name="T9" fmla="*/ 440 h 968"/>
                <a:gd name="T10" fmla="*/ 150 w 1223"/>
                <a:gd name="T11" fmla="*/ 587 h 968"/>
                <a:gd name="T12" fmla="*/ 175 w 1223"/>
                <a:gd name="T13" fmla="*/ 774 h 968"/>
                <a:gd name="T14" fmla="*/ 128 w 1223"/>
                <a:gd name="T15" fmla="*/ 968 h 968"/>
                <a:gd name="T16" fmla="*/ 21 w 1223"/>
                <a:gd name="T17" fmla="*/ 629 h 968"/>
                <a:gd name="T18" fmla="*/ 103 w 1223"/>
                <a:gd name="T19" fmla="*/ 276 h 968"/>
                <a:gd name="T20" fmla="*/ 392 w 1223"/>
                <a:gd name="T21" fmla="*/ 45 h 968"/>
                <a:gd name="T22" fmla="*/ 690 w 1223"/>
                <a:gd name="T23" fmla="*/ 27 h 968"/>
                <a:gd name="T24" fmla="*/ 885 w 1223"/>
                <a:gd name="T25" fmla="*/ 98 h 968"/>
                <a:gd name="T26" fmla="*/ 950 w 1223"/>
                <a:gd name="T27" fmla="*/ 145 h 968"/>
                <a:gd name="T28" fmla="*/ 1090 w 1223"/>
                <a:gd name="T29" fmla="*/ 218 h 968"/>
                <a:gd name="T30" fmla="*/ 1161 w 1223"/>
                <a:gd name="T31" fmla="*/ 333 h 968"/>
                <a:gd name="T32" fmla="*/ 1199 w 1223"/>
                <a:gd name="T33" fmla="*/ 505 h 968"/>
                <a:gd name="T34" fmla="*/ 1181 w 1223"/>
                <a:gd name="T35" fmla="*/ 787 h 968"/>
                <a:gd name="T36" fmla="*/ 1119 w 1223"/>
                <a:gd name="T37" fmla="*/ 781 h 968"/>
                <a:gd name="T38" fmla="*/ 1043 w 1223"/>
                <a:gd name="T39" fmla="*/ 596 h 968"/>
                <a:gd name="T40" fmla="*/ 1016 w 1223"/>
                <a:gd name="T41" fmla="*/ 505 h 968"/>
                <a:gd name="T42" fmla="*/ 883 w 1223"/>
                <a:gd name="T43" fmla="*/ 277 h 968"/>
                <a:gd name="connsiteX0" fmla="*/ 7101 w 9714"/>
                <a:gd name="connsiteY0" fmla="*/ 2743 h 9881"/>
                <a:gd name="connsiteX1" fmla="*/ 7101 w 9714"/>
                <a:gd name="connsiteY1" fmla="*/ 2743 h 9881"/>
                <a:gd name="connsiteX2" fmla="*/ 5901 w 9714"/>
                <a:gd name="connsiteY2" fmla="*/ 2695 h 9881"/>
                <a:gd name="connsiteX3" fmla="*/ 3740 w 9714"/>
                <a:gd name="connsiteY3" fmla="*/ 2681 h 9881"/>
                <a:gd name="connsiteX4" fmla="*/ 1377 w 9714"/>
                <a:gd name="connsiteY4" fmla="*/ 4426 h 9881"/>
                <a:gd name="connsiteX5" fmla="*/ 1107 w 9714"/>
                <a:gd name="connsiteY5" fmla="*/ 5945 h 9881"/>
                <a:gd name="connsiteX6" fmla="*/ 1312 w 9714"/>
                <a:gd name="connsiteY6" fmla="*/ 7877 h 9881"/>
                <a:gd name="connsiteX7" fmla="*/ 928 w 9714"/>
                <a:gd name="connsiteY7" fmla="*/ 9881 h 9881"/>
                <a:gd name="connsiteX8" fmla="*/ 53 w 9714"/>
                <a:gd name="connsiteY8" fmla="*/ 6379 h 9881"/>
                <a:gd name="connsiteX9" fmla="*/ 723 w 9714"/>
                <a:gd name="connsiteY9" fmla="*/ 2732 h 9881"/>
                <a:gd name="connsiteX10" fmla="*/ 3086 w 9714"/>
                <a:gd name="connsiteY10" fmla="*/ 346 h 9881"/>
                <a:gd name="connsiteX11" fmla="*/ 5523 w 9714"/>
                <a:gd name="connsiteY11" fmla="*/ 160 h 9881"/>
                <a:gd name="connsiteX12" fmla="*/ 7117 w 9714"/>
                <a:gd name="connsiteY12" fmla="*/ 893 h 9881"/>
                <a:gd name="connsiteX13" fmla="*/ 7649 w 9714"/>
                <a:gd name="connsiteY13" fmla="*/ 1379 h 9881"/>
                <a:gd name="connsiteX14" fmla="*/ 8794 w 9714"/>
                <a:gd name="connsiteY14" fmla="*/ 2133 h 9881"/>
                <a:gd name="connsiteX15" fmla="*/ 9374 w 9714"/>
                <a:gd name="connsiteY15" fmla="*/ 3321 h 9881"/>
                <a:gd name="connsiteX16" fmla="*/ 9685 w 9714"/>
                <a:gd name="connsiteY16" fmla="*/ 5098 h 9881"/>
                <a:gd name="connsiteX17" fmla="*/ 9538 w 9714"/>
                <a:gd name="connsiteY17" fmla="*/ 8011 h 9881"/>
                <a:gd name="connsiteX18" fmla="*/ 9031 w 9714"/>
                <a:gd name="connsiteY18" fmla="*/ 7949 h 9881"/>
                <a:gd name="connsiteX19" fmla="*/ 8409 w 9714"/>
                <a:gd name="connsiteY19" fmla="*/ 6038 h 9881"/>
                <a:gd name="connsiteX20" fmla="*/ 8188 w 9714"/>
                <a:gd name="connsiteY20" fmla="*/ 5098 h 9881"/>
                <a:gd name="connsiteX21" fmla="*/ 7101 w 9714"/>
                <a:gd name="connsiteY21" fmla="*/ 2743 h 9881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1418 w 10000"/>
                <a:gd name="connsiteY4" fmla="*/ 4479 h 10000"/>
                <a:gd name="connsiteX5" fmla="*/ 1140 w 10000"/>
                <a:gd name="connsiteY5" fmla="*/ 6017 h 10000"/>
                <a:gd name="connsiteX6" fmla="*/ 1351 w 10000"/>
                <a:gd name="connsiteY6" fmla="*/ 7972 h 10000"/>
                <a:gd name="connsiteX7" fmla="*/ 955 w 10000"/>
                <a:gd name="connsiteY7" fmla="*/ 10000 h 10000"/>
                <a:gd name="connsiteX8" fmla="*/ 55 w 10000"/>
                <a:gd name="connsiteY8" fmla="*/ 6456 h 10000"/>
                <a:gd name="connsiteX9" fmla="*/ 744 w 10000"/>
                <a:gd name="connsiteY9" fmla="*/ 2765 h 10000"/>
                <a:gd name="connsiteX10" fmla="*/ 3177 w 10000"/>
                <a:gd name="connsiteY10" fmla="*/ 350 h 10000"/>
                <a:gd name="connsiteX11" fmla="*/ 5686 w 10000"/>
                <a:gd name="connsiteY11" fmla="*/ 162 h 10000"/>
                <a:gd name="connsiteX12" fmla="*/ 7327 w 10000"/>
                <a:gd name="connsiteY12" fmla="*/ 904 h 10000"/>
                <a:gd name="connsiteX13" fmla="*/ 7874 w 10000"/>
                <a:gd name="connsiteY13" fmla="*/ 1396 h 10000"/>
                <a:gd name="connsiteX14" fmla="*/ 9053 w 10000"/>
                <a:gd name="connsiteY14" fmla="*/ 2159 h 10000"/>
                <a:gd name="connsiteX15" fmla="*/ 9650 w 10000"/>
                <a:gd name="connsiteY15" fmla="*/ 3361 h 10000"/>
                <a:gd name="connsiteX16" fmla="*/ 9970 w 10000"/>
                <a:gd name="connsiteY16" fmla="*/ 5159 h 10000"/>
                <a:gd name="connsiteX17" fmla="*/ 9819 w 10000"/>
                <a:gd name="connsiteY17" fmla="*/ 8107 h 10000"/>
                <a:gd name="connsiteX18" fmla="*/ 9297 w 10000"/>
                <a:gd name="connsiteY18" fmla="*/ 8045 h 10000"/>
                <a:gd name="connsiteX19" fmla="*/ 8657 w 10000"/>
                <a:gd name="connsiteY19" fmla="*/ 6111 h 10000"/>
                <a:gd name="connsiteX20" fmla="*/ 8429 w 10000"/>
                <a:gd name="connsiteY20" fmla="*/ 5159 h 10000"/>
                <a:gd name="connsiteX21" fmla="*/ 7310 w 10000"/>
                <a:gd name="connsiteY21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3680 w 10000"/>
                <a:gd name="connsiteY4" fmla="*/ 2643 h 10000"/>
                <a:gd name="connsiteX5" fmla="*/ 2469 w 10000"/>
                <a:gd name="connsiteY5" fmla="*/ 3013 h 10000"/>
                <a:gd name="connsiteX6" fmla="*/ 1418 w 10000"/>
                <a:gd name="connsiteY6" fmla="*/ 4479 h 10000"/>
                <a:gd name="connsiteX7" fmla="*/ 1140 w 10000"/>
                <a:gd name="connsiteY7" fmla="*/ 6017 h 10000"/>
                <a:gd name="connsiteX8" fmla="*/ 1351 w 10000"/>
                <a:gd name="connsiteY8" fmla="*/ 7972 h 10000"/>
                <a:gd name="connsiteX9" fmla="*/ 955 w 10000"/>
                <a:gd name="connsiteY9" fmla="*/ 10000 h 10000"/>
                <a:gd name="connsiteX10" fmla="*/ 55 w 10000"/>
                <a:gd name="connsiteY10" fmla="*/ 6456 h 10000"/>
                <a:gd name="connsiteX11" fmla="*/ 744 w 10000"/>
                <a:gd name="connsiteY11" fmla="*/ 2765 h 10000"/>
                <a:gd name="connsiteX12" fmla="*/ 3177 w 10000"/>
                <a:gd name="connsiteY12" fmla="*/ 350 h 10000"/>
                <a:gd name="connsiteX13" fmla="*/ 5686 w 10000"/>
                <a:gd name="connsiteY13" fmla="*/ 162 h 10000"/>
                <a:gd name="connsiteX14" fmla="*/ 7327 w 10000"/>
                <a:gd name="connsiteY14" fmla="*/ 904 h 10000"/>
                <a:gd name="connsiteX15" fmla="*/ 7874 w 10000"/>
                <a:gd name="connsiteY15" fmla="*/ 1396 h 10000"/>
                <a:gd name="connsiteX16" fmla="*/ 9053 w 10000"/>
                <a:gd name="connsiteY16" fmla="*/ 2159 h 10000"/>
                <a:gd name="connsiteX17" fmla="*/ 9650 w 10000"/>
                <a:gd name="connsiteY17" fmla="*/ 3361 h 10000"/>
                <a:gd name="connsiteX18" fmla="*/ 9970 w 10000"/>
                <a:gd name="connsiteY18" fmla="*/ 5159 h 10000"/>
                <a:gd name="connsiteX19" fmla="*/ 9819 w 10000"/>
                <a:gd name="connsiteY19" fmla="*/ 8107 h 10000"/>
                <a:gd name="connsiteX20" fmla="*/ 9297 w 10000"/>
                <a:gd name="connsiteY20" fmla="*/ 8045 h 10000"/>
                <a:gd name="connsiteX21" fmla="*/ 8657 w 10000"/>
                <a:gd name="connsiteY21" fmla="*/ 6111 h 10000"/>
                <a:gd name="connsiteX22" fmla="*/ 8429 w 10000"/>
                <a:gd name="connsiteY22" fmla="*/ 515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8146 w 10000"/>
                <a:gd name="connsiteY22" fmla="*/ 434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6077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140 w 10000"/>
                <a:gd name="connsiteY6" fmla="*/ 6017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9297 w 10000"/>
                <a:gd name="connsiteY21" fmla="*/ 8045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312 w 10000"/>
                <a:gd name="connsiteY20" fmla="*/ 9136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992 w 10000"/>
                <a:gd name="connsiteY22" fmla="*/ 782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721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55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6259 w 10000"/>
                <a:gd name="connsiteY22" fmla="*/ 7949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482 w 10000"/>
                <a:gd name="connsiteY22" fmla="*/ 6490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9182 w 10000"/>
                <a:gd name="connsiteY22" fmla="*/ 7785 h 10075"/>
                <a:gd name="connsiteX23" fmla="*/ 8656 w 10000"/>
                <a:gd name="connsiteY23" fmla="*/ 6706 h 10075"/>
                <a:gd name="connsiteX24" fmla="*/ 8241 w 10000"/>
                <a:gd name="connsiteY24" fmla="*/ 5612 h 10075"/>
                <a:gd name="connsiteX25" fmla="*/ 7874 w 10000"/>
                <a:gd name="connsiteY25" fmla="*/ 3299 h 10075"/>
                <a:gd name="connsiteX26" fmla="*/ 7310 w 10000"/>
                <a:gd name="connsiteY26" fmla="*/ 2776 h 10075"/>
                <a:gd name="connsiteX0" fmla="*/ 7260 w 9950"/>
                <a:gd name="connsiteY0" fmla="*/ 2776 h 10006"/>
                <a:gd name="connsiteX1" fmla="*/ 7260 w 9950"/>
                <a:gd name="connsiteY1" fmla="*/ 2776 h 10006"/>
                <a:gd name="connsiteX2" fmla="*/ 5968 w 9950"/>
                <a:gd name="connsiteY2" fmla="*/ 2235 h 10006"/>
                <a:gd name="connsiteX3" fmla="*/ 3895 w 9950"/>
                <a:gd name="connsiteY3" fmla="*/ 2309 h 10006"/>
                <a:gd name="connsiteX4" fmla="*/ 2419 w 9950"/>
                <a:gd name="connsiteY4" fmla="*/ 3013 h 10006"/>
                <a:gd name="connsiteX5" fmla="*/ 1368 w 9950"/>
                <a:gd name="connsiteY5" fmla="*/ 4479 h 10006"/>
                <a:gd name="connsiteX6" fmla="*/ 1570 w 9950"/>
                <a:gd name="connsiteY6" fmla="*/ 5855 h 10006"/>
                <a:gd name="connsiteX7" fmla="*/ 1301 w 9950"/>
                <a:gd name="connsiteY7" fmla="*/ 7972 h 10006"/>
                <a:gd name="connsiteX8" fmla="*/ 979 w 9950"/>
                <a:gd name="connsiteY8" fmla="*/ 8808 h 10006"/>
                <a:gd name="connsiteX9" fmla="*/ 905 w 9950"/>
                <a:gd name="connsiteY9" fmla="*/ 10000 h 10006"/>
                <a:gd name="connsiteX10" fmla="*/ 413 w 9950"/>
                <a:gd name="connsiteY10" fmla="*/ 8271 h 10006"/>
                <a:gd name="connsiteX11" fmla="*/ 5 w 9950"/>
                <a:gd name="connsiteY11" fmla="*/ 6456 h 10006"/>
                <a:gd name="connsiteX12" fmla="*/ 694 w 9950"/>
                <a:gd name="connsiteY12" fmla="*/ 2765 h 10006"/>
                <a:gd name="connsiteX13" fmla="*/ 3127 w 9950"/>
                <a:gd name="connsiteY13" fmla="*/ 350 h 10006"/>
                <a:gd name="connsiteX14" fmla="*/ 5636 w 9950"/>
                <a:gd name="connsiteY14" fmla="*/ 162 h 10006"/>
                <a:gd name="connsiteX15" fmla="*/ 7277 w 9950"/>
                <a:gd name="connsiteY15" fmla="*/ 904 h 10006"/>
                <a:gd name="connsiteX16" fmla="*/ 8129 w 9950"/>
                <a:gd name="connsiteY16" fmla="*/ 1396 h 10006"/>
                <a:gd name="connsiteX17" fmla="*/ 8741 w 9950"/>
                <a:gd name="connsiteY17" fmla="*/ 2591 h 10006"/>
                <a:gd name="connsiteX18" fmla="*/ 9600 w 9950"/>
                <a:gd name="connsiteY18" fmla="*/ 4063 h 10006"/>
                <a:gd name="connsiteX19" fmla="*/ 9920 w 9950"/>
                <a:gd name="connsiteY19" fmla="*/ 6077 h 10006"/>
                <a:gd name="connsiteX20" fmla="*/ 9769 w 9950"/>
                <a:gd name="connsiteY20" fmla="*/ 8107 h 10006"/>
                <a:gd name="connsiteX21" fmla="*/ 9568 w 9950"/>
                <a:gd name="connsiteY21" fmla="*/ 8379 h 10006"/>
                <a:gd name="connsiteX22" fmla="*/ 9262 w 9950"/>
                <a:gd name="connsiteY22" fmla="*/ 9136 h 10006"/>
                <a:gd name="connsiteX23" fmla="*/ 9132 w 9950"/>
                <a:gd name="connsiteY23" fmla="*/ 7785 h 10006"/>
                <a:gd name="connsiteX24" fmla="*/ 8606 w 9950"/>
                <a:gd name="connsiteY24" fmla="*/ 6706 h 10006"/>
                <a:gd name="connsiteX25" fmla="*/ 8191 w 9950"/>
                <a:gd name="connsiteY25" fmla="*/ 5612 h 10006"/>
                <a:gd name="connsiteX26" fmla="*/ 7824 w 9950"/>
                <a:gd name="connsiteY26" fmla="*/ 3299 h 10006"/>
                <a:gd name="connsiteX27" fmla="*/ 7260 w 9950"/>
                <a:gd name="connsiteY27" fmla="*/ 2776 h 10006"/>
                <a:gd name="connsiteX0" fmla="*/ 7296 w 10164"/>
                <a:gd name="connsiteY0" fmla="*/ 2774 h 10000"/>
                <a:gd name="connsiteX1" fmla="*/ 7296 w 10164"/>
                <a:gd name="connsiteY1" fmla="*/ 2774 h 10000"/>
                <a:gd name="connsiteX2" fmla="*/ 5998 w 10164"/>
                <a:gd name="connsiteY2" fmla="*/ 2234 h 10000"/>
                <a:gd name="connsiteX3" fmla="*/ 3915 w 10164"/>
                <a:gd name="connsiteY3" fmla="*/ 2308 h 10000"/>
                <a:gd name="connsiteX4" fmla="*/ 2431 w 10164"/>
                <a:gd name="connsiteY4" fmla="*/ 3011 h 10000"/>
                <a:gd name="connsiteX5" fmla="*/ 1375 w 10164"/>
                <a:gd name="connsiteY5" fmla="*/ 4476 h 10000"/>
                <a:gd name="connsiteX6" fmla="*/ 1578 w 10164"/>
                <a:gd name="connsiteY6" fmla="*/ 5851 h 10000"/>
                <a:gd name="connsiteX7" fmla="*/ 1308 w 10164"/>
                <a:gd name="connsiteY7" fmla="*/ 7967 h 10000"/>
                <a:gd name="connsiteX8" fmla="*/ 984 w 10164"/>
                <a:gd name="connsiteY8" fmla="*/ 8803 h 10000"/>
                <a:gd name="connsiteX9" fmla="*/ 910 w 10164"/>
                <a:gd name="connsiteY9" fmla="*/ 9994 h 10000"/>
                <a:gd name="connsiteX10" fmla="*/ 415 w 10164"/>
                <a:gd name="connsiteY10" fmla="*/ 8266 h 10000"/>
                <a:gd name="connsiteX11" fmla="*/ 5 w 10164"/>
                <a:gd name="connsiteY11" fmla="*/ 6452 h 10000"/>
                <a:gd name="connsiteX12" fmla="*/ 697 w 10164"/>
                <a:gd name="connsiteY12" fmla="*/ 2763 h 10000"/>
                <a:gd name="connsiteX13" fmla="*/ 3143 w 10164"/>
                <a:gd name="connsiteY13" fmla="*/ 350 h 10000"/>
                <a:gd name="connsiteX14" fmla="*/ 5664 w 10164"/>
                <a:gd name="connsiteY14" fmla="*/ 162 h 10000"/>
                <a:gd name="connsiteX15" fmla="*/ 7314 w 10164"/>
                <a:gd name="connsiteY15" fmla="*/ 903 h 10000"/>
                <a:gd name="connsiteX16" fmla="*/ 8170 w 10164"/>
                <a:gd name="connsiteY16" fmla="*/ 1395 h 10000"/>
                <a:gd name="connsiteX17" fmla="*/ 8785 w 10164"/>
                <a:gd name="connsiteY17" fmla="*/ 2589 h 10000"/>
                <a:gd name="connsiteX18" fmla="*/ 9648 w 10164"/>
                <a:gd name="connsiteY18" fmla="*/ 4061 h 10000"/>
                <a:gd name="connsiteX19" fmla="*/ 9970 w 10164"/>
                <a:gd name="connsiteY19" fmla="*/ 6073 h 10000"/>
                <a:gd name="connsiteX20" fmla="*/ 10037 w 10164"/>
                <a:gd name="connsiteY20" fmla="*/ 8156 h 10000"/>
                <a:gd name="connsiteX21" fmla="*/ 9616 w 10164"/>
                <a:gd name="connsiteY21" fmla="*/ 8374 h 10000"/>
                <a:gd name="connsiteX22" fmla="*/ 9309 w 10164"/>
                <a:gd name="connsiteY22" fmla="*/ 9131 h 10000"/>
                <a:gd name="connsiteX23" fmla="*/ 9178 w 10164"/>
                <a:gd name="connsiteY23" fmla="*/ 7780 h 10000"/>
                <a:gd name="connsiteX24" fmla="*/ 8649 w 10164"/>
                <a:gd name="connsiteY24" fmla="*/ 6702 h 10000"/>
                <a:gd name="connsiteX25" fmla="*/ 8232 w 10164"/>
                <a:gd name="connsiteY25" fmla="*/ 5609 h 10000"/>
                <a:gd name="connsiteX26" fmla="*/ 7863 w 10164"/>
                <a:gd name="connsiteY26" fmla="*/ 3297 h 10000"/>
                <a:gd name="connsiteX27" fmla="*/ 7296 w 1016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145 w 10204"/>
                <a:gd name="connsiteY19" fmla="*/ 6181 h 10000"/>
                <a:gd name="connsiteX20" fmla="*/ 10037 w 10204"/>
                <a:gd name="connsiteY20" fmla="*/ 8156 h 10000"/>
                <a:gd name="connsiteX21" fmla="*/ 9616 w 10204"/>
                <a:gd name="connsiteY21" fmla="*/ 8374 h 10000"/>
                <a:gd name="connsiteX22" fmla="*/ 9309 w 10204"/>
                <a:gd name="connsiteY22" fmla="*/ 9131 h 10000"/>
                <a:gd name="connsiteX23" fmla="*/ 9178 w 10204"/>
                <a:gd name="connsiteY23" fmla="*/ 7780 h 10000"/>
                <a:gd name="connsiteX24" fmla="*/ 8649 w 10204"/>
                <a:gd name="connsiteY24" fmla="*/ 6702 h 10000"/>
                <a:gd name="connsiteX25" fmla="*/ 8232 w 10204"/>
                <a:gd name="connsiteY25" fmla="*/ 5609 h 10000"/>
                <a:gd name="connsiteX26" fmla="*/ 7863 w 10204"/>
                <a:gd name="connsiteY26" fmla="*/ 3297 h 10000"/>
                <a:gd name="connsiteX27" fmla="*/ 7296 w 1020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070 w 10204"/>
                <a:gd name="connsiteY19" fmla="*/ 4994 h 10000"/>
                <a:gd name="connsiteX20" fmla="*/ 10145 w 10204"/>
                <a:gd name="connsiteY20" fmla="*/ 6181 h 10000"/>
                <a:gd name="connsiteX21" fmla="*/ 10037 w 10204"/>
                <a:gd name="connsiteY21" fmla="*/ 8156 h 10000"/>
                <a:gd name="connsiteX22" fmla="*/ 9616 w 10204"/>
                <a:gd name="connsiteY22" fmla="*/ 8374 h 10000"/>
                <a:gd name="connsiteX23" fmla="*/ 9309 w 10204"/>
                <a:gd name="connsiteY23" fmla="*/ 9131 h 10000"/>
                <a:gd name="connsiteX24" fmla="*/ 9178 w 10204"/>
                <a:gd name="connsiteY24" fmla="*/ 7780 h 10000"/>
                <a:gd name="connsiteX25" fmla="*/ 8649 w 10204"/>
                <a:gd name="connsiteY25" fmla="*/ 6702 h 10000"/>
                <a:gd name="connsiteX26" fmla="*/ 8232 w 10204"/>
                <a:gd name="connsiteY26" fmla="*/ 5609 h 10000"/>
                <a:gd name="connsiteX27" fmla="*/ 7863 w 10204"/>
                <a:gd name="connsiteY27" fmla="*/ 3297 h 10000"/>
                <a:gd name="connsiteX28" fmla="*/ 7296 w 10204"/>
                <a:gd name="connsiteY28" fmla="*/ 2774 h 10000"/>
                <a:gd name="connsiteX0" fmla="*/ 7296 w 11034"/>
                <a:gd name="connsiteY0" fmla="*/ 2774 h 10000"/>
                <a:gd name="connsiteX1" fmla="*/ 7296 w 11034"/>
                <a:gd name="connsiteY1" fmla="*/ 2774 h 10000"/>
                <a:gd name="connsiteX2" fmla="*/ 5998 w 11034"/>
                <a:gd name="connsiteY2" fmla="*/ 2234 h 10000"/>
                <a:gd name="connsiteX3" fmla="*/ 3915 w 11034"/>
                <a:gd name="connsiteY3" fmla="*/ 2308 h 10000"/>
                <a:gd name="connsiteX4" fmla="*/ 2431 w 11034"/>
                <a:gd name="connsiteY4" fmla="*/ 3011 h 10000"/>
                <a:gd name="connsiteX5" fmla="*/ 1375 w 11034"/>
                <a:gd name="connsiteY5" fmla="*/ 4476 h 10000"/>
                <a:gd name="connsiteX6" fmla="*/ 1578 w 11034"/>
                <a:gd name="connsiteY6" fmla="*/ 5851 h 10000"/>
                <a:gd name="connsiteX7" fmla="*/ 1308 w 11034"/>
                <a:gd name="connsiteY7" fmla="*/ 7967 h 10000"/>
                <a:gd name="connsiteX8" fmla="*/ 984 w 11034"/>
                <a:gd name="connsiteY8" fmla="*/ 8803 h 10000"/>
                <a:gd name="connsiteX9" fmla="*/ 910 w 11034"/>
                <a:gd name="connsiteY9" fmla="*/ 9994 h 10000"/>
                <a:gd name="connsiteX10" fmla="*/ 415 w 11034"/>
                <a:gd name="connsiteY10" fmla="*/ 8266 h 10000"/>
                <a:gd name="connsiteX11" fmla="*/ 5 w 11034"/>
                <a:gd name="connsiteY11" fmla="*/ 6452 h 10000"/>
                <a:gd name="connsiteX12" fmla="*/ 697 w 11034"/>
                <a:gd name="connsiteY12" fmla="*/ 2763 h 10000"/>
                <a:gd name="connsiteX13" fmla="*/ 3143 w 11034"/>
                <a:gd name="connsiteY13" fmla="*/ 350 h 10000"/>
                <a:gd name="connsiteX14" fmla="*/ 5664 w 11034"/>
                <a:gd name="connsiteY14" fmla="*/ 162 h 10000"/>
                <a:gd name="connsiteX15" fmla="*/ 7314 w 11034"/>
                <a:gd name="connsiteY15" fmla="*/ 903 h 10000"/>
                <a:gd name="connsiteX16" fmla="*/ 8170 w 11034"/>
                <a:gd name="connsiteY16" fmla="*/ 1395 h 10000"/>
                <a:gd name="connsiteX17" fmla="*/ 8785 w 11034"/>
                <a:gd name="connsiteY17" fmla="*/ 2589 h 10000"/>
                <a:gd name="connsiteX18" fmla="*/ 9648 w 11034"/>
                <a:gd name="connsiteY18" fmla="*/ 4061 h 10000"/>
                <a:gd name="connsiteX19" fmla="*/ 10070 w 11034"/>
                <a:gd name="connsiteY19" fmla="*/ 4994 h 10000"/>
                <a:gd name="connsiteX20" fmla="*/ 10145 w 11034"/>
                <a:gd name="connsiteY20" fmla="*/ 6181 h 10000"/>
                <a:gd name="connsiteX21" fmla="*/ 11034 w 11034"/>
                <a:gd name="connsiteY21" fmla="*/ 6237 h 10000"/>
                <a:gd name="connsiteX22" fmla="*/ 10037 w 11034"/>
                <a:gd name="connsiteY22" fmla="*/ 8156 h 10000"/>
                <a:gd name="connsiteX23" fmla="*/ 9616 w 11034"/>
                <a:gd name="connsiteY23" fmla="*/ 8374 h 10000"/>
                <a:gd name="connsiteX24" fmla="*/ 9309 w 11034"/>
                <a:gd name="connsiteY24" fmla="*/ 9131 h 10000"/>
                <a:gd name="connsiteX25" fmla="*/ 9178 w 11034"/>
                <a:gd name="connsiteY25" fmla="*/ 7780 h 10000"/>
                <a:gd name="connsiteX26" fmla="*/ 8649 w 11034"/>
                <a:gd name="connsiteY26" fmla="*/ 6702 h 10000"/>
                <a:gd name="connsiteX27" fmla="*/ 8232 w 11034"/>
                <a:gd name="connsiteY27" fmla="*/ 5609 h 10000"/>
                <a:gd name="connsiteX28" fmla="*/ 7863 w 11034"/>
                <a:gd name="connsiteY28" fmla="*/ 3297 h 10000"/>
                <a:gd name="connsiteX29" fmla="*/ 7296 w 11034"/>
                <a:gd name="connsiteY29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406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9616 w 10147"/>
                <a:gd name="connsiteY21" fmla="*/ 8374 h 10000"/>
                <a:gd name="connsiteX22" fmla="*/ 9309 w 10147"/>
                <a:gd name="connsiteY22" fmla="*/ 9131 h 10000"/>
                <a:gd name="connsiteX23" fmla="*/ 9178 w 10147"/>
                <a:gd name="connsiteY23" fmla="*/ 7780 h 10000"/>
                <a:gd name="connsiteX24" fmla="*/ 8649 w 10147"/>
                <a:gd name="connsiteY24" fmla="*/ 6702 h 10000"/>
                <a:gd name="connsiteX25" fmla="*/ 8232 w 10147"/>
                <a:gd name="connsiteY25" fmla="*/ 5609 h 10000"/>
                <a:gd name="connsiteX26" fmla="*/ 7863 w 10147"/>
                <a:gd name="connsiteY26" fmla="*/ 3297 h 10000"/>
                <a:gd name="connsiteX27" fmla="*/ 7296 w 10147"/>
                <a:gd name="connsiteY27" fmla="*/ 2774 h 10000"/>
                <a:gd name="connsiteX0" fmla="*/ 7296 w 10179"/>
                <a:gd name="connsiteY0" fmla="*/ 2774 h 10000"/>
                <a:gd name="connsiteX1" fmla="*/ 7296 w 10179"/>
                <a:gd name="connsiteY1" fmla="*/ 2774 h 10000"/>
                <a:gd name="connsiteX2" fmla="*/ 5998 w 10179"/>
                <a:gd name="connsiteY2" fmla="*/ 2234 h 10000"/>
                <a:gd name="connsiteX3" fmla="*/ 3915 w 10179"/>
                <a:gd name="connsiteY3" fmla="*/ 2308 h 10000"/>
                <a:gd name="connsiteX4" fmla="*/ 2431 w 10179"/>
                <a:gd name="connsiteY4" fmla="*/ 3011 h 10000"/>
                <a:gd name="connsiteX5" fmla="*/ 1375 w 10179"/>
                <a:gd name="connsiteY5" fmla="*/ 4476 h 10000"/>
                <a:gd name="connsiteX6" fmla="*/ 1578 w 10179"/>
                <a:gd name="connsiteY6" fmla="*/ 5851 h 10000"/>
                <a:gd name="connsiteX7" fmla="*/ 1308 w 10179"/>
                <a:gd name="connsiteY7" fmla="*/ 7967 h 10000"/>
                <a:gd name="connsiteX8" fmla="*/ 984 w 10179"/>
                <a:gd name="connsiteY8" fmla="*/ 8803 h 10000"/>
                <a:gd name="connsiteX9" fmla="*/ 910 w 10179"/>
                <a:gd name="connsiteY9" fmla="*/ 9994 h 10000"/>
                <a:gd name="connsiteX10" fmla="*/ 415 w 10179"/>
                <a:gd name="connsiteY10" fmla="*/ 8266 h 10000"/>
                <a:gd name="connsiteX11" fmla="*/ 5 w 10179"/>
                <a:gd name="connsiteY11" fmla="*/ 6452 h 10000"/>
                <a:gd name="connsiteX12" fmla="*/ 697 w 10179"/>
                <a:gd name="connsiteY12" fmla="*/ 2763 h 10000"/>
                <a:gd name="connsiteX13" fmla="*/ 3143 w 10179"/>
                <a:gd name="connsiteY13" fmla="*/ 350 h 10000"/>
                <a:gd name="connsiteX14" fmla="*/ 5664 w 10179"/>
                <a:gd name="connsiteY14" fmla="*/ 162 h 10000"/>
                <a:gd name="connsiteX15" fmla="*/ 7314 w 10179"/>
                <a:gd name="connsiteY15" fmla="*/ 903 h 10000"/>
                <a:gd name="connsiteX16" fmla="*/ 8170 w 10179"/>
                <a:gd name="connsiteY16" fmla="*/ 1395 h 10000"/>
                <a:gd name="connsiteX17" fmla="*/ 8785 w 10179"/>
                <a:gd name="connsiteY17" fmla="*/ 2589 h 10000"/>
                <a:gd name="connsiteX18" fmla="*/ 9648 w 10179"/>
                <a:gd name="connsiteY18" fmla="*/ 3791 h 10000"/>
                <a:gd name="connsiteX19" fmla="*/ 10070 w 10179"/>
                <a:gd name="connsiteY19" fmla="*/ 4994 h 10000"/>
                <a:gd name="connsiteX20" fmla="*/ 10145 w 10179"/>
                <a:gd name="connsiteY20" fmla="*/ 6181 h 10000"/>
                <a:gd name="connsiteX21" fmla="*/ 10143 w 10179"/>
                <a:gd name="connsiteY21" fmla="*/ 6946 h 10000"/>
                <a:gd name="connsiteX22" fmla="*/ 9616 w 10179"/>
                <a:gd name="connsiteY22" fmla="*/ 8374 h 10000"/>
                <a:gd name="connsiteX23" fmla="*/ 9309 w 10179"/>
                <a:gd name="connsiteY23" fmla="*/ 9131 h 10000"/>
                <a:gd name="connsiteX24" fmla="*/ 9178 w 10179"/>
                <a:gd name="connsiteY24" fmla="*/ 7780 h 10000"/>
                <a:gd name="connsiteX25" fmla="*/ 8649 w 10179"/>
                <a:gd name="connsiteY25" fmla="*/ 6702 h 10000"/>
                <a:gd name="connsiteX26" fmla="*/ 8232 w 10179"/>
                <a:gd name="connsiteY26" fmla="*/ 5609 h 10000"/>
                <a:gd name="connsiteX27" fmla="*/ 7863 w 10179"/>
                <a:gd name="connsiteY27" fmla="*/ 3297 h 10000"/>
                <a:gd name="connsiteX28" fmla="*/ 7296 w 10179"/>
                <a:gd name="connsiteY28" fmla="*/ 2774 h 10000"/>
                <a:gd name="connsiteX0" fmla="*/ 7300 w 10183"/>
                <a:gd name="connsiteY0" fmla="*/ 2796 h 10022"/>
                <a:gd name="connsiteX1" fmla="*/ 7300 w 10183"/>
                <a:gd name="connsiteY1" fmla="*/ 2796 h 10022"/>
                <a:gd name="connsiteX2" fmla="*/ 6002 w 10183"/>
                <a:gd name="connsiteY2" fmla="*/ 2256 h 10022"/>
                <a:gd name="connsiteX3" fmla="*/ 3919 w 10183"/>
                <a:gd name="connsiteY3" fmla="*/ 2330 h 10022"/>
                <a:gd name="connsiteX4" fmla="*/ 2435 w 10183"/>
                <a:gd name="connsiteY4" fmla="*/ 3033 h 10022"/>
                <a:gd name="connsiteX5" fmla="*/ 1379 w 10183"/>
                <a:gd name="connsiteY5" fmla="*/ 4498 h 10022"/>
                <a:gd name="connsiteX6" fmla="*/ 1582 w 10183"/>
                <a:gd name="connsiteY6" fmla="*/ 5873 h 10022"/>
                <a:gd name="connsiteX7" fmla="*/ 1312 w 10183"/>
                <a:gd name="connsiteY7" fmla="*/ 7989 h 10022"/>
                <a:gd name="connsiteX8" fmla="*/ 988 w 10183"/>
                <a:gd name="connsiteY8" fmla="*/ 8825 h 10022"/>
                <a:gd name="connsiteX9" fmla="*/ 914 w 10183"/>
                <a:gd name="connsiteY9" fmla="*/ 10016 h 10022"/>
                <a:gd name="connsiteX10" fmla="*/ 419 w 10183"/>
                <a:gd name="connsiteY10" fmla="*/ 8288 h 10022"/>
                <a:gd name="connsiteX11" fmla="*/ 9 w 10183"/>
                <a:gd name="connsiteY11" fmla="*/ 6474 h 10022"/>
                <a:gd name="connsiteX12" fmla="*/ 473 w 10183"/>
                <a:gd name="connsiteY12" fmla="*/ 2855 h 10022"/>
                <a:gd name="connsiteX13" fmla="*/ 3147 w 10183"/>
                <a:gd name="connsiteY13" fmla="*/ 372 h 10022"/>
                <a:gd name="connsiteX14" fmla="*/ 5668 w 10183"/>
                <a:gd name="connsiteY14" fmla="*/ 184 h 10022"/>
                <a:gd name="connsiteX15" fmla="*/ 7318 w 10183"/>
                <a:gd name="connsiteY15" fmla="*/ 925 h 10022"/>
                <a:gd name="connsiteX16" fmla="*/ 8174 w 10183"/>
                <a:gd name="connsiteY16" fmla="*/ 1417 h 10022"/>
                <a:gd name="connsiteX17" fmla="*/ 8789 w 10183"/>
                <a:gd name="connsiteY17" fmla="*/ 2611 h 10022"/>
                <a:gd name="connsiteX18" fmla="*/ 9652 w 10183"/>
                <a:gd name="connsiteY18" fmla="*/ 3813 h 10022"/>
                <a:gd name="connsiteX19" fmla="*/ 10074 w 10183"/>
                <a:gd name="connsiteY19" fmla="*/ 5016 h 10022"/>
                <a:gd name="connsiteX20" fmla="*/ 10149 w 10183"/>
                <a:gd name="connsiteY20" fmla="*/ 6203 h 10022"/>
                <a:gd name="connsiteX21" fmla="*/ 10147 w 10183"/>
                <a:gd name="connsiteY21" fmla="*/ 6968 h 10022"/>
                <a:gd name="connsiteX22" fmla="*/ 9620 w 10183"/>
                <a:gd name="connsiteY22" fmla="*/ 8396 h 10022"/>
                <a:gd name="connsiteX23" fmla="*/ 9313 w 10183"/>
                <a:gd name="connsiteY23" fmla="*/ 9153 h 10022"/>
                <a:gd name="connsiteX24" fmla="*/ 9182 w 10183"/>
                <a:gd name="connsiteY24" fmla="*/ 7802 h 10022"/>
                <a:gd name="connsiteX25" fmla="*/ 8653 w 10183"/>
                <a:gd name="connsiteY25" fmla="*/ 6724 h 10022"/>
                <a:gd name="connsiteX26" fmla="*/ 8236 w 10183"/>
                <a:gd name="connsiteY26" fmla="*/ 5631 h 10022"/>
                <a:gd name="connsiteX27" fmla="*/ 7867 w 10183"/>
                <a:gd name="connsiteY27" fmla="*/ 3319 h 10022"/>
                <a:gd name="connsiteX28" fmla="*/ 7300 w 10183"/>
                <a:gd name="connsiteY28" fmla="*/ 2796 h 10022"/>
                <a:gd name="connsiteX0" fmla="*/ 7295 w 10178"/>
                <a:gd name="connsiteY0" fmla="*/ 2790 h 10016"/>
                <a:gd name="connsiteX1" fmla="*/ 7295 w 10178"/>
                <a:gd name="connsiteY1" fmla="*/ 2790 h 10016"/>
                <a:gd name="connsiteX2" fmla="*/ 5997 w 10178"/>
                <a:gd name="connsiteY2" fmla="*/ 2250 h 10016"/>
                <a:gd name="connsiteX3" fmla="*/ 3914 w 10178"/>
                <a:gd name="connsiteY3" fmla="*/ 2324 h 10016"/>
                <a:gd name="connsiteX4" fmla="*/ 2430 w 10178"/>
                <a:gd name="connsiteY4" fmla="*/ 3027 h 10016"/>
                <a:gd name="connsiteX5" fmla="*/ 1374 w 10178"/>
                <a:gd name="connsiteY5" fmla="*/ 4492 h 10016"/>
                <a:gd name="connsiteX6" fmla="*/ 1577 w 10178"/>
                <a:gd name="connsiteY6" fmla="*/ 5867 h 10016"/>
                <a:gd name="connsiteX7" fmla="*/ 1307 w 10178"/>
                <a:gd name="connsiteY7" fmla="*/ 7983 h 10016"/>
                <a:gd name="connsiteX8" fmla="*/ 983 w 10178"/>
                <a:gd name="connsiteY8" fmla="*/ 8819 h 10016"/>
                <a:gd name="connsiteX9" fmla="*/ 909 w 10178"/>
                <a:gd name="connsiteY9" fmla="*/ 10010 h 10016"/>
                <a:gd name="connsiteX10" fmla="*/ 414 w 10178"/>
                <a:gd name="connsiteY10" fmla="*/ 8282 h 10016"/>
                <a:gd name="connsiteX11" fmla="*/ 4 w 10178"/>
                <a:gd name="connsiteY11" fmla="*/ 6468 h 10016"/>
                <a:gd name="connsiteX12" fmla="*/ 639 w 10178"/>
                <a:gd name="connsiteY12" fmla="*/ 2708 h 10016"/>
                <a:gd name="connsiteX13" fmla="*/ 3142 w 10178"/>
                <a:gd name="connsiteY13" fmla="*/ 366 h 10016"/>
                <a:gd name="connsiteX14" fmla="*/ 5663 w 10178"/>
                <a:gd name="connsiteY14" fmla="*/ 178 h 10016"/>
                <a:gd name="connsiteX15" fmla="*/ 7313 w 10178"/>
                <a:gd name="connsiteY15" fmla="*/ 919 h 10016"/>
                <a:gd name="connsiteX16" fmla="*/ 8169 w 10178"/>
                <a:gd name="connsiteY16" fmla="*/ 1411 h 10016"/>
                <a:gd name="connsiteX17" fmla="*/ 8784 w 10178"/>
                <a:gd name="connsiteY17" fmla="*/ 2605 h 10016"/>
                <a:gd name="connsiteX18" fmla="*/ 9647 w 10178"/>
                <a:gd name="connsiteY18" fmla="*/ 3807 h 10016"/>
                <a:gd name="connsiteX19" fmla="*/ 10069 w 10178"/>
                <a:gd name="connsiteY19" fmla="*/ 5010 h 10016"/>
                <a:gd name="connsiteX20" fmla="*/ 10144 w 10178"/>
                <a:gd name="connsiteY20" fmla="*/ 6197 h 10016"/>
                <a:gd name="connsiteX21" fmla="*/ 10142 w 10178"/>
                <a:gd name="connsiteY21" fmla="*/ 6962 h 10016"/>
                <a:gd name="connsiteX22" fmla="*/ 9615 w 10178"/>
                <a:gd name="connsiteY22" fmla="*/ 8390 h 10016"/>
                <a:gd name="connsiteX23" fmla="*/ 9308 w 10178"/>
                <a:gd name="connsiteY23" fmla="*/ 9147 h 10016"/>
                <a:gd name="connsiteX24" fmla="*/ 9177 w 10178"/>
                <a:gd name="connsiteY24" fmla="*/ 7796 h 10016"/>
                <a:gd name="connsiteX25" fmla="*/ 8648 w 10178"/>
                <a:gd name="connsiteY25" fmla="*/ 6718 h 10016"/>
                <a:gd name="connsiteX26" fmla="*/ 8231 w 10178"/>
                <a:gd name="connsiteY26" fmla="*/ 5625 h 10016"/>
                <a:gd name="connsiteX27" fmla="*/ 7862 w 10178"/>
                <a:gd name="connsiteY27" fmla="*/ 3313 h 10016"/>
                <a:gd name="connsiteX28" fmla="*/ 7295 w 10178"/>
                <a:gd name="connsiteY28" fmla="*/ 2790 h 10016"/>
                <a:gd name="connsiteX0" fmla="*/ 7295 w 10175"/>
                <a:gd name="connsiteY0" fmla="*/ 2790 h 10016"/>
                <a:gd name="connsiteX1" fmla="*/ 7295 w 10175"/>
                <a:gd name="connsiteY1" fmla="*/ 2790 h 10016"/>
                <a:gd name="connsiteX2" fmla="*/ 5997 w 10175"/>
                <a:gd name="connsiteY2" fmla="*/ 2250 h 10016"/>
                <a:gd name="connsiteX3" fmla="*/ 3914 w 10175"/>
                <a:gd name="connsiteY3" fmla="*/ 2324 h 10016"/>
                <a:gd name="connsiteX4" fmla="*/ 2430 w 10175"/>
                <a:gd name="connsiteY4" fmla="*/ 3027 h 10016"/>
                <a:gd name="connsiteX5" fmla="*/ 1374 w 10175"/>
                <a:gd name="connsiteY5" fmla="*/ 4492 h 10016"/>
                <a:gd name="connsiteX6" fmla="*/ 1577 w 10175"/>
                <a:gd name="connsiteY6" fmla="*/ 5867 h 10016"/>
                <a:gd name="connsiteX7" fmla="*/ 1307 w 10175"/>
                <a:gd name="connsiteY7" fmla="*/ 7983 h 10016"/>
                <a:gd name="connsiteX8" fmla="*/ 983 w 10175"/>
                <a:gd name="connsiteY8" fmla="*/ 8819 h 10016"/>
                <a:gd name="connsiteX9" fmla="*/ 909 w 10175"/>
                <a:gd name="connsiteY9" fmla="*/ 10010 h 10016"/>
                <a:gd name="connsiteX10" fmla="*/ 414 w 10175"/>
                <a:gd name="connsiteY10" fmla="*/ 8282 h 10016"/>
                <a:gd name="connsiteX11" fmla="*/ 4 w 10175"/>
                <a:gd name="connsiteY11" fmla="*/ 6468 h 10016"/>
                <a:gd name="connsiteX12" fmla="*/ 639 w 10175"/>
                <a:gd name="connsiteY12" fmla="*/ 2708 h 10016"/>
                <a:gd name="connsiteX13" fmla="*/ 3142 w 10175"/>
                <a:gd name="connsiteY13" fmla="*/ 366 h 10016"/>
                <a:gd name="connsiteX14" fmla="*/ 5663 w 10175"/>
                <a:gd name="connsiteY14" fmla="*/ 178 h 10016"/>
                <a:gd name="connsiteX15" fmla="*/ 7313 w 10175"/>
                <a:gd name="connsiteY15" fmla="*/ 919 h 10016"/>
                <a:gd name="connsiteX16" fmla="*/ 8169 w 10175"/>
                <a:gd name="connsiteY16" fmla="*/ 1411 h 10016"/>
                <a:gd name="connsiteX17" fmla="*/ 8784 w 10175"/>
                <a:gd name="connsiteY17" fmla="*/ 2605 h 10016"/>
                <a:gd name="connsiteX18" fmla="*/ 9647 w 10175"/>
                <a:gd name="connsiteY18" fmla="*/ 3807 h 10016"/>
                <a:gd name="connsiteX19" fmla="*/ 10069 w 10175"/>
                <a:gd name="connsiteY19" fmla="*/ 5010 h 10016"/>
                <a:gd name="connsiteX20" fmla="*/ 10142 w 10175"/>
                <a:gd name="connsiteY20" fmla="*/ 6962 h 10016"/>
                <a:gd name="connsiteX21" fmla="*/ 9615 w 10175"/>
                <a:gd name="connsiteY21" fmla="*/ 8390 h 10016"/>
                <a:gd name="connsiteX22" fmla="*/ 9308 w 10175"/>
                <a:gd name="connsiteY22" fmla="*/ 9147 h 10016"/>
                <a:gd name="connsiteX23" fmla="*/ 9177 w 10175"/>
                <a:gd name="connsiteY23" fmla="*/ 7796 h 10016"/>
                <a:gd name="connsiteX24" fmla="*/ 8648 w 10175"/>
                <a:gd name="connsiteY24" fmla="*/ 6718 h 10016"/>
                <a:gd name="connsiteX25" fmla="*/ 8231 w 10175"/>
                <a:gd name="connsiteY25" fmla="*/ 5625 h 10016"/>
                <a:gd name="connsiteX26" fmla="*/ 7862 w 10175"/>
                <a:gd name="connsiteY26" fmla="*/ 3313 h 10016"/>
                <a:gd name="connsiteX27" fmla="*/ 7295 w 10175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77 w 10084"/>
                <a:gd name="connsiteY6" fmla="*/ 5867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463 w 10084"/>
                <a:gd name="connsiteY7" fmla="*/ 6078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2841 w 10084"/>
                <a:gd name="connsiteY6" fmla="*/ 5555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358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7 w 10086"/>
                <a:gd name="connsiteY0" fmla="*/ 2800 h 10026"/>
                <a:gd name="connsiteX1" fmla="*/ 7297 w 10086"/>
                <a:gd name="connsiteY1" fmla="*/ 2800 h 10026"/>
                <a:gd name="connsiteX2" fmla="*/ 5999 w 10086"/>
                <a:gd name="connsiteY2" fmla="*/ 2260 h 10026"/>
                <a:gd name="connsiteX3" fmla="*/ 3916 w 10086"/>
                <a:gd name="connsiteY3" fmla="*/ 2334 h 10026"/>
                <a:gd name="connsiteX4" fmla="*/ 2432 w 10086"/>
                <a:gd name="connsiteY4" fmla="*/ 3037 h 10026"/>
                <a:gd name="connsiteX5" fmla="*/ 1376 w 10086"/>
                <a:gd name="connsiteY5" fmla="*/ 4502 h 10026"/>
                <a:gd name="connsiteX6" fmla="*/ 1636 w 10086"/>
                <a:gd name="connsiteY6" fmla="*/ 6651 h 10026"/>
                <a:gd name="connsiteX7" fmla="*/ 1081 w 10086"/>
                <a:gd name="connsiteY7" fmla="*/ 7923 h 10026"/>
                <a:gd name="connsiteX8" fmla="*/ 985 w 10086"/>
                <a:gd name="connsiteY8" fmla="*/ 8829 h 10026"/>
                <a:gd name="connsiteX9" fmla="*/ 911 w 10086"/>
                <a:gd name="connsiteY9" fmla="*/ 10020 h 10026"/>
                <a:gd name="connsiteX10" fmla="*/ 416 w 10086"/>
                <a:gd name="connsiteY10" fmla="*/ 8292 h 10026"/>
                <a:gd name="connsiteX11" fmla="*/ 6 w 10086"/>
                <a:gd name="connsiteY11" fmla="*/ 6478 h 10026"/>
                <a:gd name="connsiteX12" fmla="*/ 755 w 10086"/>
                <a:gd name="connsiteY12" fmla="*/ 2929 h 10026"/>
                <a:gd name="connsiteX13" fmla="*/ 3144 w 10086"/>
                <a:gd name="connsiteY13" fmla="*/ 376 h 10026"/>
                <a:gd name="connsiteX14" fmla="*/ 5665 w 10086"/>
                <a:gd name="connsiteY14" fmla="*/ 188 h 10026"/>
                <a:gd name="connsiteX15" fmla="*/ 7315 w 10086"/>
                <a:gd name="connsiteY15" fmla="*/ 929 h 10026"/>
                <a:gd name="connsiteX16" fmla="*/ 8171 w 10086"/>
                <a:gd name="connsiteY16" fmla="*/ 1421 h 10026"/>
                <a:gd name="connsiteX17" fmla="*/ 8786 w 10086"/>
                <a:gd name="connsiteY17" fmla="*/ 2615 h 10026"/>
                <a:gd name="connsiteX18" fmla="*/ 9649 w 10086"/>
                <a:gd name="connsiteY18" fmla="*/ 3817 h 10026"/>
                <a:gd name="connsiteX19" fmla="*/ 10071 w 10086"/>
                <a:gd name="connsiteY19" fmla="*/ 5020 h 10026"/>
                <a:gd name="connsiteX20" fmla="*/ 9802 w 10086"/>
                <a:gd name="connsiteY20" fmla="*/ 7886 h 10026"/>
                <a:gd name="connsiteX21" fmla="*/ 9617 w 10086"/>
                <a:gd name="connsiteY21" fmla="*/ 8400 h 10026"/>
                <a:gd name="connsiteX22" fmla="*/ 9310 w 10086"/>
                <a:gd name="connsiteY22" fmla="*/ 9368 h 10026"/>
                <a:gd name="connsiteX23" fmla="*/ 9179 w 10086"/>
                <a:gd name="connsiteY23" fmla="*/ 7806 h 10026"/>
                <a:gd name="connsiteX24" fmla="*/ 8650 w 10086"/>
                <a:gd name="connsiteY24" fmla="*/ 6728 h 10026"/>
                <a:gd name="connsiteX25" fmla="*/ 8233 w 10086"/>
                <a:gd name="connsiteY25" fmla="*/ 5635 h 10026"/>
                <a:gd name="connsiteX26" fmla="*/ 7864 w 10086"/>
                <a:gd name="connsiteY26" fmla="*/ 3323 h 10026"/>
                <a:gd name="connsiteX27" fmla="*/ 7297 w 10086"/>
                <a:gd name="connsiteY27" fmla="*/ 2800 h 10026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665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8035 w 10086"/>
                <a:gd name="connsiteY26" fmla="*/ 3265 h 10038"/>
                <a:gd name="connsiteX27" fmla="*/ 7297 w 10086"/>
                <a:gd name="connsiteY27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40 h 10066"/>
                <a:gd name="connsiteX1" fmla="*/ 7292 w 10081"/>
                <a:gd name="connsiteY1" fmla="*/ 2840 h 10066"/>
                <a:gd name="connsiteX2" fmla="*/ 6051 w 10081"/>
                <a:gd name="connsiteY2" fmla="*/ 2019 h 10066"/>
                <a:gd name="connsiteX3" fmla="*/ 3911 w 10081"/>
                <a:gd name="connsiteY3" fmla="*/ 2093 h 10066"/>
                <a:gd name="connsiteX4" fmla="*/ 2598 w 10081"/>
                <a:gd name="connsiteY4" fmla="*/ 2725 h 10066"/>
                <a:gd name="connsiteX5" fmla="*/ 1371 w 10081"/>
                <a:gd name="connsiteY5" fmla="*/ 4542 h 10066"/>
                <a:gd name="connsiteX6" fmla="*/ 1631 w 10081"/>
                <a:gd name="connsiteY6" fmla="*/ 6691 h 10066"/>
                <a:gd name="connsiteX7" fmla="*/ 1076 w 10081"/>
                <a:gd name="connsiteY7" fmla="*/ 7963 h 10066"/>
                <a:gd name="connsiteX8" fmla="*/ 980 w 10081"/>
                <a:gd name="connsiteY8" fmla="*/ 8869 h 10066"/>
                <a:gd name="connsiteX9" fmla="*/ 906 w 10081"/>
                <a:gd name="connsiteY9" fmla="*/ 10060 h 10066"/>
                <a:gd name="connsiteX10" fmla="*/ 411 w 10081"/>
                <a:gd name="connsiteY10" fmla="*/ 8332 h 10066"/>
                <a:gd name="connsiteX11" fmla="*/ 1 w 10081"/>
                <a:gd name="connsiteY11" fmla="*/ 6518 h 10066"/>
                <a:gd name="connsiteX12" fmla="*/ 500 w 10081"/>
                <a:gd name="connsiteY12" fmla="*/ 3354 h 10066"/>
                <a:gd name="connsiteX13" fmla="*/ 3310 w 10081"/>
                <a:gd name="connsiteY13" fmla="*/ 275 h 10066"/>
                <a:gd name="connsiteX14" fmla="*/ 5888 w 10081"/>
                <a:gd name="connsiteY14" fmla="*/ 228 h 10066"/>
                <a:gd name="connsiteX15" fmla="*/ 7310 w 10081"/>
                <a:gd name="connsiteY15" fmla="*/ 969 h 10066"/>
                <a:gd name="connsiteX16" fmla="*/ 8166 w 10081"/>
                <a:gd name="connsiteY16" fmla="*/ 1461 h 10066"/>
                <a:gd name="connsiteX17" fmla="*/ 8781 w 10081"/>
                <a:gd name="connsiteY17" fmla="*/ 2655 h 10066"/>
                <a:gd name="connsiteX18" fmla="*/ 9644 w 10081"/>
                <a:gd name="connsiteY18" fmla="*/ 3857 h 10066"/>
                <a:gd name="connsiteX19" fmla="*/ 10066 w 10081"/>
                <a:gd name="connsiteY19" fmla="*/ 5060 h 10066"/>
                <a:gd name="connsiteX20" fmla="*/ 9797 w 10081"/>
                <a:gd name="connsiteY20" fmla="*/ 7926 h 10066"/>
                <a:gd name="connsiteX21" fmla="*/ 9612 w 10081"/>
                <a:gd name="connsiteY21" fmla="*/ 8440 h 10066"/>
                <a:gd name="connsiteX22" fmla="*/ 9305 w 10081"/>
                <a:gd name="connsiteY22" fmla="*/ 9408 h 10066"/>
                <a:gd name="connsiteX23" fmla="*/ 9174 w 10081"/>
                <a:gd name="connsiteY23" fmla="*/ 7846 h 10066"/>
                <a:gd name="connsiteX24" fmla="*/ 8645 w 10081"/>
                <a:gd name="connsiteY24" fmla="*/ 6768 h 10066"/>
                <a:gd name="connsiteX25" fmla="*/ 8228 w 10081"/>
                <a:gd name="connsiteY25" fmla="*/ 5675 h 10066"/>
                <a:gd name="connsiteX26" fmla="*/ 8030 w 10081"/>
                <a:gd name="connsiteY26" fmla="*/ 3293 h 10066"/>
                <a:gd name="connsiteX27" fmla="*/ 7292 w 10081"/>
                <a:gd name="connsiteY27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5060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4568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6308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7504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110"/>
                <a:gd name="connsiteY0" fmla="*/ 2840 h 10066"/>
                <a:gd name="connsiteX1" fmla="*/ 7292 w 10110"/>
                <a:gd name="connsiteY1" fmla="*/ 2840 h 10066"/>
                <a:gd name="connsiteX2" fmla="*/ 6051 w 10110"/>
                <a:gd name="connsiteY2" fmla="*/ 2019 h 10066"/>
                <a:gd name="connsiteX3" fmla="*/ 3911 w 10110"/>
                <a:gd name="connsiteY3" fmla="*/ 2093 h 10066"/>
                <a:gd name="connsiteX4" fmla="*/ 2598 w 10110"/>
                <a:gd name="connsiteY4" fmla="*/ 2725 h 10066"/>
                <a:gd name="connsiteX5" fmla="*/ 1371 w 10110"/>
                <a:gd name="connsiteY5" fmla="*/ 4542 h 10066"/>
                <a:gd name="connsiteX6" fmla="*/ 1631 w 10110"/>
                <a:gd name="connsiteY6" fmla="*/ 6691 h 10066"/>
                <a:gd name="connsiteX7" fmla="*/ 1076 w 10110"/>
                <a:gd name="connsiteY7" fmla="*/ 7963 h 10066"/>
                <a:gd name="connsiteX8" fmla="*/ 980 w 10110"/>
                <a:gd name="connsiteY8" fmla="*/ 8869 h 10066"/>
                <a:gd name="connsiteX9" fmla="*/ 906 w 10110"/>
                <a:gd name="connsiteY9" fmla="*/ 10060 h 10066"/>
                <a:gd name="connsiteX10" fmla="*/ 411 w 10110"/>
                <a:gd name="connsiteY10" fmla="*/ 8332 h 10066"/>
                <a:gd name="connsiteX11" fmla="*/ 1 w 10110"/>
                <a:gd name="connsiteY11" fmla="*/ 6518 h 10066"/>
                <a:gd name="connsiteX12" fmla="*/ 500 w 10110"/>
                <a:gd name="connsiteY12" fmla="*/ 3354 h 10066"/>
                <a:gd name="connsiteX13" fmla="*/ 3310 w 10110"/>
                <a:gd name="connsiteY13" fmla="*/ 275 h 10066"/>
                <a:gd name="connsiteX14" fmla="*/ 5888 w 10110"/>
                <a:gd name="connsiteY14" fmla="*/ 228 h 10066"/>
                <a:gd name="connsiteX15" fmla="*/ 7310 w 10110"/>
                <a:gd name="connsiteY15" fmla="*/ 969 h 10066"/>
                <a:gd name="connsiteX16" fmla="*/ 8166 w 10110"/>
                <a:gd name="connsiteY16" fmla="*/ 1461 h 10066"/>
                <a:gd name="connsiteX17" fmla="*/ 8781 w 10110"/>
                <a:gd name="connsiteY17" fmla="*/ 2655 h 10066"/>
                <a:gd name="connsiteX18" fmla="*/ 10066 w 10110"/>
                <a:gd name="connsiteY18" fmla="*/ 4568 h 10066"/>
                <a:gd name="connsiteX19" fmla="*/ 9797 w 10110"/>
                <a:gd name="connsiteY19" fmla="*/ 7926 h 10066"/>
                <a:gd name="connsiteX20" fmla="*/ 9612 w 10110"/>
                <a:gd name="connsiteY20" fmla="*/ 8440 h 10066"/>
                <a:gd name="connsiteX21" fmla="*/ 9305 w 10110"/>
                <a:gd name="connsiteY21" fmla="*/ 9408 h 10066"/>
                <a:gd name="connsiteX22" fmla="*/ 9174 w 10110"/>
                <a:gd name="connsiteY22" fmla="*/ 7846 h 10066"/>
                <a:gd name="connsiteX23" fmla="*/ 8645 w 10110"/>
                <a:gd name="connsiteY23" fmla="*/ 6768 h 10066"/>
                <a:gd name="connsiteX24" fmla="*/ 8228 w 10110"/>
                <a:gd name="connsiteY24" fmla="*/ 5675 h 10066"/>
                <a:gd name="connsiteX25" fmla="*/ 8030 w 10110"/>
                <a:gd name="connsiteY25" fmla="*/ 3293 h 10066"/>
                <a:gd name="connsiteX26" fmla="*/ 7292 w 10110"/>
                <a:gd name="connsiteY26" fmla="*/ 2840 h 10066"/>
                <a:gd name="connsiteX0" fmla="*/ 7292 w 10279"/>
                <a:gd name="connsiteY0" fmla="*/ 2840 h 10066"/>
                <a:gd name="connsiteX1" fmla="*/ 7292 w 10279"/>
                <a:gd name="connsiteY1" fmla="*/ 2840 h 10066"/>
                <a:gd name="connsiteX2" fmla="*/ 6051 w 10279"/>
                <a:gd name="connsiteY2" fmla="*/ 2019 h 10066"/>
                <a:gd name="connsiteX3" fmla="*/ 3911 w 10279"/>
                <a:gd name="connsiteY3" fmla="*/ 2093 h 10066"/>
                <a:gd name="connsiteX4" fmla="*/ 2598 w 10279"/>
                <a:gd name="connsiteY4" fmla="*/ 2725 h 10066"/>
                <a:gd name="connsiteX5" fmla="*/ 1371 w 10279"/>
                <a:gd name="connsiteY5" fmla="*/ 4542 h 10066"/>
                <a:gd name="connsiteX6" fmla="*/ 1631 w 10279"/>
                <a:gd name="connsiteY6" fmla="*/ 6691 h 10066"/>
                <a:gd name="connsiteX7" fmla="*/ 1076 w 10279"/>
                <a:gd name="connsiteY7" fmla="*/ 7963 h 10066"/>
                <a:gd name="connsiteX8" fmla="*/ 980 w 10279"/>
                <a:gd name="connsiteY8" fmla="*/ 8869 h 10066"/>
                <a:gd name="connsiteX9" fmla="*/ 906 w 10279"/>
                <a:gd name="connsiteY9" fmla="*/ 10060 h 10066"/>
                <a:gd name="connsiteX10" fmla="*/ 411 w 10279"/>
                <a:gd name="connsiteY10" fmla="*/ 8332 h 10066"/>
                <a:gd name="connsiteX11" fmla="*/ 1 w 10279"/>
                <a:gd name="connsiteY11" fmla="*/ 6518 h 10066"/>
                <a:gd name="connsiteX12" fmla="*/ 500 w 10279"/>
                <a:gd name="connsiteY12" fmla="*/ 3354 h 10066"/>
                <a:gd name="connsiteX13" fmla="*/ 3310 w 10279"/>
                <a:gd name="connsiteY13" fmla="*/ 275 h 10066"/>
                <a:gd name="connsiteX14" fmla="*/ 5888 w 10279"/>
                <a:gd name="connsiteY14" fmla="*/ 228 h 10066"/>
                <a:gd name="connsiteX15" fmla="*/ 7310 w 10279"/>
                <a:gd name="connsiteY15" fmla="*/ 969 h 10066"/>
                <a:gd name="connsiteX16" fmla="*/ 8166 w 10279"/>
                <a:gd name="connsiteY16" fmla="*/ 1461 h 10066"/>
                <a:gd name="connsiteX17" fmla="*/ 8781 w 10279"/>
                <a:gd name="connsiteY17" fmla="*/ 2655 h 10066"/>
                <a:gd name="connsiteX18" fmla="*/ 10066 w 10279"/>
                <a:gd name="connsiteY18" fmla="*/ 4568 h 10066"/>
                <a:gd name="connsiteX19" fmla="*/ 10253 w 10279"/>
                <a:gd name="connsiteY19" fmla="*/ 7996 h 10066"/>
                <a:gd name="connsiteX20" fmla="*/ 9612 w 10279"/>
                <a:gd name="connsiteY20" fmla="*/ 8440 h 10066"/>
                <a:gd name="connsiteX21" fmla="*/ 9305 w 10279"/>
                <a:gd name="connsiteY21" fmla="*/ 9408 h 10066"/>
                <a:gd name="connsiteX22" fmla="*/ 9174 w 10279"/>
                <a:gd name="connsiteY22" fmla="*/ 7846 h 10066"/>
                <a:gd name="connsiteX23" fmla="*/ 8645 w 10279"/>
                <a:gd name="connsiteY23" fmla="*/ 6768 h 10066"/>
                <a:gd name="connsiteX24" fmla="*/ 8228 w 10279"/>
                <a:gd name="connsiteY24" fmla="*/ 5675 h 10066"/>
                <a:gd name="connsiteX25" fmla="*/ 8030 w 10279"/>
                <a:gd name="connsiteY25" fmla="*/ 3293 h 10066"/>
                <a:gd name="connsiteX26" fmla="*/ 7292 w 10279"/>
                <a:gd name="connsiteY26" fmla="*/ 2840 h 10066"/>
                <a:gd name="connsiteX0" fmla="*/ 7292 w 10256"/>
                <a:gd name="connsiteY0" fmla="*/ 2840 h 10066"/>
                <a:gd name="connsiteX1" fmla="*/ 7292 w 10256"/>
                <a:gd name="connsiteY1" fmla="*/ 2840 h 10066"/>
                <a:gd name="connsiteX2" fmla="*/ 6051 w 10256"/>
                <a:gd name="connsiteY2" fmla="*/ 2019 h 10066"/>
                <a:gd name="connsiteX3" fmla="*/ 3911 w 10256"/>
                <a:gd name="connsiteY3" fmla="*/ 2093 h 10066"/>
                <a:gd name="connsiteX4" fmla="*/ 2598 w 10256"/>
                <a:gd name="connsiteY4" fmla="*/ 2725 h 10066"/>
                <a:gd name="connsiteX5" fmla="*/ 1371 w 10256"/>
                <a:gd name="connsiteY5" fmla="*/ 4542 h 10066"/>
                <a:gd name="connsiteX6" fmla="*/ 1631 w 10256"/>
                <a:gd name="connsiteY6" fmla="*/ 6691 h 10066"/>
                <a:gd name="connsiteX7" fmla="*/ 1076 w 10256"/>
                <a:gd name="connsiteY7" fmla="*/ 7963 h 10066"/>
                <a:gd name="connsiteX8" fmla="*/ 980 w 10256"/>
                <a:gd name="connsiteY8" fmla="*/ 8869 h 10066"/>
                <a:gd name="connsiteX9" fmla="*/ 906 w 10256"/>
                <a:gd name="connsiteY9" fmla="*/ 10060 h 10066"/>
                <a:gd name="connsiteX10" fmla="*/ 411 w 10256"/>
                <a:gd name="connsiteY10" fmla="*/ 8332 h 10066"/>
                <a:gd name="connsiteX11" fmla="*/ 1 w 10256"/>
                <a:gd name="connsiteY11" fmla="*/ 6518 h 10066"/>
                <a:gd name="connsiteX12" fmla="*/ 500 w 10256"/>
                <a:gd name="connsiteY12" fmla="*/ 3354 h 10066"/>
                <a:gd name="connsiteX13" fmla="*/ 3310 w 10256"/>
                <a:gd name="connsiteY13" fmla="*/ 275 h 10066"/>
                <a:gd name="connsiteX14" fmla="*/ 5888 w 10256"/>
                <a:gd name="connsiteY14" fmla="*/ 228 h 10066"/>
                <a:gd name="connsiteX15" fmla="*/ 7310 w 10256"/>
                <a:gd name="connsiteY15" fmla="*/ 969 h 10066"/>
                <a:gd name="connsiteX16" fmla="*/ 8166 w 10256"/>
                <a:gd name="connsiteY16" fmla="*/ 1461 h 10066"/>
                <a:gd name="connsiteX17" fmla="*/ 8781 w 10256"/>
                <a:gd name="connsiteY17" fmla="*/ 2655 h 10066"/>
                <a:gd name="connsiteX18" fmla="*/ 10066 w 10256"/>
                <a:gd name="connsiteY18" fmla="*/ 4568 h 10066"/>
                <a:gd name="connsiteX19" fmla="*/ 10253 w 10256"/>
                <a:gd name="connsiteY19" fmla="*/ 7996 h 10066"/>
                <a:gd name="connsiteX20" fmla="*/ 9910 w 10256"/>
                <a:gd name="connsiteY20" fmla="*/ 8137 h 10066"/>
                <a:gd name="connsiteX21" fmla="*/ 9612 w 10256"/>
                <a:gd name="connsiteY21" fmla="*/ 8440 h 10066"/>
                <a:gd name="connsiteX22" fmla="*/ 9305 w 10256"/>
                <a:gd name="connsiteY22" fmla="*/ 9408 h 10066"/>
                <a:gd name="connsiteX23" fmla="*/ 9174 w 10256"/>
                <a:gd name="connsiteY23" fmla="*/ 7846 h 10066"/>
                <a:gd name="connsiteX24" fmla="*/ 8645 w 10256"/>
                <a:gd name="connsiteY24" fmla="*/ 6768 h 10066"/>
                <a:gd name="connsiteX25" fmla="*/ 8228 w 10256"/>
                <a:gd name="connsiteY25" fmla="*/ 5675 h 10066"/>
                <a:gd name="connsiteX26" fmla="*/ 8030 w 10256"/>
                <a:gd name="connsiteY26" fmla="*/ 3293 h 10066"/>
                <a:gd name="connsiteX27" fmla="*/ 7292 w 10256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0368"/>
                <a:gd name="connsiteY0" fmla="*/ 2840 h 10066"/>
                <a:gd name="connsiteX1" fmla="*/ 7292 w 10368"/>
                <a:gd name="connsiteY1" fmla="*/ 2840 h 10066"/>
                <a:gd name="connsiteX2" fmla="*/ 6051 w 10368"/>
                <a:gd name="connsiteY2" fmla="*/ 2019 h 10066"/>
                <a:gd name="connsiteX3" fmla="*/ 3911 w 10368"/>
                <a:gd name="connsiteY3" fmla="*/ 2093 h 10066"/>
                <a:gd name="connsiteX4" fmla="*/ 2598 w 10368"/>
                <a:gd name="connsiteY4" fmla="*/ 2725 h 10066"/>
                <a:gd name="connsiteX5" fmla="*/ 1371 w 10368"/>
                <a:gd name="connsiteY5" fmla="*/ 4542 h 10066"/>
                <a:gd name="connsiteX6" fmla="*/ 1631 w 10368"/>
                <a:gd name="connsiteY6" fmla="*/ 6691 h 10066"/>
                <a:gd name="connsiteX7" fmla="*/ 1076 w 10368"/>
                <a:gd name="connsiteY7" fmla="*/ 7963 h 10066"/>
                <a:gd name="connsiteX8" fmla="*/ 980 w 10368"/>
                <a:gd name="connsiteY8" fmla="*/ 8869 h 10066"/>
                <a:gd name="connsiteX9" fmla="*/ 906 w 10368"/>
                <a:gd name="connsiteY9" fmla="*/ 10060 h 10066"/>
                <a:gd name="connsiteX10" fmla="*/ 411 w 10368"/>
                <a:gd name="connsiteY10" fmla="*/ 8332 h 10066"/>
                <a:gd name="connsiteX11" fmla="*/ 1 w 10368"/>
                <a:gd name="connsiteY11" fmla="*/ 6518 h 10066"/>
                <a:gd name="connsiteX12" fmla="*/ 500 w 10368"/>
                <a:gd name="connsiteY12" fmla="*/ 3354 h 10066"/>
                <a:gd name="connsiteX13" fmla="*/ 3310 w 10368"/>
                <a:gd name="connsiteY13" fmla="*/ 275 h 10066"/>
                <a:gd name="connsiteX14" fmla="*/ 5888 w 10368"/>
                <a:gd name="connsiteY14" fmla="*/ 228 h 10066"/>
                <a:gd name="connsiteX15" fmla="*/ 7310 w 10368"/>
                <a:gd name="connsiteY15" fmla="*/ 969 h 10066"/>
                <a:gd name="connsiteX16" fmla="*/ 8166 w 10368"/>
                <a:gd name="connsiteY16" fmla="*/ 1461 h 10066"/>
                <a:gd name="connsiteX17" fmla="*/ 8781 w 10368"/>
                <a:gd name="connsiteY17" fmla="*/ 2655 h 10066"/>
                <a:gd name="connsiteX18" fmla="*/ 10066 w 10368"/>
                <a:gd name="connsiteY18" fmla="*/ 4568 h 10066"/>
                <a:gd name="connsiteX19" fmla="*/ 10367 w 10368"/>
                <a:gd name="connsiteY19" fmla="*/ 8207 h 10066"/>
                <a:gd name="connsiteX20" fmla="*/ 9910 w 10368"/>
                <a:gd name="connsiteY20" fmla="*/ 8137 h 10066"/>
                <a:gd name="connsiteX21" fmla="*/ 9612 w 10368"/>
                <a:gd name="connsiteY21" fmla="*/ 8440 h 10066"/>
                <a:gd name="connsiteX22" fmla="*/ 9305 w 10368"/>
                <a:gd name="connsiteY22" fmla="*/ 9408 h 10066"/>
                <a:gd name="connsiteX23" fmla="*/ 9174 w 10368"/>
                <a:gd name="connsiteY23" fmla="*/ 7846 h 10066"/>
                <a:gd name="connsiteX24" fmla="*/ 8645 w 10368"/>
                <a:gd name="connsiteY24" fmla="*/ 6768 h 10066"/>
                <a:gd name="connsiteX25" fmla="*/ 8228 w 10368"/>
                <a:gd name="connsiteY25" fmla="*/ 5675 h 10066"/>
                <a:gd name="connsiteX26" fmla="*/ 8030 w 10368"/>
                <a:gd name="connsiteY26" fmla="*/ 3293 h 10066"/>
                <a:gd name="connsiteX27" fmla="*/ 7292 w 1036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9910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448"/>
                <a:gd name="connsiteY0" fmla="*/ 2840 h 10066"/>
                <a:gd name="connsiteX1" fmla="*/ 7292 w 10448"/>
                <a:gd name="connsiteY1" fmla="*/ 2840 h 10066"/>
                <a:gd name="connsiteX2" fmla="*/ 6051 w 10448"/>
                <a:gd name="connsiteY2" fmla="*/ 2019 h 10066"/>
                <a:gd name="connsiteX3" fmla="*/ 3911 w 10448"/>
                <a:gd name="connsiteY3" fmla="*/ 2093 h 10066"/>
                <a:gd name="connsiteX4" fmla="*/ 2598 w 10448"/>
                <a:gd name="connsiteY4" fmla="*/ 2725 h 10066"/>
                <a:gd name="connsiteX5" fmla="*/ 1371 w 10448"/>
                <a:gd name="connsiteY5" fmla="*/ 4542 h 10066"/>
                <a:gd name="connsiteX6" fmla="*/ 1631 w 10448"/>
                <a:gd name="connsiteY6" fmla="*/ 6691 h 10066"/>
                <a:gd name="connsiteX7" fmla="*/ 1076 w 10448"/>
                <a:gd name="connsiteY7" fmla="*/ 7963 h 10066"/>
                <a:gd name="connsiteX8" fmla="*/ 980 w 10448"/>
                <a:gd name="connsiteY8" fmla="*/ 8869 h 10066"/>
                <a:gd name="connsiteX9" fmla="*/ 906 w 10448"/>
                <a:gd name="connsiteY9" fmla="*/ 10060 h 10066"/>
                <a:gd name="connsiteX10" fmla="*/ 411 w 10448"/>
                <a:gd name="connsiteY10" fmla="*/ 8332 h 10066"/>
                <a:gd name="connsiteX11" fmla="*/ 1 w 10448"/>
                <a:gd name="connsiteY11" fmla="*/ 6518 h 10066"/>
                <a:gd name="connsiteX12" fmla="*/ 500 w 10448"/>
                <a:gd name="connsiteY12" fmla="*/ 3354 h 10066"/>
                <a:gd name="connsiteX13" fmla="*/ 3310 w 10448"/>
                <a:gd name="connsiteY13" fmla="*/ 275 h 10066"/>
                <a:gd name="connsiteX14" fmla="*/ 5888 w 10448"/>
                <a:gd name="connsiteY14" fmla="*/ 228 h 10066"/>
                <a:gd name="connsiteX15" fmla="*/ 7310 w 10448"/>
                <a:gd name="connsiteY15" fmla="*/ 969 h 10066"/>
                <a:gd name="connsiteX16" fmla="*/ 8166 w 10448"/>
                <a:gd name="connsiteY16" fmla="*/ 1461 h 10066"/>
                <a:gd name="connsiteX17" fmla="*/ 8781 w 10448"/>
                <a:gd name="connsiteY17" fmla="*/ 2655 h 10066"/>
                <a:gd name="connsiteX18" fmla="*/ 10066 w 10448"/>
                <a:gd name="connsiteY18" fmla="*/ 4568 h 10066"/>
                <a:gd name="connsiteX19" fmla="*/ 10082 w 10448"/>
                <a:gd name="connsiteY19" fmla="*/ 8137 h 10066"/>
                <a:gd name="connsiteX20" fmla="*/ 10137 w 10448"/>
                <a:gd name="connsiteY20" fmla="*/ 8137 h 10066"/>
                <a:gd name="connsiteX21" fmla="*/ 9612 w 10448"/>
                <a:gd name="connsiteY21" fmla="*/ 8440 h 10066"/>
                <a:gd name="connsiteX22" fmla="*/ 9305 w 10448"/>
                <a:gd name="connsiteY22" fmla="*/ 9408 h 10066"/>
                <a:gd name="connsiteX23" fmla="*/ 9174 w 10448"/>
                <a:gd name="connsiteY23" fmla="*/ 7846 h 10066"/>
                <a:gd name="connsiteX24" fmla="*/ 8645 w 10448"/>
                <a:gd name="connsiteY24" fmla="*/ 6768 h 10066"/>
                <a:gd name="connsiteX25" fmla="*/ 8228 w 10448"/>
                <a:gd name="connsiteY25" fmla="*/ 5675 h 10066"/>
                <a:gd name="connsiteX26" fmla="*/ 8030 w 10448"/>
                <a:gd name="connsiteY26" fmla="*/ 3293 h 10066"/>
                <a:gd name="connsiteX27" fmla="*/ 7292 w 1044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12 w 10149"/>
                <a:gd name="connsiteY17" fmla="*/ 1697 h 10066"/>
                <a:gd name="connsiteX18" fmla="*/ 8999 w 10149"/>
                <a:gd name="connsiteY18" fmla="*/ 2007 h 10066"/>
                <a:gd name="connsiteX19" fmla="*/ 10066 w 10149"/>
                <a:gd name="connsiteY19" fmla="*/ 4568 h 10066"/>
                <a:gd name="connsiteX20" fmla="*/ 10082 w 10149"/>
                <a:gd name="connsiteY20" fmla="*/ 8137 h 10066"/>
                <a:gd name="connsiteX21" fmla="*/ 10137 w 10149"/>
                <a:gd name="connsiteY21" fmla="*/ 8137 h 10066"/>
                <a:gd name="connsiteX22" fmla="*/ 9612 w 10149"/>
                <a:gd name="connsiteY22" fmla="*/ 8440 h 10066"/>
                <a:gd name="connsiteX23" fmla="*/ 9305 w 10149"/>
                <a:gd name="connsiteY23" fmla="*/ 9408 h 10066"/>
                <a:gd name="connsiteX24" fmla="*/ 9174 w 10149"/>
                <a:gd name="connsiteY24" fmla="*/ 7846 h 10066"/>
                <a:gd name="connsiteX25" fmla="*/ 8645 w 10149"/>
                <a:gd name="connsiteY25" fmla="*/ 6768 h 10066"/>
                <a:gd name="connsiteX26" fmla="*/ 8228 w 10149"/>
                <a:gd name="connsiteY26" fmla="*/ 5675 h 10066"/>
                <a:gd name="connsiteX27" fmla="*/ 8030 w 10149"/>
                <a:gd name="connsiteY27" fmla="*/ 3293 h 10066"/>
                <a:gd name="connsiteX28" fmla="*/ 7292 w 10149"/>
                <a:gd name="connsiteY28" fmla="*/ 2840 h 10066"/>
                <a:gd name="connsiteX0" fmla="*/ 7292 w 10149"/>
                <a:gd name="connsiteY0" fmla="*/ 2840 h 10064"/>
                <a:gd name="connsiteX1" fmla="*/ 7292 w 10149"/>
                <a:gd name="connsiteY1" fmla="*/ 2840 h 10064"/>
                <a:gd name="connsiteX2" fmla="*/ 6051 w 10149"/>
                <a:gd name="connsiteY2" fmla="*/ 2019 h 10064"/>
                <a:gd name="connsiteX3" fmla="*/ 3911 w 10149"/>
                <a:gd name="connsiteY3" fmla="*/ 2093 h 10064"/>
                <a:gd name="connsiteX4" fmla="*/ 2598 w 10149"/>
                <a:gd name="connsiteY4" fmla="*/ 2725 h 10064"/>
                <a:gd name="connsiteX5" fmla="*/ 1371 w 10149"/>
                <a:gd name="connsiteY5" fmla="*/ 4542 h 10064"/>
                <a:gd name="connsiteX6" fmla="*/ 1631 w 10149"/>
                <a:gd name="connsiteY6" fmla="*/ 6691 h 10064"/>
                <a:gd name="connsiteX7" fmla="*/ 1076 w 10149"/>
                <a:gd name="connsiteY7" fmla="*/ 7963 h 10064"/>
                <a:gd name="connsiteX8" fmla="*/ 980 w 10149"/>
                <a:gd name="connsiteY8" fmla="*/ 8869 h 10064"/>
                <a:gd name="connsiteX9" fmla="*/ 906 w 10149"/>
                <a:gd name="connsiteY9" fmla="*/ 10060 h 10064"/>
                <a:gd name="connsiteX10" fmla="*/ 455 w 10149"/>
                <a:gd name="connsiteY10" fmla="*/ 8386 h 10064"/>
                <a:gd name="connsiteX11" fmla="*/ 1 w 10149"/>
                <a:gd name="connsiteY11" fmla="*/ 6518 h 10064"/>
                <a:gd name="connsiteX12" fmla="*/ 500 w 10149"/>
                <a:gd name="connsiteY12" fmla="*/ 3354 h 10064"/>
                <a:gd name="connsiteX13" fmla="*/ 3310 w 10149"/>
                <a:gd name="connsiteY13" fmla="*/ 275 h 10064"/>
                <a:gd name="connsiteX14" fmla="*/ 5888 w 10149"/>
                <a:gd name="connsiteY14" fmla="*/ 228 h 10064"/>
                <a:gd name="connsiteX15" fmla="*/ 7310 w 10149"/>
                <a:gd name="connsiteY15" fmla="*/ 969 h 10064"/>
                <a:gd name="connsiteX16" fmla="*/ 8166 w 10149"/>
                <a:gd name="connsiteY16" fmla="*/ 1461 h 10064"/>
                <a:gd name="connsiteX17" fmla="*/ 8712 w 10149"/>
                <a:gd name="connsiteY17" fmla="*/ 1697 h 10064"/>
                <a:gd name="connsiteX18" fmla="*/ 8999 w 10149"/>
                <a:gd name="connsiteY18" fmla="*/ 2007 h 10064"/>
                <a:gd name="connsiteX19" fmla="*/ 10066 w 10149"/>
                <a:gd name="connsiteY19" fmla="*/ 4568 h 10064"/>
                <a:gd name="connsiteX20" fmla="*/ 10082 w 10149"/>
                <a:gd name="connsiteY20" fmla="*/ 8137 h 10064"/>
                <a:gd name="connsiteX21" fmla="*/ 10137 w 10149"/>
                <a:gd name="connsiteY21" fmla="*/ 8137 h 10064"/>
                <a:gd name="connsiteX22" fmla="*/ 9612 w 10149"/>
                <a:gd name="connsiteY22" fmla="*/ 8440 h 10064"/>
                <a:gd name="connsiteX23" fmla="*/ 9305 w 10149"/>
                <a:gd name="connsiteY23" fmla="*/ 9408 h 10064"/>
                <a:gd name="connsiteX24" fmla="*/ 9174 w 10149"/>
                <a:gd name="connsiteY24" fmla="*/ 7846 h 10064"/>
                <a:gd name="connsiteX25" fmla="*/ 8645 w 10149"/>
                <a:gd name="connsiteY25" fmla="*/ 6768 h 10064"/>
                <a:gd name="connsiteX26" fmla="*/ 8228 w 10149"/>
                <a:gd name="connsiteY26" fmla="*/ 5675 h 10064"/>
                <a:gd name="connsiteX27" fmla="*/ 8030 w 10149"/>
                <a:gd name="connsiteY27" fmla="*/ 3293 h 10064"/>
                <a:gd name="connsiteX28" fmla="*/ 7292 w 10149"/>
                <a:gd name="connsiteY28" fmla="*/ 2840 h 10064"/>
                <a:gd name="connsiteX0" fmla="*/ 7294 w 10151"/>
                <a:gd name="connsiteY0" fmla="*/ 2840 h 10064"/>
                <a:gd name="connsiteX1" fmla="*/ 7294 w 10151"/>
                <a:gd name="connsiteY1" fmla="*/ 2840 h 10064"/>
                <a:gd name="connsiteX2" fmla="*/ 6053 w 10151"/>
                <a:gd name="connsiteY2" fmla="*/ 2019 h 10064"/>
                <a:gd name="connsiteX3" fmla="*/ 3913 w 10151"/>
                <a:gd name="connsiteY3" fmla="*/ 2093 h 10064"/>
                <a:gd name="connsiteX4" fmla="*/ 2600 w 10151"/>
                <a:gd name="connsiteY4" fmla="*/ 2725 h 10064"/>
                <a:gd name="connsiteX5" fmla="*/ 1373 w 10151"/>
                <a:gd name="connsiteY5" fmla="*/ 4542 h 10064"/>
                <a:gd name="connsiteX6" fmla="*/ 1633 w 10151"/>
                <a:gd name="connsiteY6" fmla="*/ 6691 h 10064"/>
                <a:gd name="connsiteX7" fmla="*/ 1078 w 10151"/>
                <a:gd name="connsiteY7" fmla="*/ 7963 h 10064"/>
                <a:gd name="connsiteX8" fmla="*/ 982 w 10151"/>
                <a:gd name="connsiteY8" fmla="*/ 8869 h 10064"/>
                <a:gd name="connsiteX9" fmla="*/ 908 w 10151"/>
                <a:gd name="connsiteY9" fmla="*/ 10060 h 10064"/>
                <a:gd name="connsiteX10" fmla="*/ 457 w 10151"/>
                <a:gd name="connsiteY10" fmla="*/ 8386 h 10064"/>
                <a:gd name="connsiteX11" fmla="*/ 299 w 10151"/>
                <a:gd name="connsiteY11" fmla="*/ 8342 h 10064"/>
                <a:gd name="connsiteX12" fmla="*/ 3 w 10151"/>
                <a:gd name="connsiteY12" fmla="*/ 6518 h 10064"/>
                <a:gd name="connsiteX13" fmla="*/ 502 w 10151"/>
                <a:gd name="connsiteY13" fmla="*/ 3354 h 10064"/>
                <a:gd name="connsiteX14" fmla="*/ 3312 w 10151"/>
                <a:gd name="connsiteY14" fmla="*/ 275 h 10064"/>
                <a:gd name="connsiteX15" fmla="*/ 5890 w 10151"/>
                <a:gd name="connsiteY15" fmla="*/ 228 h 10064"/>
                <a:gd name="connsiteX16" fmla="*/ 7312 w 10151"/>
                <a:gd name="connsiteY16" fmla="*/ 969 h 10064"/>
                <a:gd name="connsiteX17" fmla="*/ 8168 w 10151"/>
                <a:gd name="connsiteY17" fmla="*/ 1461 h 10064"/>
                <a:gd name="connsiteX18" fmla="*/ 8714 w 10151"/>
                <a:gd name="connsiteY18" fmla="*/ 1697 h 10064"/>
                <a:gd name="connsiteX19" fmla="*/ 9001 w 10151"/>
                <a:gd name="connsiteY19" fmla="*/ 2007 h 10064"/>
                <a:gd name="connsiteX20" fmla="*/ 10068 w 10151"/>
                <a:gd name="connsiteY20" fmla="*/ 4568 h 10064"/>
                <a:gd name="connsiteX21" fmla="*/ 10084 w 10151"/>
                <a:gd name="connsiteY21" fmla="*/ 8137 h 10064"/>
                <a:gd name="connsiteX22" fmla="*/ 10139 w 10151"/>
                <a:gd name="connsiteY22" fmla="*/ 8137 h 10064"/>
                <a:gd name="connsiteX23" fmla="*/ 9614 w 10151"/>
                <a:gd name="connsiteY23" fmla="*/ 8440 h 10064"/>
                <a:gd name="connsiteX24" fmla="*/ 9307 w 10151"/>
                <a:gd name="connsiteY24" fmla="*/ 9408 h 10064"/>
                <a:gd name="connsiteX25" fmla="*/ 9176 w 10151"/>
                <a:gd name="connsiteY25" fmla="*/ 7846 h 10064"/>
                <a:gd name="connsiteX26" fmla="*/ 8647 w 10151"/>
                <a:gd name="connsiteY26" fmla="*/ 6768 h 10064"/>
                <a:gd name="connsiteX27" fmla="*/ 8230 w 10151"/>
                <a:gd name="connsiteY27" fmla="*/ 5675 h 10064"/>
                <a:gd name="connsiteX28" fmla="*/ 8032 w 10151"/>
                <a:gd name="connsiteY28" fmla="*/ 3293 h 10064"/>
                <a:gd name="connsiteX29" fmla="*/ 7294 w 10151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558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396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662 w 10166"/>
                <a:gd name="connsiteY26" fmla="*/ 6768 h 10061"/>
                <a:gd name="connsiteX27" fmla="*/ 8245 w 10166"/>
                <a:gd name="connsiteY27" fmla="*/ 5675 h 10061"/>
                <a:gd name="connsiteX28" fmla="*/ 8047 w 10166"/>
                <a:gd name="connsiteY28" fmla="*/ 3293 h 10061"/>
                <a:gd name="connsiteX29" fmla="*/ 7309 w 10166"/>
                <a:gd name="connsiteY29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245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96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937 w 10374"/>
                <a:gd name="connsiteY18" fmla="*/ 1697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397 w 10374"/>
                <a:gd name="connsiteY27" fmla="*/ 3030 h 10061"/>
                <a:gd name="connsiteX28" fmla="*/ 7517 w 10374"/>
                <a:gd name="connsiteY28" fmla="*/ 2840 h 1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374" h="10061">
                  <a:moveTo>
                    <a:pt x="7517" y="2840"/>
                  </a:moveTo>
                  <a:lnTo>
                    <a:pt x="7517" y="2840"/>
                  </a:lnTo>
                  <a:cubicBezTo>
                    <a:pt x="7517" y="2840"/>
                    <a:pt x="6754" y="2050"/>
                    <a:pt x="6276" y="2019"/>
                  </a:cubicBezTo>
                  <a:cubicBezTo>
                    <a:pt x="5798" y="1988"/>
                    <a:pt x="4740" y="2045"/>
                    <a:pt x="4136" y="2093"/>
                  </a:cubicBezTo>
                  <a:cubicBezTo>
                    <a:pt x="3532" y="2141"/>
                    <a:pt x="3246" y="2363"/>
                    <a:pt x="2823" y="2725"/>
                  </a:cubicBezTo>
                  <a:cubicBezTo>
                    <a:pt x="2400" y="3087"/>
                    <a:pt x="1779" y="3881"/>
                    <a:pt x="1596" y="4542"/>
                  </a:cubicBezTo>
                  <a:cubicBezTo>
                    <a:pt x="1413" y="5203"/>
                    <a:pt x="1774" y="6121"/>
                    <a:pt x="1725" y="6691"/>
                  </a:cubicBezTo>
                  <a:cubicBezTo>
                    <a:pt x="1355" y="7386"/>
                    <a:pt x="1588" y="7493"/>
                    <a:pt x="1301" y="7963"/>
                  </a:cubicBezTo>
                  <a:cubicBezTo>
                    <a:pt x="1282" y="8446"/>
                    <a:pt x="1271" y="8531"/>
                    <a:pt x="1205" y="8869"/>
                  </a:cubicBezTo>
                  <a:cubicBezTo>
                    <a:pt x="1139" y="9207"/>
                    <a:pt x="1218" y="10095"/>
                    <a:pt x="1131" y="10060"/>
                  </a:cubicBezTo>
                  <a:cubicBezTo>
                    <a:pt x="1044" y="10025"/>
                    <a:pt x="810" y="9086"/>
                    <a:pt x="680" y="8656"/>
                  </a:cubicBezTo>
                  <a:cubicBezTo>
                    <a:pt x="550" y="8226"/>
                    <a:pt x="424" y="8707"/>
                    <a:pt x="348" y="8396"/>
                  </a:cubicBezTo>
                  <a:cubicBezTo>
                    <a:pt x="272" y="8085"/>
                    <a:pt x="-55" y="6007"/>
                    <a:pt x="8" y="5167"/>
                  </a:cubicBezTo>
                  <a:cubicBezTo>
                    <a:pt x="71" y="4327"/>
                    <a:pt x="174" y="4394"/>
                    <a:pt x="725" y="3354"/>
                  </a:cubicBezTo>
                  <a:cubicBezTo>
                    <a:pt x="1276" y="2314"/>
                    <a:pt x="2637" y="796"/>
                    <a:pt x="3535" y="275"/>
                  </a:cubicBezTo>
                  <a:cubicBezTo>
                    <a:pt x="4433" y="-246"/>
                    <a:pt x="5446" y="112"/>
                    <a:pt x="6113" y="228"/>
                  </a:cubicBezTo>
                  <a:cubicBezTo>
                    <a:pt x="6780" y="344"/>
                    <a:pt x="6891" y="238"/>
                    <a:pt x="7535" y="969"/>
                  </a:cubicBezTo>
                  <a:cubicBezTo>
                    <a:pt x="7974" y="1461"/>
                    <a:pt x="7806" y="1045"/>
                    <a:pt x="8391" y="1461"/>
                  </a:cubicBezTo>
                  <a:cubicBezTo>
                    <a:pt x="8588" y="1591"/>
                    <a:pt x="8586" y="1518"/>
                    <a:pt x="8725" y="1609"/>
                  </a:cubicBezTo>
                  <a:cubicBezTo>
                    <a:pt x="8864" y="1700"/>
                    <a:pt x="8962" y="1538"/>
                    <a:pt x="9224" y="2007"/>
                  </a:cubicBezTo>
                  <a:cubicBezTo>
                    <a:pt x="9497" y="2309"/>
                    <a:pt x="10122" y="3690"/>
                    <a:pt x="10291" y="4568"/>
                  </a:cubicBezTo>
                  <a:cubicBezTo>
                    <a:pt x="10460" y="5447"/>
                    <a:pt x="10323" y="7495"/>
                    <a:pt x="10307" y="8137"/>
                  </a:cubicBezTo>
                  <a:cubicBezTo>
                    <a:pt x="9550" y="8076"/>
                    <a:pt x="10469" y="8063"/>
                    <a:pt x="10362" y="8137"/>
                  </a:cubicBezTo>
                  <a:cubicBezTo>
                    <a:pt x="9819" y="8157"/>
                    <a:pt x="9947" y="8275"/>
                    <a:pt x="9837" y="8440"/>
                  </a:cubicBezTo>
                  <a:cubicBezTo>
                    <a:pt x="9727" y="8605"/>
                    <a:pt x="9639" y="9506"/>
                    <a:pt x="9530" y="9408"/>
                  </a:cubicBezTo>
                  <a:cubicBezTo>
                    <a:pt x="9420" y="9309"/>
                    <a:pt x="9508" y="8251"/>
                    <a:pt x="9399" y="7846"/>
                  </a:cubicBezTo>
                  <a:cubicBezTo>
                    <a:pt x="9220" y="7224"/>
                    <a:pt x="8818" y="6434"/>
                    <a:pt x="8627" y="5675"/>
                  </a:cubicBezTo>
                  <a:cubicBezTo>
                    <a:pt x="8436" y="4916"/>
                    <a:pt x="8575" y="3287"/>
                    <a:pt x="8397" y="3030"/>
                  </a:cubicBezTo>
                  <a:cubicBezTo>
                    <a:pt x="8219" y="2774"/>
                    <a:pt x="7590" y="2963"/>
                    <a:pt x="7517" y="284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2" name="Freeform 44"/>
            <p:cNvSpPr>
              <a:spLocks/>
            </p:cNvSpPr>
            <p:nvPr/>
          </p:nvSpPr>
          <p:spPr bwMode="auto">
            <a:xfrm>
              <a:off x="-1781197" y="2370560"/>
              <a:ext cx="459161" cy="200545"/>
            </a:xfrm>
            <a:custGeom>
              <a:avLst/>
              <a:gdLst>
                <a:gd name="T0" fmla="*/ 31 w 170"/>
                <a:gd name="T1" fmla="*/ 0 h 87"/>
                <a:gd name="T2" fmla="*/ 31 w 170"/>
                <a:gd name="T3" fmla="*/ 0 h 87"/>
                <a:gd name="T4" fmla="*/ 14 w 170"/>
                <a:gd name="T5" fmla="*/ 50 h 87"/>
                <a:gd name="T6" fmla="*/ 58 w 170"/>
                <a:gd name="T7" fmla="*/ 48 h 87"/>
                <a:gd name="T8" fmla="*/ 100 w 170"/>
                <a:gd name="T9" fmla="*/ 72 h 87"/>
                <a:gd name="T10" fmla="*/ 121 w 170"/>
                <a:gd name="T11" fmla="*/ 41 h 87"/>
                <a:gd name="T12" fmla="*/ 162 w 170"/>
                <a:gd name="T13" fmla="*/ 12 h 87"/>
                <a:gd name="connsiteX0" fmla="*/ 1214 w 8971"/>
                <a:gd name="connsiteY0" fmla="*/ 0 h 9384"/>
                <a:gd name="connsiteX1" fmla="*/ 1214 w 8971"/>
                <a:gd name="connsiteY1" fmla="*/ 0 h 9384"/>
                <a:gd name="connsiteX2" fmla="*/ 214 w 8971"/>
                <a:gd name="connsiteY2" fmla="*/ 5747 h 9384"/>
                <a:gd name="connsiteX3" fmla="*/ 2802 w 8971"/>
                <a:gd name="connsiteY3" fmla="*/ 5517 h 9384"/>
                <a:gd name="connsiteX4" fmla="*/ 4884 w 8971"/>
                <a:gd name="connsiteY4" fmla="*/ 9278 h 9384"/>
                <a:gd name="connsiteX5" fmla="*/ 6508 w 8971"/>
                <a:gd name="connsiteY5" fmla="*/ 4713 h 9384"/>
                <a:gd name="connsiteX6" fmla="*/ 8919 w 8971"/>
                <a:gd name="connsiteY6" fmla="*/ 1379 h 9384"/>
                <a:gd name="connsiteX0" fmla="*/ 1353 w 9999"/>
                <a:gd name="connsiteY0" fmla="*/ 0 h 10000"/>
                <a:gd name="connsiteX1" fmla="*/ 1353 w 9999"/>
                <a:gd name="connsiteY1" fmla="*/ 0 h 10000"/>
                <a:gd name="connsiteX2" fmla="*/ 239 w 9999"/>
                <a:gd name="connsiteY2" fmla="*/ 6124 h 10000"/>
                <a:gd name="connsiteX3" fmla="*/ 3123 w 9999"/>
                <a:gd name="connsiteY3" fmla="*/ 5879 h 10000"/>
                <a:gd name="connsiteX4" fmla="*/ 5444 w 9999"/>
                <a:gd name="connsiteY4" fmla="*/ 9887 h 10000"/>
                <a:gd name="connsiteX5" fmla="*/ 7254 w 9999"/>
                <a:gd name="connsiteY5" fmla="*/ 5022 h 10000"/>
                <a:gd name="connsiteX6" fmla="*/ 9942 w 9999"/>
                <a:gd name="connsiteY6" fmla="*/ 1470 h 10000"/>
                <a:gd name="connsiteX0" fmla="*/ 1353 w 10000"/>
                <a:gd name="connsiteY0" fmla="*/ 0 h 9887"/>
                <a:gd name="connsiteX1" fmla="*/ 1353 w 10000"/>
                <a:gd name="connsiteY1" fmla="*/ 0 h 9887"/>
                <a:gd name="connsiteX2" fmla="*/ 239 w 10000"/>
                <a:gd name="connsiteY2" fmla="*/ 6124 h 9887"/>
                <a:gd name="connsiteX3" fmla="*/ 3123 w 10000"/>
                <a:gd name="connsiteY3" fmla="*/ 5879 h 9887"/>
                <a:gd name="connsiteX4" fmla="*/ 5445 w 10000"/>
                <a:gd name="connsiteY4" fmla="*/ 9887 h 9887"/>
                <a:gd name="connsiteX5" fmla="*/ 7255 w 10000"/>
                <a:gd name="connsiteY5" fmla="*/ 5022 h 9887"/>
                <a:gd name="connsiteX6" fmla="*/ 9943 w 10000"/>
                <a:gd name="connsiteY6" fmla="*/ 1470 h 9887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5288 w 10000"/>
                <a:gd name="connsiteY4" fmla="*/ 11908 h 11908"/>
                <a:gd name="connsiteX5" fmla="*/ 7255 w 10000"/>
                <a:gd name="connsiteY5" fmla="*/ 5079 h 11908"/>
                <a:gd name="connsiteX6" fmla="*/ 9943 w 10000"/>
                <a:gd name="connsiteY6" fmla="*/ 1487 h 11908"/>
                <a:gd name="connsiteX0" fmla="*/ 1353 w 10000"/>
                <a:gd name="connsiteY0" fmla="*/ 0 h 12015"/>
                <a:gd name="connsiteX1" fmla="*/ 1353 w 10000"/>
                <a:gd name="connsiteY1" fmla="*/ 0 h 12015"/>
                <a:gd name="connsiteX2" fmla="*/ 239 w 10000"/>
                <a:gd name="connsiteY2" fmla="*/ 6194 h 12015"/>
                <a:gd name="connsiteX3" fmla="*/ 3123 w 10000"/>
                <a:gd name="connsiteY3" fmla="*/ 5946 h 12015"/>
                <a:gd name="connsiteX4" fmla="*/ 4347 w 10000"/>
                <a:gd name="connsiteY4" fmla="*/ 9033 h 12015"/>
                <a:gd name="connsiteX5" fmla="*/ 5288 w 10000"/>
                <a:gd name="connsiteY5" fmla="*/ 11908 h 12015"/>
                <a:gd name="connsiteX6" fmla="*/ 7255 w 10000"/>
                <a:gd name="connsiteY6" fmla="*/ 5079 h 12015"/>
                <a:gd name="connsiteX7" fmla="*/ 9943 w 10000"/>
                <a:gd name="connsiteY7" fmla="*/ 1487 h 12015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2979 w 10000"/>
                <a:gd name="connsiteY3" fmla="*/ 7702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23"/>
                <a:gd name="connsiteY0" fmla="*/ 0 h 11908"/>
                <a:gd name="connsiteX1" fmla="*/ 1353 w 10023"/>
                <a:gd name="connsiteY1" fmla="*/ 0 h 11908"/>
                <a:gd name="connsiteX2" fmla="*/ 239 w 10023"/>
                <a:gd name="connsiteY2" fmla="*/ 6194 h 11908"/>
                <a:gd name="connsiteX3" fmla="*/ 2979 w 10023"/>
                <a:gd name="connsiteY3" fmla="*/ 7702 h 11908"/>
                <a:gd name="connsiteX4" fmla="*/ 4347 w 10023"/>
                <a:gd name="connsiteY4" fmla="*/ 9033 h 11908"/>
                <a:gd name="connsiteX5" fmla="*/ 5288 w 10023"/>
                <a:gd name="connsiteY5" fmla="*/ 11908 h 11908"/>
                <a:gd name="connsiteX6" fmla="*/ 6658 w 10023"/>
                <a:gd name="connsiteY6" fmla="*/ 7277 h 11908"/>
                <a:gd name="connsiteX7" fmla="*/ 8266 w 10023"/>
                <a:gd name="connsiteY7" fmla="*/ 6396 h 11908"/>
                <a:gd name="connsiteX8" fmla="*/ 9943 w 10023"/>
                <a:gd name="connsiteY8" fmla="*/ 1487 h 11908"/>
                <a:gd name="connsiteX0" fmla="*/ 1353 w 10107"/>
                <a:gd name="connsiteY0" fmla="*/ 0 h 11908"/>
                <a:gd name="connsiteX1" fmla="*/ 1353 w 10107"/>
                <a:gd name="connsiteY1" fmla="*/ 0 h 11908"/>
                <a:gd name="connsiteX2" fmla="*/ 239 w 10107"/>
                <a:gd name="connsiteY2" fmla="*/ 6194 h 11908"/>
                <a:gd name="connsiteX3" fmla="*/ 2979 w 10107"/>
                <a:gd name="connsiteY3" fmla="*/ 7702 h 11908"/>
                <a:gd name="connsiteX4" fmla="*/ 4347 w 10107"/>
                <a:gd name="connsiteY4" fmla="*/ 9033 h 11908"/>
                <a:gd name="connsiteX5" fmla="*/ 5288 w 10107"/>
                <a:gd name="connsiteY5" fmla="*/ 11908 h 11908"/>
                <a:gd name="connsiteX6" fmla="*/ 6658 w 10107"/>
                <a:gd name="connsiteY6" fmla="*/ 7277 h 11908"/>
                <a:gd name="connsiteX7" fmla="*/ 9566 w 10107"/>
                <a:gd name="connsiteY7" fmla="*/ 7713 h 11908"/>
                <a:gd name="connsiteX8" fmla="*/ 9943 w 10107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6658 w 10191"/>
                <a:gd name="connsiteY6" fmla="*/ 7277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7814 w 10191"/>
                <a:gd name="connsiteY6" fmla="*/ 8155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9"/>
                <a:gd name="connsiteX1" fmla="*/ 1353 w 10191"/>
                <a:gd name="connsiteY1" fmla="*/ 0 h 11909"/>
                <a:gd name="connsiteX2" fmla="*/ 239 w 10191"/>
                <a:gd name="connsiteY2" fmla="*/ 6194 h 11909"/>
                <a:gd name="connsiteX3" fmla="*/ 2979 w 10191"/>
                <a:gd name="connsiteY3" fmla="*/ 7702 h 11909"/>
                <a:gd name="connsiteX4" fmla="*/ 5288 w 10191"/>
                <a:gd name="connsiteY4" fmla="*/ 11908 h 11909"/>
                <a:gd name="connsiteX5" fmla="*/ 7814 w 10191"/>
                <a:gd name="connsiteY5" fmla="*/ 8155 h 11909"/>
                <a:gd name="connsiteX6" fmla="*/ 9999 w 10191"/>
                <a:gd name="connsiteY6" fmla="*/ 8152 h 11909"/>
                <a:gd name="connsiteX7" fmla="*/ 9943 w 10191"/>
                <a:gd name="connsiteY7" fmla="*/ 1487 h 11909"/>
                <a:gd name="connsiteX0" fmla="*/ 1353 w 10242"/>
                <a:gd name="connsiteY0" fmla="*/ 0 h 11909"/>
                <a:gd name="connsiteX1" fmla="*/ 1353 w 10242"/>
                <a:gd name="connsiteY1" fmla="*/ 0 h 11909"/>
                <a:gd name="connsiteX2" fmla="*/ 239 w 10242"/>
                <a:gd name="connsiteY2" fmla="*/ 6194 h 11909"/>
                <a:gd name="connsiteX3" fmla="*/ 2979 w 10242"/>
                <a:gd name="connsiteY3" fmla="*/ 7702 h 11909"/>
                <a:gd name="connsiteX4" fmla="*/ 5288 w 10242"/>
                <a:gd name="connsiteY4" fmla="*/ 11908 h 11909"/>
                <a:gd name="connsiteX5" fmla="*/ 7814 w 10242"/>
                <a:gd name="connsiteY5" fmla="*/ 8155 h 11909"/>
                <a:gd name="connsiteX6" fmla="*/ 10143 w 10242"/>
                <a:gd name="connsiteY6" fmla="*/ 7274 h 11909"/>
                <a:gd name="connsiteX7" fmla="*/ 9943 w 10242"/>
                <a:gd name="connsiteY7" fmla="*/ 1487 h 11909"/>
                <a:gd name="connsiteX0" fmla="*/ 1353 w 9943"/>
                <a:gd name="connsiteY0" fmla="*/ 0 h 11909"/>
                <a:gd name="connsiteX1" fmla="*/ 1353 w 9943"/>
                <a:gd name="connsiteY1" fmla="*/ 0 h 11909"/>
                <a:gd name="connsiteX2" fmla="*/ 239 w 9943"/>
                <a:gd name="connsiteY2" fmla="*/ 6194 h 11909"/>
                <a:gd name="connsiteX3" fmla="*/ 2979 w 9943"/>
                <a:gd name="connsiteY3" fmla="*/ 7702 h 11909"/>
                <a:gd name="connsiteX4" fmla="*/ 5288 w 9943"/>
                <a:gd name="connsiteY4" fmla="*/ 11908 h 11909"/>
                <a:gd name="connsiteX5" fmla="*/ 7814 w 9943"/>
                <a:gd name="connsiteY5" fmla="*/ 8155 h 11909"/>
                <a:gd name="connsiteX6" fmla="*/ 9943 w 9943"/>
                <a:gd name="connsiteY6" fmla="*/ 1487 h 11909"/>
                <a:gd name="connsiteX0" fmla="*/ 1361 w 10416"/>
                <a:gd name="connsiteY0" fmla="*/ 0 h 10000"/>
                <a:gd name="connsiteX1" fmla="*/ 1361 w 10416"/>
                <a:gd name="connsiteY1" fmla="*/ 0 h 10000"/>
                <a:gd name="connsiteX2" fmla="*/ 240 w 10416"/>
                <a:gd name="connsiteY2" fmla="*/ 5201 h 10000"/>
                <a:gd name="connsiteX3" fmla="*/ 2996 w 10416"/>
                <a:gd name="connsiteY3" fmla="*/ 6467 h 10000"/>
                <a:gd name="connsiteX4" fmla="*/ 5318 w 10416"/>
                <a:gd name="connsiteY4" fmla="*/ 9999 h 10000"/>
                <a:gd name="connsiteX5" fmla="*/ 7859 w 10416"/>
                <a:gd name="connsiteY5" fmla="*/ 6848 h 10000"/>
                <a:gd name="connsiteX6" fmla="*/ 10328 w 10416"/>
                <a:gd name="connsiteY6" fmla="*/ 7216 h 10000"/>
                <a:gd name="connsiteX7" fmla="*/ 10000 w 1041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6847 h 10000"/>
                <a:gd name="connsiteX7" fmla="*/ 10000 w 1082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5741 h 10000"/>
                <a:gd name="connsiteX7" fmla="*/ 10000 w 10826"/>
                <a:gd name="connsiteY7" fmla="*/ 1249 h 10000"/>
                <a:gd name="connsiteX0" fmla="*/ 1361 w 10821"/>
                <a:gd name="connsiteY0" fmla="*/ 0 h 10000"/>
                <a:gd name="connsiteX1" fmla="*/ 1361 w 10821"/>
                <a:gd name="connsiteY1" fmla="*/ 0 h 10000"/>
                <a:gd name="connsiteX2" fmla="*/ 240 w 10821"/>
                <a:gd name="connsiteY2" fmla="*/ 5201 h 10000"/>
                <a:gd name="connsiteX3" fmla="*/ 2996 w 10821"/>
                <a:gd name="connsiteY3" fmla="*/ 6467 h 10000"/>
                <a:gd name="connsiteX4" fmla="*/ 5318 w 10821"/>
                <a:gd name="connsiteY4" fmla="*/ 9999 h 10000"/>
                <a:gd name="connsiteX5" fmla="*/ 7859 w 10821"/>
                <a:gd name="connsiteY5" fmla="*/ 6848 h 10000"/>
                <a:gd name="connsiteX6" fmla="*/ 10764 w 10821"/>
                <a:gd name="connsiteY6" fmla="*/ 5741 h 10000"/>
                <a:gd name="connsiteX7" fmla="*/ 9855 w 10821"/>
                <a:gd name="connsiteY7" fmla="*/ 143 h 10000"/>
                <a:gd name="connsiteX0" fmla="*/ 1361 w 11670"/>
                <a:gd name="connsiteY0" fmla="*/ 0 h 10000"/>
                <a:gd name="connsiteX1" fmla="*/ 1361 w 11670"/>
                <a:gd name="connsiteY1" fmla="*/ 0 h 10000"/>
                <a:gd name="connsiteX2" fmla="*/ 240 w 11670"/>
                <a:gd name="connsiteY2" fmla="*/ 5201 h 10000"/>
                <a:gd name="connsiteX3" fmla="*/ 2996 w 11670"/>
                <a:gd name="connsiteY3" fmla="*/ 6467 h 10000"/>
                <a:gd name="connsiteX4" fmla="*/ 5318 w 11670"/>
                <a:gd name="connsiteY4" fmla="*/ 9999 h 10000"/>
                <a:gd name="connsiteX5" fmla="*/ 7859 w 11670"/>
                <a:gd name="connsiteY5" fmla="*/ 6848 h 10000"/>
                <a:gd name="connsiteX6" fmla="*/ 10764 w 11670"/>
                <a:gd name="connsiteY6" fmla="*/ 5741 h 10000"/>
                <a:gd name="connsiteX7" fmla="*/ 9855 w 11670"/>
                <a:gd name="connsiteY7" fmla="*/ 143 h 10000"/>
                <a:gd name="connsiteX0" fmla="*/ 1361 w 12617"/>
                <a:gd name="connsiteY0" fmla="*/ 0 h 10000"/>
                <a:gd name="connsiteX1" fmla="*/ 1361 w 12617"/>
                <a:gd name="connsiteY1" fmla="*/ 0 h 10000"/>
                <a:gd name="connsiteX2" fmla="*/ 240 w 12617"/>
                <a:gd name="connsiteY2" fmla="*/ 5201 h 10000"/>
                <a:gd name="connsiteX3" fmla="*/ 2996 w 12617"/>
                <a:gd name="connsiteY3" fmla="*/ 6467 h 10000"/>
                <a:gd name="connsiteX4" fmla="*/ 5318 w 12617"/>
                <a:gd name="connsiteY4" fmla="*/ 9999 h 10000"/>
                <a:gd name="connsiteX5" fmla="*/ 7859 w 12617"/>
                <a:gd name="connsiteY5" fmla="*/ 6848 h 10000"/>
                <a:gd name="connsiteX6" fmla="*/ 10764 w 12617"/>
                <a:gd name="connsiteY6" fmla="*/ 5741 h 10000"/>
                <a:gd name="connsiteX7" fmla="*/ 9855 w 12617"/>
                <a:gd name="connsiteY7" fmla="*/ 143 h 10000"/>
                <a:gd name="connsiteX0" fmla="*/ 1361 w 10863"/>
                <a:gd name="connsiteY0" fmla="*/ 0 h 10000"/>
                <a:gd name="connsiteX1" fmla="*/ 1361 w 10863"/>
                <a:gd name="connsiteY1" fmla="*/ 0 h 10000"/>
                <a:gd name="connsiteX2" fmla="*/ 240 w 10863"/>
                <a:gd name="connsiteY2" fmla="*/ 5201 h 10000"/>
                <a:gd name="connsiteX3" fmla="*/ 2996 w 10863"/>
                <a:gd name="connsiteY3" fmla="*/ 6467 h 10000"/>
                <a:gd name="connsiteX4" fmla="*/ 5318 w 10863"/>
                <a:gd name="connsiteY4" fmla="*/ 9999 h 10000"/>
                <a:gd name="connsiteX5" fmla="*/ 7859 w 10863"/>
                <a:gd name="connsiteY5" fmla="*/ 6848 h 10000"/>
                <a:gd name="connsiteX6" fmla="*/ 10764 w 10863"/>
                <a:gd name="connsiteY6" fmla="*/ 5741 h 10000"/>
                <a:gd name="connsiteX7" fmla="*/ 9855 w 10863"/>
                <a:gd name="connsiteY7" fmla="*/ 143 h 10000"/>
                <a:gd name="connsiteX0" fmla="*/ 604 w 10106"/>
                <a:gd name="connsiteY0" fmla="*/ 0 h 10000"/>
                <a:gd name="connsiteX1" fmla="*/ 604 w 10106"/>
                <a:gd name="connsiteY1" fmla="*/ 0 h 10000"/>
                <a:gd name="connsiteX2" fmla="*/ 355 w 10106"/>
                <a:gd name="connsiteY2" fmla="*/ 5201 h 10000"/>
                <a:gd name="connsiteX3" fmla="*/ 2239 w 10106"/>
                <a:gd name="connsiteY3" fmla="*/ 6467 h 10000"/>
                <a:gd name="connsiteX4" fmla="*/ 4561 w 10106"/>
                <a:gd name="connsiteY4" fmla="*/ 9999 h 10000"/>
                <a:gd name="connsiteX5" fmla="*/ 7102 w 10106"/>
                <a:gd name="connsiteY5" fmla="*/ 6848 h 10000"/>
                <a:gd name="connsiteX6" fmla="*/ 10007 w 10106"/>
                <a:gd name="connsiteY6" fmla="*/ 5741 h 10000"/>
                <a:gd name="connsiteX7" fmla="*/ 9098 w 10106"/>
                <a:gd name="connsiteY7" fmla="*/ 143 h 10000"/>
                <a:gd name="connsiteX0" fmla="*/ 604 w 9569"/>
                <a:gd name="connsiteY0" fmla="*/ 0 h 10000"/>
                <a:gd name="connsiteX1" fmla="*/ 604 w 9569"/>
                <a:gd name="connsiteY1" fmla="*/ 0 h 10000"/>
                <a:gd name="connsiteX2" fmla="*/ 355 w 9569"/>
                <a:gd name="connsiteY2" fmla="*/ 5201 h 10000"/>
                <a:gd name="connsiteX3" fmla="*/ 2239 w 9569"/>
                <a:gd name="connsiteY3" fmla="*/ 6467 h 10000"/>
                <a:gd name="connsiteX4" fmla="*/ 4561 w 9569"/>
                <a:gd name="connsiteY4" fmla="*/ 9999 h 10000"/>
                <a:gd name="connsiteX5" fmla="*/ 7102 w 9569"/>
                <a:gd name="connsiteY5" fmla="*/ 6848 h 10000"/>
                <a:gd name="connsiteX6" fmla="*/ 9426 w 9569"/>
                <a:gd name="connsiteY6" fmla="*/ 5372 h 10000"/>
                <a:gd name="connsiteX7" fmla="*/ 9098 w 9569"/>
                <a:gd name="connsiteY7" fmla="*/ 143 h 10000"/>
                <a:gd name="connsiteX0" fmla="*/ 631 w 9620"/>
                <a:gd name="connsiteY0" fmla="*/ 0 h 10000"/>
                <a:gd name="connsiteX1" fmla="*/ 631 w 9620"/>
                <a:gd name="connsiteY1" fmla="*/ 0 h 10000"/>
                <a:gd name="connsiteX2" fmla="*/ 371 w 9620"/>
                <a:gd name="connsiteY2" fmla="*/ 5201 h 10000"/>
                <a:gd name="connsiteX3" fmla="*/ 2340 w 9620"/>
                <a:gd name="connsiteY3" fmla="*/ 6467 h 10000"/>
                <a:gd name="connsiteX4" fmla="*/ 4766 w 9620"/>
                <a:gd name="connsiteY4" fmla="*/ 9999 h 10000"/>
                <a:gd name="connsiteX5" fmla="*/ 7422 w 9620"/>
                <a:gd name="connsiteY5" fmla="*/ 6848 h 10000"/>
                <a:gd name="connsiteX6" fmla="*/ 9396 w 9620"/>
                <a:gd name="connsiteY6" fmla="*/ 5372 h 10000"/>
                <a:gd name="connsiteX7" fmla="*/ 9508 w 9620"/>
                <a:gd name="connsiteY7" fmla="*/ 143 h 10000"/>
                <a:gd name="connsiteX0" fmla="*/ 656 w 9906"/>
                <a:gd name="connsiteY0" fmla="*/ 594 h 10594"/>
                <a:gd name="connsiteX1" fmla="*/ 656 w 9906"/>
                <a:gd name="connsiteY1" fmla="*/ 594 h 10594"/>
                <a:gd name="connsiteX2" fmla="*/ 386 w 9906"/>
                <a:gd name="connsiteY2" fmla="*/ 5795 h 10594"/>
                <a:gd name="connsiteX3" fmla="*/ 2432 w 9906"/>
                <a:gd name="connsiteY3" fmla="*/ 7061 h 10594"/>
                <a:gd name="connsiteX4" fmla="*/ 4954 w 9906"/>
                <a:gd name="connsiteY4" fmla="*/ 10593 h 10594"/>
                <a:gd name="connsiteX5" fmla="*/ 7715 w 9906"/>
                <a:gd name="connsiteY5" fmla="*/ 7442 h 10594"/>
                <a:gd name="connsiteX6" fmla="*/ 9767 w 9906"/>
                <a:gd name="connsiteY6" fmla="*/ 5966 h 10594"/>
                <a:gd name="connsiteX7" fmla="*/ 9253 w 9906"/>
                <a:gd name="connsiteY7" fmla="*/ 0 h 1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06" h="10594">
                  <a:moveTo>
                    <a:pt x="656" y="594"/>
                  </a:moveTo>
                  <a:lnTo>
                    <a:pt x="656" y="594"/>
                  </a:lnTo>
                  <a:cubicBezTo>
                    <a:pt x="656" y="594"/>
                    <a:pt x="-619" y="4027"/>
                    <a:pt x="386" y="5795"/>
                  </a:cubicBezTo>
                  <a:cubicBezTo>
                    <a:pt x="1316" y="7668"/>
                    <a:pt x="1670" y="6261"/>
                    <a:pt x="2432" y="7061"/>
                  </a:cubicBezTo>
                  <a:cubicBezTo>
                    <a:pt x="3193" y="7861"/>
                    <a:pt x="4075" y="10530"/>
                    <a:pt x="4954" y="10593"/>
                  </a:cubicBezTo>
                  <a:cubicBezTo>
                    <a:pt x="5836" y="10656"/>
                    <a:pt x="7045" y="8459"/>
                    <a:pt x="7715" y="7442"/>
                  </a:cubicBezTo>
                  <a:cubicBezTo>
                    <a:pt x="8386" y="6425"/>
                    <a:pt x="9378" y="6899"/>
                    <a:pt x="9767" y="5966"/>
                  </a:cubicBezTo>
                  <a:cubicBezTo>
                    <a:pt x="10312" y="4296"/>
                    <a:pt x="9075" y="442"/>
                    <a:pt x="925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auto">
            <a:xfrm rot="120000">
              <a:off x="-1842504" y="2706452"/>
              <a:ext cx="600363" cy="172627"/>
            </a:xfrm>
            <a:custGeom>
              <a:avLst/>
              <a:gdLst>
                <a:gd name="T0" fmla="*/ 55 w 319"/>
                <a:gd name="T1" fmla="*/ 9 h 187"/>
                <a:gd name="T2" fmla="*/ 55 w 319"/>
                <a:gd name="T3" fmla="*/ 9 h 187"/>
                <a:gd name="T4" fmla="*/ 291 w 319"/>
                <a:gd name="T5" fmla="*/ 0 h 187"/>
                <a:gd name="T6" fmla="*/ 312 w 319"/>
                <a:gd name="T7" fmla="*/ 86 h 187"/>
                <a:gd name="T8" fmla="*/ 149 w 319"/>
                <a:gd name="T9" fmla="*/ 176 h 187"/>
                <a:gd name="T10" fmla="*/ 55 w 319"/>
                <a:gd name="T11" fmla="*/ 9 h 187"/>
                <a:gd name="connsiteX0" fmla="*/ 404 w 8496"/>
                <a:gd name="connsiteY0" fmla="*/ 481 h 8084"/>
                <a:gd name="connsiteX1" fmla="*/ 404 w 8496"/>
                <a:gd name="connsiteY1" fmla="*/ 481 h 8084"/>
                <a:gd name="connsiteX2" fmla="*/ 7802 w 8496"/>
                <a:gd name="connsiteY2" fmla="*/ 0 h 8084"/>
                <a:gd name="connsiteX3" fmla="*/ 8461 w 8496"/>
                <a:gd name="connsiteY3" fmla="*/ 4599 h 8084"/>
                <a:gd name="connsiteX4" fmla="*/ 4830 w 8496"/>
                <a:gd name="connsiteY4" fmla="*/ 7975 h 8084"/>
                <a:gd name="connsiteX5" fmla="*/ 404 w 8496"/>
                <a:gd name="connsiteY5" fmla="*/ 481 h 8084"/>
                <a:gd name="connsiteX0" fmla="*/ 996 w 9524"/>
                <a:gd name="connsiteY0" fmla="*/ 3262 h 9943"/>
                <a:gd name="connsiteX1" fmla="*/ 0 w 9524"/>
                <a:gd name="connsiteY1" fmla="*/ 595 h 9943"/>
                <a:gd name="connsiteX2" fmla="*/ 8707 w 9524"/>
                <a:gd name="connsiteY2" fmla="*/ 0 h 9943"/>
                <a:gd name="connsiteX3" fmla="*/ 9483 w 9524"/>
                <a:gd name="connsiteY3" fmla="*/ 5689 h 9943"/>
                <a:gd name="connsiteX4" fmla="*/ 5209 w 9524"/>
                <a:gd name="connsiteY4" fmla="*/ 9865 h 9943"/>
                <a:gd name="connsiteX5" fmla="*/ 996 w 9524"/>
                <a:gd name="connsiteY5" fmla="*/ 3262 h 9943"/>
                <a:gd name="connsiteX0" fmla="*/ 1046 w 10000"/>
                <a:gd name="connsiteY0" fmla="*/ 3281 h 10072"/>
                <a:gd name="connsiteX1" fmla="*/ 0 w 10000"/>
                <a:gd name="connsiteY1" fmla="*/ 598 h 10072"/>
                <a:gd name="connsiteX2" fmla="*/ 9142 w 10000"/>
                <a:gd name="connsiteY2" fmla="*/ 0 h 10072"/>
                <a:gd name="connsiteX3" fmla="*/ 9957 w 10000"/>
                <a:gd name="connsiteY3" fmla="*/ 5722 h 10072"/>
                <a:gd name="connsiteX4" fmla="*/ 5469 w 10000"/>
                <a:gd name="connsiteY4" fmla="*/ 9922 h 10072"/>
                <a:gd name="connsiteX5" fmla="*/ 2522 w 10000"/>
                <a:gd name="connsiteY5" fmla="*/ 8582 h 10072"/>
                <a:gd name="connsiteX6" fmla="*/ 1046 w 10000"/>
                <a:gd name="connsiteY6" fmla="*/ 3281 h 10072"/>
                <a:gd name="connsiteX0" fmla="*/ 1046 w 9594"/>
                <a:gd name="connsiteY0" fmla="*/ 3580 h 10342"/>
                <a:gd name="connsiteX1" fmla="*/ 0 w 9594"/>
                <a:gd name="connsiteY1" fmla="*/ 897 h 10342"/>
                <a:gd name="connsiteX2" fmla="*/ 9142 w 9594"/>
                <a:gd name="connsiteY2" fmla="*/ 299 h 10342"/>
                <a:gd name="connsiteX3" fmla="*/ 8131 w 9594"/>
                <a:gd name="connsiteY3" fmla="*/ 6469 h 10342"/>
                <a:gd name="connsiteX4" fmla="*/ 5469 w 9594"/>
                <a:gd name="connsiteY4" fmla="*/ 10221 h 10342"/>
                <a:gd name="connsiteX5" fmla="*/ 2522 w 9594"/>
                <a:gd name="connsiteY5" fmla="*/ 8881 h 10342"/>
                <a:gd name="connsiteX6" fmla="*/ 1046 w 9594"/>
                <a:gd name="connsiteY6" fmla="*/ 3580 h 10342"/>
                <a:gd name="connsiteX0" fmla="*/ 1090 w 9621"/>
                <a:gd name="connsiteY0" fmla="*/ 3193 h 9731"/>
                <a:gd name="connsiteX1" fmla="*/ 0 w 9621"/>
                <a:gd name="connsiteY1" fmla="*/ 598 h 9731"/>
                <a:gd name="connsiteX2" fmla="*/ 5882 w 9621"/>
                <a:gd name="connsiteY2" fmla="*/ 3976 h 9731"/>
                <a:gd name="connsiteX3" fmla="*/ 9529 w 9621"/>
                <a:gd name="connsiteY3" fmla="*/ 20 h 9731"/>
                <a:gd name="connsiteX4" fmla="*/ 8475 w 9621"/>
                <a:gd name="connsiteY4" fmla="*/ 5986 h 9731"/>
                <a:gd name="connsiteX5" fmla="*/ 5700 w 9621"/>
                <a:gd name="connsiteY5" fmla="*/ 9614 h 9731"/>
                <a:gd name="connsiteX6" fmla="*/ 2629 w 9621"/>
                <a:gd name="connsiteY6" fmla="*/ 8318 h 9731"/>
                <a:gd name="connsiteX7" fmla="*/ 1090 w 9621"/>
                <a:gd name="connsiteY7" fmla="*/ 3193 h 9731"/>
                <a:gd name="connsiteX0" fmla="*/ 288 w 9155"/>
                <a:gd name="connsiteY0" fmla="*/ 3280 h 9999"/>
                <a:gd name="connsiteX1" fmla="*/ 0 w 9155"/>
                <a:gd name="connsiteY1" fmla="*/ 3725 h 9999"/>
                <a:gd name="connsiteX2" fmla="*/ 5269 w 9155"/>
                <a:gd name="connsiteY2" fmla="*/ 4085 h 9999"/>
                <a:gd name="connsiteX3" fmla="*/ 9059 w 9155"/>
                <a:gd name="connsiteY3" fmla="*/ 20 h 9999"/>
                <a:gd name="connsiteX4" fmla="*/ 7964 w 9155"/>
                <a:gd name="connsiteY4" fmla="*/ 6150 h 9999"/>
                <a:gd name="connsiteX5" fmla="*/ 5080 w 9155"/>
                <a:gd name="connsiteY5" fmla="*/ 9879 h 9999"/>
                <a:gd name="connsiteX6" fmla="*/ 1888 w 9155"/>
                <a:gd name="connsiteY6" fmla="*/ 8547 h 9999"/>
                <a:gd name="connsiteX7" fmla="*/ 288 w 9155"/>
                <a:gd name="connsiteY7" fmla="*/ 3280 h 9999"/>
                <a:gd name="connsiteX0" fmla="*/ 315 w 10886"/>
                <a:gd name="connsiteY0" fmla="*/ 1515 h 8235"/>
                <a:gd name="connsiteX1" fmla="*/ 0 w 10886"/>
                <a:gd name="connsiteY1" fmla="*/ 1960 h 8235"/>
                <a:gd name="connsiteX2" fmla="*/ 5755 w 10886"/>
                <a:gd name="connsiteY2" fmla="*/ 2320 h 8235"/>
                <a:gd name="connsiteX3" fmla="*/ 10818 w 10886"/>
                <a:gd name="connsiteY3" fmla="*/ 33 h 8235"/>
                <a:gd name="connsiteX4" fmla="*/ 8699 w 10886"/>
                <a:gd name="connsiteY4" fmla="*/ 4386 h 8235"/>
                <a:gd name="connsiteX5" fmla="*/ 5549 w 10886"/>
                <a:gd name="connsiteY5" fmla="*/ 8115 h 8235"/>
                <a:gd name="connsiteX6" fmla="*/ 2062 w 10886"/>
                <a:gd name="connsiteY6" fmla="*/ 6783 h 8235"/>
                <a:gd name="connsiteX7" fmla="*/ 315 w 10886"/>
                <a:gd name="connsiteY7" fmla="*/ 1515 h 8235"/>
                <a:gd name="connsiteX0" fmla="*/ 289 w 10001"/>
                <a:gd name="connsiteY0" fmla="*/ 254 h 8414"/>
                <a:gd name="connsiteX1" fmla="*/ 0 w 10001"/>
                <a:gd name="connsiteY1" fmla="*/ 794 h 8414"/>
                <a:gd name="connsiteX2" fmla="*/ 5287 w 10001"/>
                <a:gd name="connsiteY2" fmla="*/ 1231 h 8414"/>
                <a:gd name="connsiteX3" fmla="*/ 9938 w 10001"/>
                <a:gd name="connsiteY3" fmla="*/ 76 h 8414"/>
                <a:gd name="connsiteX4" fmla="*/ 7991 w 10001"/>
                <a:gd name="connsiteY4" fmla="*/ 3740 h 8414"/>
                <a:gd name="connsiteX5" fmla="*/ 5097 w 10001"/>
                <a:gd name="connsiteY5" fmla="*/ 8268 h 8414"/>
                <a:gd name="connsiteX6" fmla="*/ 1894 w 10001"/>
                <a:gd name="connsiteY6" fmla="*/ 6651 h 8414"/>
                <a:gd name="connsiteX7" fmla="*/ 289 w 10001"/>
                <a:gd name="connsiteY7" fmla="*/ 254 h 8414"/>
                <a:gd name="connsiteX0" fmla="*/ 289 w 10081"/>
                <a:gd name="connsiteY0" fmla="*/ 404 h 9985"/>
                <a:gd name="connsiteX1" fmla="*/ 0 w 10081"/>
                <a:gd name="connsiteY1" fmla="*/ 1046 h 9985"/>
                <a:gd name="connsiteX2" fmla="*/ 5286 w 10081"/>
                <a:gd name="connsiteY2" fmla="*/ 1565 h 9985"/>
                <a:gd name="connsiteX3" fmla="*/ 9937 w 10081"/>
                <a:gd name="connsiteY3" fmla="*/ 192 h 9985"/>
                <a:gd name="connsiteX4" fmla="*/ 8839 w 10081"/>
                <a:gd name="connsiteY4" fmla="*/ 6482 h 9985"/>
                <a:gd name="connsiteX5" fmla="*/ 5096 w 10081"/>
                <a:gd name="connsiteY5" fmla="*/ 9928 h 9985"/>
                <a:gd name="connsiteX6" fmla="*/ 1894 w 10081"/>
                <a:gd name="connsiteY6" fmla="*/ 8007 h 9985"/>
                <a:gd name="connsiteX7" fmla="*/ 289 w 10081"/>
                <a:gd name="connsiteY7" fmla="*/ 404 h 9985"/>
                <a:gd name="connsiteX0" fmla="*/ 0 w 12082"/>
                <a:gd name="connsiteY0" fmla="*/ 4864 h 9999"/>
                <a:gd name="connsiteX1" fmla="*/ 2082 w 12082"/>
                <a:gd name="connsiteY1" fmla="*/ 1048 h 9999"/>
                <a:gd name="connsiteX2" fmla="*/ 7326 w 12082"/>
                <a:gd name="connsiteY2" fmla="*/ 1567 h 9999"/>
                <a:gd name="connsiteX3" fmla="*/ 11939 w 12082"/>
                <a:gd name="connsiteY3" fmla="*/ 192 h 9999"/>
                <a:gd name="connsiteX4" fmla="*/ 10850 w 12082"/>
                <a:gd name="connsiteY4" fmla="*/ 6492 h 9999"/>
                <a:gd name="connsiteX5" fmla="*/ 7137 w 12082"/>
                <a:gd name="connsiteY5" fmla="*/ 9943 h 9999"/>
                <a:gd name="connsiteX6" fmla="*/ 3961 w 12082"/>
                <a:gd name="connsiteY6" fmla="*/ 8019 h 9999"/>
                <a:gd name="connsiteX7" fmla="*/ 0 w 12082"/>
                <a:gd name="connsiteY7" fmla="*/ 4864 h 9999"/>
                <a:gd name="connsiteX0" fmla="*/ 0 w 12593"/>
                <a:gd name="connsiteY0" fmla="*/ 4864 h 10000"/>
                <a:gd name="connsiteX1" fmla="*/ 1723 w 12593"/>
                <a:gd name="connsiteY1" fmla="*/ 1048 h 10000"/>
                <a:gd name="connsiteX2" fmla="*/ 6064 w 12593"/>
                <a:gd name="connsiteY2" fmla="*/ 1567 h 10000"/>
                <a:gd name="connsiteX3" fmla="*/ 12551 w 12593"/>
                <a:gd name="connsiteY3" fmla="*/ 192 h 10000"/>
                <a:gd name="connsiteX4" fmla="*/ 8980 w 12593"/>
                <a:gd name="connsiteY4" fmla="*/ 6493 h 10000"/>
                <a:gd name="connsiteX5" fmla="*/ 5907 w 12593"/>
                <a:gd name="connsiteY5" fmla="*/ 9944 h 10000"/>
                <a:gd name="connsiteX6" fmla="*/ 3278 w 12593"/>
                <a:gd name="connsiteY6" fmla="*/ 8020 h 10000"/>
                <a:gd name="connsiteX7" fmla="*/ 0 w 12593"/>
                <a:gd name="connsiteY7" fmla="*/ 4864 h 10000"/>
                <a:gd name="connsiteX0" fmla="*/ 0 w 12648"/>
                <a:gd name="connsiteY0" fmla="*/ 4837 h 10001"/>
                <a:gd name="connsiteX1" fmla="*/ 1723 w 12648"/>
                <a:gd name="connsiteY1" fmla="*/ 1021 h 10001"/>
                <a:gd name="connsiteX2" fmla="*/ 6064 w 12648"/>
                <a:gd name="connsiteY2" fmla="*/ 1540 h 10001"/>
                <a:gd name="connsiteX3" fmla="*/ 12551 w 12648"/>
                <a:gd name="connsiteY3" fmla="*/ 165 h 10001"/>
                <a:gd name="connsiteX4" fmla="*/ 10048 w 12648"/>
                <a:gd name="connsiteY4" fmla="*/ 5971 h 10001"/>
                <a:gd name="connsiteX5" fmla="*/ 5907 w 12648"/>
                <a:gd name="connsiteY5" fmla="*/ 9917 h 10001"/>
                <a:gd name="connsiteX6" fmla="*/ 3278 w 12648"/>
                <a:gd name="connsiteY6" fmla="*/ 7993 h 10001"/>
                <a:gd name="connsiteX7" fmla="*/ 0 w 12648"/>
                <a:gd name="connsiteY7" fmla="*/ 4837 h 10001"/>
                <a:gd name="connsiteX0" fmla="*/ 0 w 12648"/>
                <a:gd name="connsiteY0" fmla="*/ 4837 h 12099"/>
                <a:gd name="connsiteX1" fmla="*/ 1723 w 12648"/>
                <a:gd name="connsiteY1" fmla="*/ 1021 h 12099"/>
                <a:gd name="connsiteX2" fmla="*/ 6064 w 12648"/>
                <a:gd name="connsiteY2" fmla="*/ 1540 h 12099"/>
                <a:gd name="connsiteX3" fmla="*/ 12551 w 12648"/>
                <a:gd name="connsiteY3" fmla="*/ 165 h 12099"/>
                <a:gd name="connsiteX4" fmla="*/ 10048 w 12648"/>
                <a:gd name="connsiteY4" fmla="*/ 5971 h 12099"/>
                <a:gd name="connsiteX5" fmla="*/ 6294 w 12648"/>
                <a:gd name="connsiteY5" fmla="*/ 12072 h 12099"/>
                <a:gd name="connsiteX6" fmla="*/ 3278 w 12648"/>
                <a:gd name="connsiteY6" fmla="*/ 7993 h 12099"/>
                <a:gd name="connsiteX7" fmla="*/ 0 w 12648"/>
                <a:gd name="connsiteY7" fmla="*/ 4837 h 12099"/>
                <a:gd name="connsiteX0" fmla="*/ 0 w 12648"/>
                <a:gd name="connsiteY0" fmla="*/ 4837 h 12291"/>
                <a:gd name="connsiteX1" fmla="*/ 1723 w 12648"/>
                <a:gd name="connsiteY1" fmla="*/ 1021 h 12291"/>
                <a:gd name="connsiteX2" fmla="*/ 6064 w 12648"/>
                <a:gd name="connsiteY2" fmla="*/ 1540 h 12291"/>
                <a:gd name="connsiteX3" fmla="*/ 12551 w 12648"/>
                <a:gd name="connsiteY3" fmla="*/ 165 h 12291"/>
                <a:gd name="connsiteX4" fmla="*/ 10048 w 12648"/>
                <a:gd name="connsiteY4" fmla="*/ 5971 h 12291"/>
                <a:gd name="connsiteX5" fmla="*/ 6294 w 12648"/>
                <a:gd name="connsiteY5" fmla="*/ 12072 h 12291"/>
                <a:gd name="connsiteX6" fmla="*/ 3278 w 12648"/>
                <a:gd name="connsiteY6" fmla="*/ 10138 h 12291"/>
                <a:gd name="connsiteX7" fmla="*/ 0 w 12648"/>
                <a:gd name="connsiteY7" fmla="*/ 4837 h 12291"/>
                <a:gd name="connsiteX0" fmla="*/ 0 w 12830"/>
                <a:gd name="connsiteY0" fmla="*/ 4997 h 12286"/>
                <a:gd name="connsiteX1" fmla="*/ 1723 w 12830"/>
                <a:gd name="connsiteY1" fmla="*/ 1181 h 12286"/>
                <a:gd name="connsiteX2" fmla="*/ 6064 w 12830"/>
                <a:gd name="connsiteY2" fmla="*/ 1700 h 12286"/>
                <a:gd name="connsiteX3" fmla="*/ 12551 w 12830"/>
                <a:gd name="connsiteY3" fmla="*/ 325 h 12286"/>
                <a:gd name="connsiteX4" fmla="*/ 11598 w 12830"/>
                <a:gd name="connsiteY4" fmla="*/ 8808 h 12286"/>
                <a:gd name="connsiteX5" fmla="*/ 6294 w 12830"/>
                <a:gd name="connsiteY5" fmla="*/ 12232 h 12286"/>
                <a:gd name="connsiteX6" fmla="*/ 3278 w 12830"/>
                <a:gd name="connsiteY6" fmla="*/ 10298 h 12286"/>
                <a:gd name="connsiteX7" fmla="*/ 0 w 12830"/>
                <a:gd name="connsiteY7" fmla="*/ 4997 h 12286"/>
                <a:gd name="connsiteX0" fmla="*/ 0 w 12943"/>
                <a:gd name="connsiteY0" fmla="*/ 4997 h 12286"/>
                <a:gd name="connsiteX1" fmla="*/ 1723 w 12943"/>
                <a:gd name="connsiteY1" fmla="*/ 1181 h 12286"/>
                <a:gd name="connsiteX2" fmla="*/ 6064 w 12943"/>
                <a:gd name="connsiteY2" fmla="*/ 1700 h 12286"/>
                <a:gd name="connsiteX3" fmla="*/ 12551 w 12943"/>
                <a:gd name="connsiteY3" fmla="*/ 325 h 12286"/>
                <a:gd name="connsiteX4" fmla="*/ 11598 w 12943"/>
                <a:gd name="connsiteY4" fmla="*/ 8808 h 12286"/>
                <a:gd name="connsiteX5" fmla="*/ 6294 w 12943"/>
                <a:gd name="connsiteY5" fmla="*/ 12232 h 12286"/>
                <a:gd name="connsiteX6" fmla="*/ 3278 w 12943"/>
                <a:gd name="connsiteY6" fmla="*/ 10298 h 12286"/>
                <a:gd name="connsiteX7" fmla="*/ 0 w 12943"/>
                <a:gd name="connsiteY7" fmla="*/ 4997 h 12286"/>
                <a:gd name="connsiteX0" fmla="*/ 0 w 12802"/>
                <a:gd name="connsiteY0" fmla="*/ 5234 h 12523"/>
                <a:gd name="connsiteX1" fmla="*/ 1723 w 12802"/>
                <a:gd name="connsiteY1" fmla="*/ 1418 h 12523"/>
                <a:gd name="connsiteX2" fmla="*/ 7999 w 12802"/>
                <a:gd name="connsiteY2" fmla="*/ 867 h 12523"/>
                <a:gd name="connsiteX3" fmla="*/ 12551 w 12802"/>
                <a:gd name="connsiteY3" fmla="*/ 562 h 12523"/>
                <a:gd name="connsiteX4" fmla="*/ 11598 w 12802"/>
                <a:gd name="connsiteY4" fmla="*/ 9045 h 12523"/>
                <a:gd name="connsiteX5" fmla="*/ 6294 w 12802"/>
                <a:gd name="connsiteY5" fmla="*/ 12469 h 12523"/>
                <a:gd name="connsiteX6" fmla="*/ 3278 w 12802"/>
                <a:gd name="connsiteY6" fmla="*/ 10535 h 12523"/>
                <a:gd name="connsiteX7" fmla="*/ 0 w 12802"/>
                <a:gd name="connsiteY7" fmla="*/ 5234 h 12523"/>
                <a:gd name="connsiteX0" fmla="*/ 0 w 12602"/>
                <a:gd name="connsiteY0" fmla="*/ 5370 h 12659"/>
                <a:gd name="connsiteX1" fmla="*/ 1723 w 12602"/>
                <a:gd name="connsiteY1" fmla="*/ 1554 h 12659"/>
                <a:gd name="connsiteX2" fmla="*/ 7999 w 12602"/>
                <a:gd name="connsiteY2" fmla="*/ 1003 h 12659"/>
                <a:gd name="connsiteX3" fmla="*/ 10782 w 12602"/>
                <a:gd name="connsiteY3" fmla="*/ 536 h 12659"/>
                <a:gd name="connsiteX4" fmla="*/ 12551 w 12602"/>
                <a:gd name="connsiteY4" fmla="*/ 698 h 12659"/>
                <a:gd name="connsiteX5" fmla="*/ 11598 w 12602"/>
                <a:gd name="connsiteY5" fmla="*/ 9181 h 12659"/>
                <a:gd name="connsiteX6" fmla="*/ 6294 w 12602"/>
                <a:gd name="connsiteY6" fmla="*/ 12605 h 12659"/>
                <a:gd name="connsiteX7" fmla="*/ 3278 w 12602"/>
                <a:gd name="connsiteY7" fmla="*/ 10671 h 12659"/>
                <a:gd name="connsiteX8" fmla="*/ 0 w 12602"/>
                <a:gd name="connsiteY8" fmla="*/ 5370 h 12659"/>
                <a:gd name="connsiteX0" fmla="*/ 0 w 12961"/>
                <a:gd name="connsiteY0" fmla="*/ 4835 h 12124"/>
                <a:gd name="connsiteX1" fmla="*/ 1723 w 12961"/>
                <a:gd name="connsiteY1" fmla="*/ 1019 h 12124"/>
                <a:gd name="connsiteX2" fmla="*/ 7999 w 12961"/>
                <a:gd name="connsiteY2" fmla="*/ 468 h 12124"/>
                <a:gd name="connsiteX3" fmla="*/ 10782 w 12961"/>
                <a:gd name="connsiteY3" fmla="*/ 1 h 12124"/>
                <a:gd name="connsiteX4" fmla="*/ 12938 w 12961"/>
                <a:gd name="connsiteY4" fmla="*/ 3387 h 12124"/>
                <a:gd name="connsiteX5" fmla="*/ 11598 w 12961"/>
                <a:gd name="connsiteY5" fmla="*/ 8646 h 12124"/>
                <a:gd name="connsiteX6" fmla="*/ 6294 w 12961"/>
                <a:gd name="connsiteY6" fmla="*/ 12070 h 12124"/>
                <a:gd name="connsiteX7" fmla="*/ 3278 w 12961"/>
                <a:gd name="connsiteY7" fmla="*/ 10136 h 12124"/>
                <a:gd name="connsiteX8" fmla="*/ 0 w 12961"/>
                <a:gd name="connsiteY8" fmla="*/ 4835 h 12124"/>
                <a:gd name="connsiteX0" fmla="*/ 0 w 14302"/>
                <a:gd name="connsiteY0" fmla="*/ 4835 h 12124"/>
                <a:gd name="connsiteX1" fmla="*/ 1723 w 14302"/>
                <a:gd name="connsiteY1" fmla="*/ 1019 h 12124"/>
                <a:gd name="connsiteX2" fmla="*/ 7999 w 14302"/>
                <a:gd name="connsiteY2" fmla="*/ 468 h 12124"/>
                <a:gd name="connsiteX3" fmla="*/ 10782 w 14302"/>
                <a:gd name="connsiteY3" fmla="*/ 1 h 12124"/>
                <a:gd name="connsiteX4" fmla="*/ 14295 w 14302"/>
                <a:gd name="connsiteY4" fmla="*/ 3387 h 12124"/>
                <a:gd name="connsiteX5" fmla="*/ 11598 w 14302"/>
                <a:gd name="connsiteY5" fmla="*/ 8646 h 12124"/>
                <a:gd name="connsiteX6" fmla="*/ 6294 w 14302"/>
                <a:gd name="connsiteY6" fmla="*/ 12070 h 12124"/>
                <a:gd name="connsiteX7" fmla="*/ 3278 w 14302"/>
                <a:gd name="connsiteY7" fmla="*/ 10136 h 12124"/>
                <a:gd name="connsiteX8" fmla="*/ 0 w 14302"/>
                <a:gd name="connsiteY8" fmla="*/ 4835 h 12124"/>
                <a:gd name="connsiteX0" fmla="*/ 0 w 13533"/>
                <a:gd name="connsiteY0" fmla="*/ 4835 h 12124"/>
                <a:gd name="connsiteX1" fmla="*/ 1723 w 13533"/>
                <a:gd name="connsiteY1" fmla="*/ 1019 h 12124"/>
                <a:gd name="connsiteX2" fmla="*/ 7999 w 13533"/>
                <a:gd name="connsiteY2" fmla="*/ 468 h 12124"/>
                <a:gd name="connsiteX3" fmla="*/ 10782 w 13533"/>
                <a:gd name="connsiteY3" fmla="*/ 1 h 12124"/>
                <a:gd name="connsiteX4" fmla="*/ 13521 w 13533"/>
                <a:gd name="connsiteY4" fmla="*/ 5537 h 12124"/>
                <a:gd name="connsiteX5" fmla="*/ 11598 w 13533"/>
                <a:gd name="connsiteY5" fmla="*/ 8646 h 12124"/>
                <a:gd name="connsiteX6" fmla="*/ 6294 w 13533"/>
                <a:gd name="connsiteY6" fmla="*/ 12070 h 12124"/>
                <a:gd name="connsiteX7" fmla="*/ 3278 w 13533"/>
                <a:gd name="connsiteY7" fmla="*/ 10136 h 12124"/>
                <a:gd name="connsiteX8" fmla="*/ 0 w 13533"/>
                <a:gd name="connsiteY8" fmla="*/ 4835 h 12124"/>
                <a:gd name="connsiteX0" fmla="*/ 0 w 13920"/>
                <a:gd name="connsiteY0" fmla="*/ 7522 h 12124"/>
                <a:gd name="connsiteX1" fmla="*/ 2110 w 13920"/>
                <a:gd name="connsiteY1" fmla="*/ 1019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7805 w 13920"/>
                <a:gd name="connsiteY2" fmla="*/ 1005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6681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8424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805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2109 w 13960"/>
                <a:gd name="connsiteY1" fmla="*/ 2095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3955"/>
                <a:gd name="connsiteX1" fmla="*/ 2109 w 13960"/>
                <a:gd name="connsiteY1" fmla="*/ 2095 h 13955"/>
                <a:gd name="connsiteX2" fmla="*/ 7224 w 13960"/>
                <a:gd name="connsiteY2" fmla="*/ 1005 h 13955"/>
                <a:gd name="connsiteX3" fmla="*/ 11169 w 13960"/>
                <a:gd name="connsiteY3" fmla="*/ 1 h 13955"/>
                <a:gd name="connsiteX4" fmla="*/ 13908 w 13960"/>
                <a:gd name="connsiteY4" fmla="*/ 5537 h 13955"/>
                <a:gd name="connsiteX5" fmla="*/ 12566 w 13960"/>
                <a:gd name="connsiteY5" fmla="*/ 8110 h 13955"/>
                <a:gd name="connsiteX6" fmla="*/ 8424 w 13960"/>
                <a:gd name="connsiteY6" fmla="*/ 12070 h 13955"/>
                <a:gd name="connsiteX7" fmla="*/ 3858 w 13960"/>
                <a:gd name="connsiteY7" fmla="*/ 13361 h 13955"/>
                <a:gd name="connsiteX8" fmla="*/ 0 w 13960"/>
                <a:gd name="connsiteY8" fmla="*/ 7522 h 13955"/>
                <a:gd name="connsiteX0" fmla="*/ 0 w 13960"/>
                <a:gd name="connsiteY0" fmla="*/ 7522 h 23419"/>
                <a:gd name="connsiteX1" fmla="*/ 2109 w 13960"/>
                <a:gd name="connsiteY1" fmla="*/ 2095 h 23419"/>
                <a:gd name="connsiteX2" fmla="*/ 7224 w 13960"/>
                <a:gd name="connsiteY2" fmla="*/ 1005 h 23419"/>
                <a:gd name="connsiteX3" fmla="*/ 11169 w 13960"/>
                <a:gd name="connsiteY3" fmla="*/ 1 h 23419"/>
                <a:gd name="connsiteX4" fmla="*/ 13908 w 13960"/>
                <a:gd name="connsiteY4" fmla="*/ 5537 h 23419"/>
                <a:gd name="connsiteX5" fmla="*/ 12566 w 13960"/>
                <a:gd name="connsiteY5" fmla="*/ 8110 h 23419"/>
                <a:gd name="connsiteX6" fmla="*/ 11136 w 13960"/>
                <a:gd name="connsiteY6" fmla="*/ 23361 h 23419"/>
                <a:gd name="connsiteX7" fmla="*/ 3858 w 13960"/>
                <a:gd name="connsiteY7" fmla="*/ 13361 h 23419"/>
                <a:gd name="connsiteX8" fmla="*/ 0 w 13960"/>
                <a:gd name="connsiteY8" fmla="*/ 7522 h 23419"/>
                <a:gd name="connsiteX0" fmla="*/ 0 w 13960"/>
                <a:gd name="connsiteY0" fmla="*/ 7522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7522 h 15138"/>
                <a:gd name="connsiteX0" fmla="*/ 0 w 13960"/>
                <a:gd name="connsiteY0" fmla="*/ 4833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4833 h 15138"/>
                <a:gd name="connsiteX0" fmla="*/ 0 w 13613"/>
                <a:gd name="connsiteY0" fmla="*/ 4833 h 15138"/>
                <a:gd name="connsiteX1" fmla="*/ 2109 w 13613"/>
                <a:gd name="connsiteY1" fmla="*/ 2095 h 15138"/>
                <a:gd name="connsiteX2" fmla="*/ 7224 w 13613"/>
                <a:gd name="connsiteY2" fmla="*/ 1005 h 15138"/>
                <a:gd name="connsiteX3" fmla="*/ 11169 w 13613"/>
                <a:gd name="connsiteY3" fmla="*/ 1 h 15138"/>
                <a:gd name="connsiteX4" fmla="*/ 13521 w 13613"/>
                <a:gd name="connsiteY4" fmla="*/ 3386 h 15138"/>
                <a:gd name="connsiteX5" fmla="*/ 12566 w 13613"/>
                <a:gd name="connsiteY5" fmla="*/ 8110 h 15138"/>
                <a:gd name="connsiteX6" fmla="*/ 8812 w 13613"/>
                <a:gd name="connsiteY6" fmla="*/ 14752 h 15138"/>
                <a:gd name="connsiteX7" fmla="*/ 3858 w 13613"/>
                <a:gd name="connsiteY7" fmla="*/ 13361 h 15138"/>
                <a:gd name="connsiteX8" fmla="*/ 0 w 13613"/>
                <a:gd name="connsiteY8" fmla="*/ 4833 h 15138"/>
                <a:gd name="connsiteX0" fmla="*/ 0 w 13613"/>
                <a:gd name="connsiteY0" fmla="*/ 4833 h 13975"/>
                <a:gd name="connsiteX1" fmla="*/ 2109 w 13613"/>
                <a:gd name="connsiteY1" fmla="*/ 2095 h 13975"/>
                <a:gd name="connsiteX2" fmla="*/ 7224 w 13613"/>
                <a:gd name="connsiteY2" fmla="*/ 1005 h 13975"/>
                <a:gd name="connsiteX3" fmla="*/ 11169 w 13613"/>
                <a:gd name="connsiteY3" fmla="*/ 1 h 13975"/>
                <a:gd name="connsiteX4" fmla="*/ 13521 w 13613"/>
                <a:gd name="connsiteY4" fmla="*/ 3386 h 13975"/>
                <a:gd name="connsiteX5" fmla="*/ 12566 w 13613"/>
                <a:gd name="connsiteY5" fmla="*/ 8110 h 13975"/>
                <a:gd name="connsiteX6" fmla="*/ 7884 w 13613"/>
                <a:gd name="connsiteY6" fmla="*/ 12175 h 13975"/>
                <a:gd name="connsiteX7" fmla="*/ 3858 w 13613"/>
                <a:gd name="connsiteY7" fmla="*/ 13361 h 13975"/>
                <a:gd name="connsiteX8" fmla="*/ 0 w 13613"/>
                <a:gd name="connsiteY8" fmla="*/ 4833 h 13975"/>
                <a:gd name="connsiteX0" fmla="*/ 0 w 13613"/>
                <a:gd name="connsiteY0" fmla="*/ 4833 h 12371"/>
                <a:gd name="connsiteX1" fmla="*/ 2109 w 13613"/>
                <a:gd name="connsiteY1" fmla="*/ 2095 h 12371"/>
                <a:gd name="connsiteX2" fmla="*/ 7224 w 13613"/>
                <a:gd name="connsiteY2" fmla="*/ 1005 h 12371"/>
                <a:gd name="connsiteX3" fmla="*/ 11169 w 13613"/>
                <a:gd name="connsiteY3" fmla="*/ 1 h 12371"/>
                <a:gd name="connsiteX4" fmla="*/ 13521 w 13613"/>
                <a:gd name="connsiteY4" fmla="*/ 3386 h 12371"/>
                <a:gd name="connsiteX5" fmla="*/ 12566 w 13613"/>
                <a:gd name="connsiteY5" fmla="*/ 8110 h 12371"/>
                <a:gd name="connsiteX6" fmla="*/ 7884 w 13613"/>
                <a:gd name="connsiteY6" fmla="*/ 12175 h 12371"/>
                <a:gd name="connsiteX7" fmla="*/ 4631 w 13613"/>
                <a:gd name="connsiteY7" fmla="*/ 10781 h 12371"/>
                <a:gd name="connsiteX8" fmla="*/ 0 w 13613"/>
                <a:gd name="connsiteY8" fmla="*/ 4833 h 12371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30"/>
                <a:gd name="connsiteY0" fmla="*/ 4833 h 12834"/>
                <a:gd name="connsiteX1" fmla="*/ 2109 w 13530"/>
                <a:gd name="connsiteY1" fmla="*/ 2095 h 12834"/>
                <a:gd name="connsiteX2" fmla="*/ 7224 w 13530"/>
                <a:gd name="connsiteY2" fmla="*/ 1005 h 12834"/>
                <a:gd name="connsiteX3" fmla="*/ 11169 w 13530"/>
                <a:gd name="connsiteY3" fmla="*/ 1 h 12834"/>
                <a:gd name="connsiteX4" fmla="*/ 13521 w 13530"/>
                <a:gd name="connsiteY4" fmla="*/ 3386 h 12834"/>
                <a:gd name="connsiteX5" fmla="*/ 10246 w 13530"/>
                <a:gd name="connsiteY5" fmla="*/ 10686 h 12834"/>
                <a:gd name="connsiteX6" fmla="*/ 7884 w 13530"/>
                <a:gd name="connsiteY6" fmla="*/ 12175 h 12834"/>
                <a:gd name="connsiteX7" fmla="*/ 4631 w 13530"/>
                <a:gd name="connsiteY7" fmla="*/ 10781 h 12834"/>
                <a:gd name="connsiteX8" fmla="*/ 0 w 13530"/>
                <a:gd name="connsiteY8" fmla="*/ 4833 h 12834"/>
                <a:gd name="connsiteX0" fmla="*/ 0 w 13530"/>
                <a:gd name="connsiteY0" fmla="*/ 4833 h 12188"/>
                <a:gd name="connsiteX1" fmla="*/ 2109 w 13530"/>
                <a:gd name="connsiteY1" fmla="*/ 2095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3000 w 13530"/>
                <a:gd name="connsiteY1" fmla="*/ 1110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644 w 13530"/>
                <a:gd name="connsiteY1" fmla="*/ 2588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822 w 13530"/>
                <a:gd name="connsiteY1" fmla="*/ 1603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8 w 13538"/>
                <a:gd name="connsiteY0" fmla="*/ 4833 h 12175"/>
                <a:gd name="connsiteX1" fmla="*/ 2830 w 13538"/>
                <a:gd name="connsiteY1" fmla="*/ 1603 h 12175"/>
                <a:gd name="connsiteX2" fmla="*/ 7232 w 13538"/>
                <a:gd name="connsiteY2" fmla="*/ 1005 h 12175"/>
                <a:gd name="connsiteX3" fmla="*/ 11177 w 13538"/>
                <a:gd name="connsiteY3" fmla="*/ 1 h 12175"/>
                <a:gd name="connsiteX4" fmla="*/ 13529 w 13538"/>
                <a:gd name="connsiteY4" fmla="*/ 3386 h 12175"/>
                <a:gd name="connsiteX5" fmla="*/ 10254 w 13538"/>
                <a:gd name="connsiteY5" fmla="*/ 10686 h 12175"/>
                <a:gd name="connsiteX6" fmla="*/ 7892 w 13538"/>
                <a:gd name="connsiteY6" fmla="*/ 12175 h 12175"/>
                <a:gd name="connsiteX7" fmla="*/ 4639 w 13538"/>
                <a:gd name="connsiteY7" fmla="*/ 10781 h 12175"/>
                <a:gd name="connsiteX8" fmla="*/ 2326 w 13538"/>
                <a:gd name="connsiteY8" fmla="*/ 5198 h 12175"/>
                <a:gd name="connsiteX9" fmla="*/ 8 w 13538"/>
                <a:gd name="connsiteY9" fmla="*/ 4833 h 12175"/>
                <a:gd name="connsiteX0" fmla="*/ 8 w 13534"/>
                <a:gd name="connsiteY0" fmla="*/ 4833 h 12175"/>
                <a:gd name="connsiteX1" fmla="*/ 2830 w 13534"/>
                <a:gd name="connsiteY1" fmla="*/ 1603 h 12175"/>
                <a:gd name="connsiteX2" fmla="*/ 7232 w 13534"/>
                <a:gd name="connsiteY2" fmla="*/ 1005 h 12175"/>
                <a:gd name="connsiteX3" fmla="*/ 11177 w 13534"/>
                <a:gd name="connsiteY3" fmla="*/ 1 h 12175"/>
                <a:gd name="connsiteX4" fmla="*/ 13529 w 13534"/>
                <a:gd name="connsiteY4" fmla="*/ 3386 h 12175"/>
                <a:gd name="connsiteX5" fmla="*/ 11766 w 13534"/>
                <a:gd name="connsiteY5" fmla="*/ 3224 h 12175"/>
                <a:gd name="connsiteX6" fmla="*/ 10254 w 13534"/>
                <a:gd name="connsiteY6" fmla="*/ 10686 h 12175"/>
                <a:gd name="connsiteX7" fmla="*/ 7892 w 13534"/>
                <a:gd name="connsiteY7" fmla="*/ 12175 h 12175"/>
                <a:gd name="connsiteX8" fmla="*/ 4639 w 13534"/>
                <a:gd name="connsiteY8" fmla="*/ 10781 h 12175"/>
                <a:gd name="connsiteX9" fmla="*/ 2326 w 13534"/>
                <a:gd name="connsiteY9" fmla="*/ 5198 h 12175"/>
                <a:gd name="connsiteX10" fmla="*/ 8 w 13534"/>
                <a:gd name="connsiteY10" fmla="*/ 4833 h 12175"/>
                <a:gd name="connsiteX0" fmla="*/ 8 w 14600"/>
                <a:gd name="connsiteY0" fmla="*/ 4833 h 12175"/>
                <a:gd name="connsiteX1" fmla="*/ 2830 w 14600"/>
                <a:gd name="connsiteY1" fmla="*/ 1603 h 12175"/>
                <a:gd name="connsiteX2" fmla="*/ 7232 w 14600"/>
                <a:gd name="connsiteY2" fmla="*/ 1005 h 12175"/>
                <a:gd name="connsiteX3" fmla="*/ 11177 w 14600"/>
                <a:gd name="connsiteY3" fmla="*/ 1 h 12175"/>
                <a:gd name="connsiteX4" fmla="*/ 14598 w 14600"/>
                <a:gd name="connsiteY4" fmla="*/ 2894 h 12175"/>
                <a:gd name="connsiteX5" fmla="*/ 11766 w 14600"/>
                <a:gd name="connsiteY5" fmla="*/ 3224 h 12175"/>
                <a:gd name="connsiteX6" fmla="*/ 10254 w 14600"/>
                <a:gd name="connsiteY6" fmla="*/ 10686 h 12175"/>
                <a:gd name="connsiteX7" fmla="*/ 7892 w 14600"/>
                <a:gd name="connsiteY7" fmla="*/ 12175 h 12175"/>
                <a:gd name="connsiteX8" fmla="*/ 4639 w 14600"/>
                <a:gd name="connsiteY8" fmla="*/ 10781 h 12175"/>
                <a:gd name="connsiteX9" fmla="*/ 2326 w 14600"/>
                <a:gd name="connsiteY9" fmla="*/ 5198 h 12175"/>
                <a:gd name="connsiteX10" fmla="*/ 8 w 14600"/>
                <a:gd name="connsiteY10" fmla="*/ 4833 h 12175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254 w 14616"/>
                <a:gd name="connsiteY6" fmla="*/ 10686 h 12175"/>
                <a:gd name="connsiteX7" fmla="*/ 7892 w 14616"/>
                <a:gd name="connsiteY7" fmla="*/ 12175 h 12175"/>
                <a:gd name="connsiteX8" fmla="*/ 4639 w 14616"/>
                <a:gd name="connsiteY8" fmla="*/ 10781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16"/>
                <a:gd name="connsiteY0" fmla="*/ 4833 h 12279"/>
                <a:gd name="connsiteX1" fmla="*/ 2830 w 14616"/>
                <a:gd name="connsiteY1" fmla="*/ 1603 h 12279"/>
                <a:gd name="connsiteX2" fmla="*/ 7232 w 14616"/>
                <a:gd name="connsiteY2" fmla="*/ 1005 h 12279"/>
                <a:gd name="connsiteX3" fmla="*/ 11177 w 14616"/>
                <a:gd name="connsiteY3" fmla="*/ 1 h 12279"/>
                <a:gd name="connsiteX4" fmla="*/ 14598 w 14616"/>
                <a:gd name="connsiteY4" fmla="*/ 2894 h 12279"/>
                <a:gd name="connsiteX5" fmla="*/ 12478 w 14616"/>
                <a:gd name="connsiteY5" fmla="*/ 3224 h 12279"/>
                <a:gd name="connsiteX6" fmla="*/ 10254 w 14616"/>
                <a:gd name="connsiteY6" fmla="*/ 10686 h 12279"/>
                <a:gd name="connsiteX7" fmla="*/ 7892 w 14616"/>
                <a:gd name="connsiteY7" fmla="*/ 12175 h 12279"/>
                <a:gd name="connsiteX8" fmla="*/ 4639 w 14616"/>
                <a:gd name="connsiteY8" fmla="*/ 8384 h 12279"/>
                <a:gd name="connsiteX9" fmla="*/ 2326 w 14616"/>
                <a:gd name="connsiteY9" fmla="*/ 5198 h 12279"/>
                <a:gd name="connsiteX10" fmla="*/ 8 w 14616"/>
                <a:gd name="connsiteY10" fmla="*/ 4833 h 12279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832 w 14616"/>
                <a:gd name="connsiteY6" fmla="*/ 8289 h 12175"/>
                <a:gd name="connsiteX7" fmla="*/ 7892 w 14616"/>
                <a:gd name="connsiteY7" fmla="*/ 12175 h 12175"/>
                <a:gd name="connsiteX8" fmla="*/ 4639 w 14616"/>
                <a:gd name="connsiteY8" fmla="*/ 8384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23"/>
                <a:gd name="connsiteY0" fmla="*/ 4833 h 12175"/>
                <a:gd name="connsiteX1" fmla="*/ 2830 w 14623"/>
                <a:gd name="connsiteY1" fmla="*/ 1603 h 12175"/>
                <a:gd name="connsiteX2" fmla="*/ 7232 w 14623"/>
                <a:gd name="connsiteY2" fmla="*/ 1005 h 12175"/>
                <a:gd name="connsiteX3" fmla="*/ 11177 w 14623"/>
                <a:gd name="connsiteY3" fmla="*/ 1 h 12175"/>
                <a:gd name="connsiteX4" fmla="*/ 14598 w 14623"/>
                <a:gd name="connsiteY4" fmla="*/ 2894 h 12175"/>
                <a:gd name="connsiteX5" fmla="*/ 12478 w 14623"/>
                <a:gd name="connsiteY5" fmla="*/ 3224 h 12175"/>
                <a:gd name="connsiteX6" fmla="*/ 7892 w 14623"/>
                <a:gd name="connsiteY6" fmla="*/ 12175 h 12175"/>
                <a:gd name="connsiteX7" fmla="*/ 4639 w 14623"/>
                <a:gd name="connsiteY7" fmla="*/ 8384 h 12175"/>
                <a:gd name="connsiteX8" fmla="*/ 2326 w 14623"/>
                <a:gd name="connsiteY8" fmla="*/ 5198 h 12175"/>
                <a:gd name="connsiteX9" fmla="*/ 8 w 14623"/>
                <a:gd name="connsiteY9" fmla="*/ 4833 h 1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623" h="12175">
                  <a:moveTo>
                    <a:pt x="8" y="4833"/>
                  </a:moveTo>
                  <a:lnTo>
                    <a:pt x="2830" y="1603"/>
                  </a:lnTo>
                  <a:cubicBezTo>
                    <a:pt x="3437" y="833"/>
                    <a:pt x="5872" y="1149"/>
                    <a:pt x="7232" y="1005"/>
                  </a:cubicBezTo>
                  <a:cubicBezTo>
                    <a:pt x="8806" y="835"/>
                    <a:pt x="10418" y="52"/>
                    <a:pt x="11177" y="1"/>
                  </a:cubicBezTo>
                  <a:cubicBezTo>
                    <a:pt x="11936" y="-50"/>
                    <a:pt x="14381" y="2357"/>
                    <a:pt x="14598" y="2894"/>
                  </a:cubicBezTo>
                  <a:cubicBezTo>
                    <a:pt x="14815" y="3431"/>
                    <a:pt x="13596" y="1677"/>
                    <a:pt x="12478" y="3224"/>
                  </a:cubicBezTo>
                  <a:cubicBezTo>
                    <a:pt x="11360" y="4771"/>
                    <a:pt x="9199" y="11315"/>
                    <a:pt x="7892" y="12175"/>
                  </a:cubicBezTo>
                  <a:cubicBezTo>
                    <a:pt x="6860" y="12191"/>
                    <a:pt x="5626" y="9054"/>
                    <a:pt x="4639" y="8384"/>
                  </a:cubicBezTo>
                  <a:cubicBezTo>
                    <a:pt x="3652" y="7714"/>
                    <a:pt x="3098" y="6189"/>
                    <a:pt x="2326" y="5198"/>
                  </a:cubicBezTo>
                  <a:cubicBezTo>
                    <a:pt x="1554" y="4207"/>
                    <a:pt x="-135" y="5925"/>
                    <a:pt x="8" y="4833"/>
                  </a:cubicBezTo>
                  <a:close/>
                </a:path>
              </a:pathLst>
            </a:custGeom>
            <a:solidFill>
              <a:srgbClr val="F58612"/>
            </a:solidFill>
            <a:ln w="254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auto">
            <a:xfrm rot="21000048">
              <a:off x="-1451013" y="1935095"/>
              <a:ext cx="403226" cy="260454"/>
            </a:xfrm>
            <a:custGeom>
              <a:avLst/>
              <a:gdLst>
                <a:gd name="T0" fmla="*/ 0 w 285"/>
                <a:gd name="T1" fmla="*/ 92 h 193"/>
                <a:gd name="T2" fmla="*/ 0 w 285"/>
                <a:gd name="T3" fmla="*/ 92 h 193"/>
                <a:gd name="T4" fmla="*/ 285 w 285"/>
                <a:gd name="T5" fmla="*/ 156 h 193"/>
                <a:gd name="T6" fmla="*/ 0 w 285"/>
                <a:gd name="T7" fmla="*/ 9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193">
                  <a:moveTo>
                    <a:pt x="0" y="92"/>
                  </a:moveTo>
                  <a:lnTo>
                    <a:pt x="0" y="92"/>
                  </a:lnTo>
                  <a:cubicBezTo>
                    <a:pt x="0" y="92"/>
                    <a:pt x="123" y="0"/>
                    <a:pt x="285" y="156"/>
                  </a:cubicBezTo>
                  <a:cubicBezTo>
                    <a:pt x="285" y="156"/>
                    <a:pt x="100" y="193"/>
                    <a:pt x="0" y="92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5" name="Freeform 51"/>
            <p:cNvSpPr>
              <a:spLocks/>
            </p:cNvSpPr>
            <p:nvPr/>
          </p:nvSpPr>
          <p:spPr bwMode="auto">
            <a:xfrm rot="487021">
              <a:off x="-2078077" y="1956295"/>
              <a:ext cx="393701" cy="258941"/>
            </a:xfrm>
            <a:custGeom>
              <a:avLst/>
              <a:gdLst>
                <a:gd name="T0" fmla="*/ 278 w 278"/>
                <a:gd name="T1" fmla="*/ 98 h 209"/>
                <a:gd name="T2" fmla="*/ 278 w 278"/>
                <a:gd name="T3" fmla="*/ 98 h 209"/>
                <a:gd name="T4" fmla="*/ 0 w 278"/>
                <a:gd name="T5" fmla="*/ 167 h 209"/>
                <a:gd name="T6" fmla="*/ 278 w 278"/>
                <a:gd name="T7" fmla="*/ 9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8" h="209">
                  <a:moveTo>
                    <a:pt x="278" y="98"/>
                  </a:moveTo>
                  <a:lnTo>
                    <a:pt x="278" y="98"/>
                  </a:lnTo>
                  <a:cubicBezTo>
                    <a:pt x="278" y="98"/>
                    <a:pt x="158" y="0"/>
                    <a:pt x="0" y="167"/>
                  </a:cubicBezTo>
                  <a:cubicBezTo>
                    <a:pt x="0" y="167"/>
                    <a:pt x="175" y="209"/>
                    <a:pt x="278" y="98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6" name="Freeform 55"/>
            <p:cNvSpPr>
              <a:spLocks/>
            </p:cNvSpPr>
            <p:nvPr/>
          </p:nvSpPr>
          <p:spPr bwMode="auto">
            <a:xfrm rot="20661593">
              <a:off x="-1291827" y="2737789"/>
              <a:ext cx="210514" cy="146337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7" name="Freeform 58"/>
            <p:cNvSpPr>
              <a:spLocks/>
            </p:cNvSpPr>
            <p:nvPr/>
          </p:nvSpPr>
          <p:spPr bwMode="auto">
            <a:xfrm rot="17187512">
              <a:off x="-2017310" y="2392682"/>
              <a:ext cx="162985" cy="206987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26" h="10000">
                  <a:moveTo>
                    <a:pt x="326" y="0"/>
                  </a:moveTo>
                  <a:cubicBezTo>
                    <a:pt x="440" y="406"/>
                    <a:pt x="-225" y="1201"/>
                    <a:pt x="80" y="2331"/>
                  </a:cubicBezTo>
                  <a:cubicBezTo>
                    <a:pt x="385" y="3461"/>
                    <a:pt x="605" y="5519"/>
                    <a:pt x="2157" y="6780"/>
                  </a:cubicBezTo>
                  <a:cubicBezTo>
                    <a:pt x="4093" y="8398"/>
                    <a:pt x="9147" y="9385"/>
                    <a:pt x="10326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8" name="Freeform 59"/>
            <p:cNvSpPr>
              <a:spLocks/>
            </p:cNvSpPr>
            <p:nvPr/>
          </p:nvSpPr>
          <p:spPr bwMode="auto">
            <a:xfrm rot="19334246">
              <a:off x="-2420699" y="1356157"/>
              <a:ext cx="464163" cy="116046"/>
            </a:xfrm>
            <a:custGeom>
              <a:avLst/>
              <a:gdLst>
                <a:gd name="T0" fmla="*/ 493 w 493"/>
                <a:gd name="T1" fmla="*/ 189 h 189"/>
                <a:gd name="T2" fmla="*/ 493 w 493"/>
                <a:gd name="T3" fmla="*/ 189 h 189"/>
                <a:gd name="T4" fmla="*/ 0 w 493"/>
                <a:gd name="T5" fmla="*/ 142 h 189"/>
                <a:gd name="connsiteX0" fmla="*/ 10120 w 10120"/>
                <a:gd name="connsiteY0" fmla="*/ 4027 h 4027"/>
                <a:gd name="connsiteX1" fmla="*/ 10120 w 10120"/>
                <a:gd name="connsiteY1" fmla="*/ 4027 h 4027"/>
                <a:gd name="connsiteX2" fmla="*/ 0 w 10120"/>
                <a:gd name="connsiteY2" fmla="*/ 3120 h 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0" h="4027">
                  <a:moveTo>
                    <a:pt x="10120" y="4027"/>
                  </a:moveTo>
                  <a:lnTo>
                    <a:pt x="10120" y="4027"/>
                  </a:lnTo>
                  <a:cubicBezTo>
                    <a:pt x="10120" y="4027"/>
                    <a:pt x="6207" y="-4393"/>
                    <a:pt x="0" y="31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9" name="Freeform 60"/>
            <p:cNvSpPr>
              <a:spLocks/>
            </p:cNvSpPr>
            <p:nvPr/>
          </p:nvSpPr>
          <p:spPr bwMode="auto">
            <a:xfrm>
              <a:off x="-2005052" y="1091647"/>
              <a:ext cx="390526" cy="154455"/>
            </a:xfrm>
            <a:custGeom>
              <a:avLst/>
              <a:gdLst>
                <a:gd name="T0" fmla="*/ 422 w 433"/>
                <a:gd name="T1" fmla="*/ 160 h 160"/>
                <a:gd name="T2" fmla="*/ 422 w 433"/>
                <a:gd name="T3" fmla="*/ 160 h 160"/>
                <a:gd name="T4" fmla="*/ 0 w 433"/>
                <a:gd name="T5" fmla="*/ 107 h 160"/>
                <a:gd name="connsiteX0" fmla="*/ 6884 w 6908"/>
                <a:gd name="connsiteY0" fmla="*/ 5367 h 5367"/>
                <a:gd name="connsiteX1" fmla="*/ 6884 w 6908"/>
                <a:gd name="connsiteY1" fmla="*/ 5367 h 5367"/>
                <a:gd name="connsiteX2" fmla="*/ 0 w 6908"/>
                <a:gd name="connsiteY2" fmla="*/ 2408 h 5367"/>
                <a:gd name="connsiteX0" fmla="*/ 9212 w 9260"/>
                <a:gd name="connsiteY0" fmla="*/ 13365 h 13365"/>
                <a:gd name="connsiteX1" fmla="*/ 9212 w 9260"/>
                <a:gd name="connsiteY1" fmla="*/ 13365 h 13365"/>
                <a:gd name="connsiteX2" fmla="*/ 0 w 9260"/>
                <a:gd name="connsiteY2" fmla="*/ 3898 h 1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60" h="13365">
                  <a:moveTo>
                    <a:pt x="9212" y="13365"/>
                  </a:moveTo>
                  <a:lnTo>
                    <a:pt x="9212" y="13365"/>
                  </a:lnTo>
                  <a:cubicBezTo>
                    <a:pt x="9580" y="12784"/>
                    <a:pt x="7957" y="-8564"/>
                    <a:pt x="0" y="3898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0" name="Freeform 61"/>
            <p:cNvSpPr>
              <a:spLocks/>
            </p:cNvSpPr>
            <p:nvPr/>
          </p:nvSpPr>
          <p:spPr bwMode="auto">
            <a:xfrm>
              <a:off x="-1517688" y="1018962"/>
              <a:ext cx="188913" cy="239255"/>
            </a:xfrm>
            <a:custGeom>
              <a:avLst/>
              <a:gdLst>
                <a:gd name="T0" fmla="*/ 0 w 183"/>
                <a:gd name="T1" fmla="*/ 0 h 220"/>
                <a:gd name="T2" fmla="*/ 0 w 183"/>
                <a:gd name="T3" fmla="*/ 0 h 220"/>
                <a:gd name="T4" fmla="*/ 178 w 183"/>
                <a:gd name="T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2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3" y="80"/>
                    <a:pt x="178" y="2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1" name="Freeform 62"/>
            <p:cNvSpPr>
              <a:spLocks/>
            </p:cNvSpPr>
            <p:nvPr/>
          </p:nvSpPr>
          <p:spPr bwMode="auto">
            <a:xfrm rot="1031621">
              <a:off x="-1011275" y="1506556"/>
              <a:ext cx="223838" cy="280140"/>
            </a:xfrm>
            <a:custGeom>
              <a:avLst/>
              <a:gdLst>
                <a:gd name="T0" fmla="*/ 0 w 158"/>
                <a:gd name="T1" fmla="*/ 0 h 207"/>
                <a:gd name="T2" fmla="*/ 0 w 158"/>
                <a:gd name="T3" fmla="*/ 0 h 207"/>
                <a:gd name="T4" fmla="*/ 158 w 158"/>
                <a:gd name="T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20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8" y="45"/>
                    <a:pt x="158" y="207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auto">
            <a:xfrm rot="20823617">
              <a:off x="-1958653" y="2045636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auto">
            <a:xfrm rot="17187512">
              <a:off x="-1220472" y="2239929"/>
              <a:ext cx="229163" cy="305749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157 w 11042"/>
                <a:gd name="connsiteY2" fmla="*/ 6780 h 11498"/>
                <a:gd name="connsiteX3" fmla="*/ 11042 w 11042"/>
                <a:gd name="connsiteY3" fmla="*/ 11498 h 11498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680 w 11042"/>
                <a:gd name="connsiteY2" fmla="*/ 6956 h 11498"/>
                <a:gd name="connsiteX3" fmla="*/ 11042 w 11042"/>
                <a:gd name="connsiteY3" fmla="*/ 11498 h 11498"/>
                <a:gd name="connsiteX0" fmla="*/ 326 w 11822"/>
                <a:gd name="connsiteY0" fmla="*/ 0 h 9455"/>
                <a:gd name="connsiteX1" fmla="*/ 80 w 11822"/>
                <a:gd name="connsiteY1" fmla="*/ 2331 h 9455"/>
                <a:gd name="connsiteX2" fmla="*/ 2680 w 11822"/>
                <a:gd name="connsiteY2" fmla="*/ 6956 h 9455"/>
                <a:gd name="connsiteX3" fmla="*/ 11822 w 11822"/>
                <a:gd name="connsiteY3" fmla="*/ 9455 h 9455"/>
                <a:gd name="connsiteX0" fmla="*/ 276 w 8051"/>
                <a:gd name="connsiteY0" fmla="*/ 0 h 10732"/>
                <a:gd name="connsiteX1" fmla="*/ 68 w 8051"/>
                <a:gd name="connsiteY1" fmla="*/ 2465 h 10732"/>
                <a:gd name="connsiteX2" fmla="*/ 2267 w 8051"/>
                <a:gd name="connsiteY2" fmla="*/ 7357 h 10732"/>
                <a:gd name="connsiteX3" fmla="*/ 8051 w 8051"/>
                <a:gd name="connsiteY3" fmla="*/ 10732 h 10732"/>
                <a:gd name="connsiteX0" fmla="*/ 343 w 8679"/>
                <a:gd name="connsiteY0" fmla="*/ 0 h 11029"/>
                <a:gd name="connsiteX1" fmla="*/ 84 w 8679"/>
                <a:gd name="connsiteY1" fmla="*/ 2297 h 11029"/>
                <a:gd name="connsiteX2" fmla="*/ 2816 w 8679"/>
                <a:gd name="connsiteY2" fmla="*/ 6855 h 11029"/>
                <a:gd name="connsiteX3" fmla="*/ 8679 w 8679"/>
                <a:gd name="connsiteY3" fmla="*/ 11029 h 11029"/>
                <a:gd name="connsiteX0" fmla="*/ 395 w 16741"/>
                <a:gd name="connsiteY0" fmla="*/ 0 h 9723"/>
                <a:gd name="connsiteX1" fmla="*/ 97 w 16741"/>
                <a:gd name="connsiteY1" fmla="*/ 2083 h 9723"/>
                <a:gd name="connsiteX2" fmla="*/ 3245 w 16741"/>
                <a:gd name="connsiteY2" fmla="*/ 6215 h 9723"/>
                <a:gd name="connsiteX3" fmla="*/ 16741 w 16741"/>
                <a:gd name="connsiteY3" fmla="*/ 9723 h 9723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091 w 10000"/>
                <a:gd name="connsiteY2" fmla="*/ 8538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670 w 10000"/>
                <a:gd name="connsiteY2" fmla="*/ 6779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2232 w 10000"/>
                <a:gd name="connsiteY2" fmla="*/ 8273 h 10000"/>
                <a:gd name="connsiteX3" fmla="*/ 10000 w 10000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0000">
                  <a:moveTo>
                    <a:pt x="236" y="0"/>
                  </a:moveTo>
                  <a:cubicBezTo>
                    <a:pt x="318" y="373"/>
                    <a:pt x="-162" y="1104"/>
                    <a:pt x="58" y="2142"/>
                  </a:cubicBezTo>
                  <a:cubicBezTo>
                    <a:pt x="279" y="3180"/>
                    <a:pt x="1109" y="7114"/>
                    <a:pt x="2232" y="8273"/>
                  </a:cubicBezTo>
                  <a:cubicBezTo>
                    <a:pt x="3632" y="9760"/>
                    <a:pt x="9148" y="9435"/>
                    <a:pt x="1000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4" name="Freeform 53"/>
            <p:cNvSpPr>
              <a:spLocks/>
            </p:cNvSpPr>
            <p:nvPr/>
          </p:nvSpPr>
          <p:spPr bwMode="auto">
            <a:xfrm rot="420000">
              <a:off x="-1353166" y="2026645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cxnSp>
          <p:nvCxnSpPr>
            <p:cNvPr id="205" name="直線コネクタ 204"/>
            <p:cNvCxnSpPr/>
            <p:nvPr/>
          </p:nvCxnSpPr>
          <p:spPr>
            <a:xfrm>
              <a:off x="-1524038" y="2059265"/>
              <a:ext cx="31751" cy="33855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6" name="Freeform 55"/>
            <p:cNvSpPr>
              <a:spLocks/>
            </p:cNvSpPr>
            <p:nvPr/>
          </p:nvSpPr>
          <p:spPr bwMode="auto">
            <a:xfrm rot="5652138">
              <a:off x="-1940576" y="2769336"/>
              <a:ext cx="172723" cy="224962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1" name="グループ化 20"/>
          <p:cNvGrpSpPr/>
          <p:nvPr/>
        </p:nvGrpSpPr>
        <p:grpSpPr>
          <a:xfrm>
            <a:off x="8743879" y="422920"/>
            <a:ext cx="1076229" cy="1356828"/>
            <a:chOff x="8743879" y="422920"/>
            <a:chExt cx="1076229" cy="1356828"/>
          </a:xfrm>
        </p:grpSpPr>
        <p:sp>
          <p:nvSpPr>
            <p:cNvPr id="147" name="角丸四角形吹き出し 146"/>
            <p:cNvSpPr/>
            <p:nvPr/>
          </p:nvSpPr>
          <p:spPr>
            <a:xfrm>
              <a:off x="8743879" y="1362695"/>
              <a:ext cx="1076229" cy="417053"/>
            </a:xfrm>
            <a:prstGeom prst="wedgeRoundRectCallout">
              <a:avLst>
                <a:gd name="adj1" fmla="val 14109"/>
                <a:gd name="adj2" fmla="val -26589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49775" rIns="36000" bIns="49775" rtlCol="0" anchor="ctr"/>
            <a:lstStyle/>
            <a:p>
              <a:pPr algn="ctr"/>
              <a:r>
                <a:rPr lang="ja-JP" altLang="en-US" sz="16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有明</a:t>
              </a:r>
              <a:r>
                <a:rPr lang="ja-JP" altLang="en-US" sz="16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</a:t>
              </a:r>
              <a:endParaRPr lang="ja-JP" altLang="ja-JP" sz="1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52" name="円/楕円 151"/>
            <p:cNvSpPr/>
            <p:nvPr/>
          </p:nvSpPr>
          <p:spPr>
            <a:xfrm>
              <a:off x="9399042" y="422920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6887568" y="339704"/>
            <a:ext cx="1887843" cy="1057751"/>
            <a:chOff x="6887568" y="339704"/>
            <a:chExt cx="1887843" cy="1057751"/>
          </a:xfrm>
        </p:grpSpPr>
        <p:sp>
          <p:nvSpPr>
            <p:cNvPr id="149" name="角丸四角形吹き出し 148"/>
            <p:cNvSpPr/>
            <p:nvPr/>
          </p:nvSpPr>
          <p:spPr>
            <a:xfrm>
              <a:off x="6887568" y="966627"/>
              <a:ext cx="1042247" cy="430828"/>
            </a:xfrm>
            <a:prstGeom prst="wedgeRoundRectCallout">
              <a:avLst>
                <a:gd name="adj1" fmla="val 127866"/>
                <a:gd name="adj2" fmla="val -18338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49775" rIns="36000" bIns="49775" rtlCol="0" anchor="ctr"/>
            <a:lstStyle/>
            <a:p>
              <a:pPr algn="ctr"/>
              <a:r>
                <a:rPr lang="ja-JP" altLang="en-US" sz="16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瑞穂</a:t>
              </a:r>
              <a:r>
                <a:rPr lang="ja-JP" altLang="en-US" sz="16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温泉</a:t>
              </a:r>
              <a:endParaRPr lang="ja-JP" altLang="ja-JP" sz="1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53" name="円/楕円 152"/>
            <p:cNvSpPr/>
            <p:nvPr/>
          </p:nvSpPr>
          <p:spPr>
            <a:xfrm>
              <a:off x="8667411" y="339704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" name="グループ化 22"/>
          <p:cNvGrpSpPr/>
          <p:nvPr/>
        </p:nvGrpSpPr>
        <p:grpSpPr>
          <a:xfrm>
            <a:off x="3524051" y="2698789"/>
            <a:ext cx="2336930" cy="1123906"/>
            <a:chOff x="3524051" y="2698789"/>
            <a:chExt cx="2336930" cy="1123906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3689289" y="2970714"/>
              <a:ext cx="2171692" cy="851981"/>
            </a:xfrm>
            <a:prstGeom prst="wedgeRoundRectCallout">
              <a:avLst>
                <a:gd name="adj1" fmla="val 37783"/>
                <a:gd name="adj2" fmla="val 16519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湯めぐり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して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みた～い！</a:t>
              </a:r>
              <a:endParaRPr lang="ja-JP" altLang="ja-JP" sz="20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3524051" y="2698789"/>
              <a:ext cx="335733" cy="509114"/>
              <a:chOff x="1327150" y="307976"/>
              <a:chExt cx="311150" cy="461665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3" name="図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8458" y="4324626"/>
            <a:ext cx="2739639" cy="318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31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616"/>
            <a:ext cx="10688638" cy="7562850"/>
          </a:xfrm>
          <a:prstGeom prst="rect">
            <a:avLst/>
          </a:prstGeom>
          <a:solidFill>
            <a:srgbClr val="FFFBBB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" name="グループ化 5"/>
          <p:cNvGrpSpPr/>
          <p:nvPr/>
        </p:nvGrpSpPr>
        <p:grpSpPr>
          <a:xfrm>
            <a:off x="240738" y="5450136"/>
            <a:ext cx="2496774" cy="1229762"/>
            <a:chOff x="240738" y="5450136"/>
            <a:chExt cx="2496774" cy="1229762"/>
          </a:xfrm>
        </p:grpSpPr>
        <p:sp>
          <p:nvSpPr>
            <p:cNvPr id="9" name="角丸四角形吹き出し 8"/>
            <p:cNvSpPr/>
            <p:nvPr/>
          </p:nvSpPr>
          <p:spPr>
            <a:xfrm>
              <a:off x="412375" y="5744344"/>
              <a:ext cx="2325137" cy="935554"/>
            </a:xfrm>
            <a:prstGeom prst="wedgeRoundRectCallout">
              <a:avLst>
                <a:gd name="adj1" fmla="val 67035"/>
                <a:gd name="adj2" fmla="val 3742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あっち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から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ガス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が来て・・・</a:t>
              </a:r>
              <a:endParaRPr lang="ja-JP" altLang="ja-JP" sz="2000" dirty="0">
                <a:solidFill>
                  <a:schemeClr val="tx1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3" name="図形グループ 12"/>
            <p:cNvGrpSpPr/>
            <p:nvPr/>
          </p:nvGrpSpPr>
          <p:grpSpPr>
            <a:xfrm>
              <a:off x="240738" y="5450136"/>
              <a:ext cx="335733" cy="509114"/>
              <a:chOff x="1327150" y="307976"/>
              <a:chExt cx="311150" cy="461665"/>
            </a:xfrm>
          </p:grpSpPr>
          <p:sp>
            <p:nvSpPr>
              <p:cNvPr id="14" name="円/楕円 13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テキスト ボックス 14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0" name="グループ化 19"/>
          <p:cNvGrpSpPr/>
          <p:nvPr/>
        </p:nvGrpSpPr>
        <p:grpSpPr>
          <a:xfrm>
            <a:off x="7078018" y="5083131"/>
            <a:ext cx="3223937" cy="1789738"/>
            <a:chOff x="7078018" y="5083131"/>
            <a:chExt cx="3223937" cy="1789738"/>
          </a:xfrm>
        </p:grpSpPr>
        <p:sp>
          <p:nvSpPr>
            <p:cNvPr id="8" name="角丸四角形吹き出し 7"/>
            <p:cNvSpPr/>
            <p:nvPr/>
          </p:nvSpPr>
          <p:spPr>
            <a:xfrm>
              <a:off x="7242157" y="5341387"/>
              <a:ext cx="3059798" cy="1531482"/>
            </a:xfrm>
            <a:prstGeom prst="wedgeRoundRectCallout">
              <a:avLst>
                <a:gd name="adj1" fmla="val -67971"/>
                <a:gd name="adj2" fmla="val 2415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こっち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まで行くんだ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err="1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ね・</a:t>
              </a:r>
              <a:r>
                <a:rPr lang="ja-JP" altLang="en-US" sz="2000" b="1" dirty="0" err="1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・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・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。すごーい！</a:t>
              </a:r>
              <a:endParaRPr lang="ja-JP" altLang="en-US" sz="2000" b="1" dirty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ジオパーク、まだまだ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探検したい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な～！</a:t>
              </a:r>
              <a:endParaRPr lang="ja-JP" altLang="ja-JP" sz="2000" dirty="0">
                <a:solidFill>
                  <a:schemeClr val="tx1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7078018" y="5083131"/>
              <a:ext cx="335733" cy="509114"/>
              <a:chOff x="1327150" y="307976"/>
              <a:chExt cx="311150" cy="461665"/>
            </a:xfrm>
          </p:grpSpPr>
          <p:sp>
            <p:nvSpPr>
              <p:cNvPr id="17" name="円/楕円 1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9" name="テキスト ボックス 18"/>
          <p:cNvSpPr txBox="1"/>
          <p:nvPr/>
        </p:nvSpPr>
        <p:spPr>
          <a:xfrm>
            <a:off x="10134606" y="6940949"/>
            <a:ext cx="370038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21</a:t>
            </a:r>
            <a:endParaRPr lang="ja-JP" altLang="en-US" sz="1300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432" y="4999371"/>
            <a:ext cx="2650142" cy="2446285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270" y="5188327"/>
            <a:ext cx="2005594" cy="2265576"/>
          </a:xfrm>
          <a:prstGeom prst="rect">
            <a:avLst/>
          </a:prstGeom>
        </p:spPr>
      </p:pic>
      <p:grpSp>
        <p:nvGrpSpPr>
          <p:cNvPr id="28" name="図形グループ 27"/>
          <p:cNvGrpSpPr/>
          <p:nvPr/>
        </p:nvGrpSpPr>
        <p:grpSpPr>
          <a:xfrm>
            <a:off x="8160531" y="234588"/>
            <a:ext cx="2078851" cy="638123"/>
            <a:chOff x="7776349" y="421206"/>
            <a:chExt cx="2078851" cy="638123"/>
          </a:xfrm>
        </p:grpSpPr>
        <p:sp>
          <p:nvSpPr>
            <p:cNvPr id="29" name="テキスト ボックス 28"/>
            <p:cNvSpPr txBox="1"/>
            <p:nvPr/>
          </p:nvSpPr>
          <p:spPr>
            <a:xfrm>
              <a:off x="7776349" y="421206"/>
              <a:ext cx="2078851" cy="638123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</p:spPr>
          <p:txBody>
            <a:bodyPr wrap="square" rtlCol="0" anchor="b">
              <a:spAutoFit/>
            </a:bodyPr>
            <a:lstStyle/>
            <a:p>
              <a:pPr algn="ctr">
                <a:lnSpc>
                  <a:spcPct val="60000"/>
                </a:lnSpc>
              </a:pPr>
              <a:endParaRPr kumimoji="1" lang="en-US" altLang="ja-JP" sz="2800" b="1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>
                <a:lnSpc>
                  <a:spcPct val="60000"/>
                </a:lnSpc>
              </a:pPr>
              <a:r>
                <a:rPr kumimoji="1" lang="ja-JP" altLang="en-US" sz="2800" b="1" dirty="0" smtClean="0">
                  <a:solidFill>
                    <a:srgbClr val="FF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おまけ情報</a:t>
              </a:r>
              <a:endParaRPr kumimoji="1" lang="ja-JP" altLang="en-US" sz="2800" b="1" dirty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8972836" y="427556"/>
              <a:ext cx="787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 smtClean="0">
                  <a:solidFill>
                    <a:srgbClr val="FF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じょうほう</a:t>
              </a:r>
              <a:endParaRPr kumimoji="1" lang="ja-JP" altLang="en-US" sz="900" dirty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5" name="グループ化 4"/>
          <p:cNvGrpSpPr/>
          <p:nvPr/>
        </p:nvGrpSpPr>
        <p:grpSpPr>
          <a:xfrm>
            <a:off x="1208926" y="135325"/>
            <a:ext cx="6580061" cy="2134008"/>
            <a:chOff x="1208926" y="135325"/>
            <a:chExt cx="6580061" cy="2134008"/>
          </a:xfrm>
        </p:grpSpPr>
        <p:sp>
          <p:nvSpPr>
            <p:cNvPr id="7" name="角丸四角形吹き出し 6"/>
            <p:cNvSpPr/>
            <p:nvPr/>
          </p:nvSpPr>
          <p:spPr>
            <a:xfrm>
              <a:off x="1359588" y="378214"/>
              <a:ext cx="6429399" cy="1891119"/>
            </a:xfrm>
            <a:prstGeom prst="wedgeRoundRectCallout">
              <a:avLst>
                <a:gd name="adj1" fmla="val 69627"/>
                <a:gd name="adj2" fmla="val 5650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仁田峠に行ったら、西にはマグマ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がたまってる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たちばな湾と小浜温泉、すぐふもとには雲仙温泉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東には島原温泉が見わたせるんじゃ！</a:t>
              </a: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火山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ガスの通り道を、指さしながら目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で</a:t>
              </a:r>
              <a:endParaRPr lang="en-US" altLang="ja-JP" sz="2000" b="1" dirty="0" smtClean="0">
                <a:solidFill>
                  <a:srgbClr val="00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追っかけて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みると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、大地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の動きが</a:t>
              </a:r>
              <a:r>
                <a:rPr lang="ja-JP" altLang="en-US" sz="2000" b="1" dirty="0" smtClean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実感できる</a:t>
              </a:r>
              <a:r>
                <a:rPr lang="ja-JP" altLang="en-US" sz="2000" b="1" dirty="0">
                  <a:solidFill>
                    <a:srgbClr val="00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ぞ～。</a:t>
              </a:r>
              <a:endParaRPr lang="ja-JP" altLang="ja-JP" sz="2000" dirty="0">
                <a:solidFill>
                  <a:schemeClr val="tx1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0" name="図形グループ 9"/>
            <p:cNvGrpSpPr/>
            <p:nvPr/>
          </p:nvGrpSpPr>
          <p:grpSpPr>
            <a:xfrm>
              <a:off x="1208926" y="135325"/>
              <a:ext cx="335733" cy="509114"/>
              <a:chOff x="1327150" y="307976"/>
              <a:chExt cx="311150" cy="461665"/>
            </a:xfrm>
          </p:grpSpPr>
          <p:sp>
            <p:nvSpPr>
              <p:cNvPr id="11" name="円/楕円 10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テキスト ボックス 11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69" name="テキスト ボックス 168"/>
            <p:cNvSpPr txBox="1"/>
            <p:nvPr/>
          </p:nvSpPr>
          <p:spPr>
            <a:xfrm>
              <a:off x="1684126" y="412686"/>
              <a:ext cx="769669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dist"/>
              <a:r>
                <a:rPr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に　た　とうげ</a:t>
              </a:r>
              <a:endParaRPr kumimoji="1" lang="en-US" altLang="ja-JP" sz="700" b="1" dirty="0" smtClean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24" name="グループ化 23"/>
          <p:cNvGrpSpPr/>
          <p:nvPr/>
        </p:nvGrpSpPr>
        <p:grpSpPr>
          <a:xfrm>
            <a:off x="104637" y="2512064"/>
            <a:ext cx="3127161" cy="2379035"/>
            <a:chOff x="104637" y="2512064"/>
            <a:chExt cx="3127161" cy="2379035"/>
          </a:xfrm>
        </p:grpSpPr>
        <p:pic>
          <p:nvPicPr>
            <p:cNvPr id="35" name="Picture 13" descr="D:\Documents and Settings\KISHID01\デスクトップ\ジオ パワポ資料\残りの写真等\DSC_7754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637" y="2512064"/>
              <a:ext cx="3127161" cy="2344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テキスト ボックス 12"/>
            <p:cNvSpPr txBox="1">
              <a:spLocks noChangeArrowheads="1"/>
            </p:cNvSpPr>
            <p:nvPr/>
          </p:nvSpPr>
          <p:spPr bwMode="auto">
            <a:xfrm>
              <a:off x="604049" y="3223842"/>
              <a:ext cx="2212531" cy="404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/>
              <a:r>
                <a:rPr lang="ja-JP" altLang="en-US" sz="2000" dirty="0">
                  <a:solidFill>
                    <a:srgbClr val="0000FF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たちばな湾</a:t>
              </a:r>
            </a:p>
          </p:txBody>
        </p:sp>
        <p:sp>
          <p:nvSpPr>
            <p:cNvPr id="40" name="テキスト ボックス 3"/>
            <p:cNvSpPr txBox="1">
              <a:spLocks noChangeArrowheads="1"/>
            </p:cNvSpPr>
            <p:nvPr/>
          </p:nvSpPr>
          <p:spPr bwMode="auto">
            <a:xfrm>
              <a:off x="658641" y="4475601"/>
              <a:ext cx="2055738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/>
              <a:r>
                <a:rPr lang="ja-JP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西側</a:t>
              </a:r>
            </a:p>
          </p:txBody>
        </p:sp>
      </p:grpSp>
      <p:grpSp>
        <p:nvGrpSpPr>
          <p:cNvPr id="25" name="グループ化 24"/>
          <p:cNvGrpSpPr/>
          <p:nvPr/>
        </p:nvGrpSpPr>
        <p:grpSpPr>
          <a:xfrm>
            <a:off x="3423131" y="2515549"/>
            <a:ext cx="3128902" cy="2348418"/>
            <a:chOff x="3423131" y="2515549"/>
            <a:chExt cx="3128902" cy="2348418"/>
          </a:xfrm>
        </p:grpSpPr>
        <p:pic>
          <p:nvPicPr>
            <p:cNvPr id="51" name="Picture 15" descr="D:\Documents and Settings\KISHID01\デスクトップ\ジオ パワポ資料\残りの写真等\DSC_7744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3131" y="2515549"/>
              <a:ext cx="3128902" cy="2348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テキスト ボックス 35"/>
            <p:cNvSpPr txBox="1">
              <a:spLocks noChangeArrowheads="1"/>
            </p:cNvSpPr>
            <p:nvPr/>
          </p:nvSpPr>
          <p:spPr bwMode="auto">
            <a:xfrm>
              <a:off x="3980015" y="2640702"/>
              <a:ext cx="2212531" cy="40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/>
              <a:r>
                <a:rPr lang="ja-JP" altLang="en-US" sz="2000" dirty="0">
                  <a:solidFill>
                    <a:srgbClr val="0000FF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妙見岳</a:t>
              </a:r>
            </a:p>
          </p:txBody>
        </p:sp>
        <p:sp>
          <p:nvSpPr>
            <p:cNvPr id="41" name="テキスト ボックス 14"/>
            <p:cNvSpPr txBox="1">
              <a:spLocks noChangeArrowheads="1"/>
            </p:cNvSpPr>
            <p:nvPr/>
          </p:nvSpPr>
          <p:spPr bwMode="auto">
            <a:xfrm>
              <a:off x="3964940" y="4428563"/>
              <a:ext cx="2055738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/>
              <a:r>
                <a:rPr lang="ja-JP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北側</a:t>
              </a:r>
            </a:p>
          </p:txBody>
        </p:sp>
        <p:sp>
          <p:nvSpPr>
            <p:cNvPr id="112" name="テキスト ボックス 111"/>
            <p:cNvSpPr txBox="1"/>
            <p:nvPr/>
          </p:nvSpPr>
          <p:spPr>
            <a:xfrm>
              <a:off x="4669913" y="2520308"/>
              <a:ext cx="769669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ja-JP" altLang="en-US" sz="700" b="1" dirty="0" smtClean="0">
                  <a:solidFill>
                    <a:srgbClr val="0000FF"/>
                  </a:solidFill>
                  <a:latin typeface="HG丸ｺﾞｼｯｸM-PRO"/>
                  <a:ea typeface="HG丸ｺﾞｼｯｸM-PRO"/>
                  <a:cs typeface="HG丸ｺﾞｼｯｸM-PRO"/>
                </a:rPr>
                <a:t>みょうけん　だけ</a:t>
              </a:r>
              <a:endParaRPr kumimoji="1" lang="en-US" altLang="ja-JP" sz="700" b="1" dirty="0" smtClean="0">
                <a:solidFill>
                  <a:srgbClr val="0000FF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grpSp>
        <p:nvGrpSpPr>
          <p:cNvPr id="26" name="グループ化 25"/>
          <p:cNvGrpSpPr/>
          <p:nvPr/>
        </p:nvGrpSpPr>
        <p:grpSpPr>
          <a:xfrm>
            <a:off x="6676883" y="2512064"/>
            <a:ext cx="3203815" cy="2339708"/>
            <a:chOff x="6676883" y="2512064"/>
            <a:chExt cx="3203815" cy="2339708"/>
          </a:xfrm>
        </p:grpSpPr>
        <p:pic>
          <p:nvPicPr>
            <p:cNvPr id="39" name="Picture 5" descr="D:\Documents and Settings\KISHID01\デスクトップ\ジオ パワポ資料\残りの写真等\DSC_7719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0506" y="2512064"/>
              <a:ext cx="3120192" cy="2339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テキスト ボックス 52"/>
            <p:cNvSpPr txBox="1"/>
            <p:nvPr/>
          </p:nvSpPr>
          <p:spPr>
            <a:xfrm>
              <a:off x="6676883" y="3301259"/>
              <a:ext cx="2212531" cy="4059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2000" dirty="0">
                  <a:solidFill>
                    <a:srgbClr val="0000FF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眉山</a:t>
              </a:r>
            </a:p>
          </p:txBody>
        </p:sp>
        <p:sp>
          <p:nvSpPr>
            <p:cNvPr id="42" name="テキスト ボックス 15"/>
            <p:cNvSpPr txBox="1">
              <a:spLocks noChangeArrowheads="1"/>
            </p:cNvSpPr>
            <p:nvPr/>
          </p:nvSpPr>
          <p:spPr bwMode="auto">
            <a:xfrm>
              <a:off x="7293604" y="4428563"/>
              <a:ext cx="2053996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/>
              <a:r>
                <a:rPr lang="ja-JP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東側</a:t>
              </a:r>
            </a:p>
          </p:txBody>
        </p:sp>
        <p:sp>
          <p:nvSpPr>
            <p:cNvPr id="113" name="テキスト ボックス 112"/>
            <p:cNvSpPr txBox="1"/>
            <p:nvPr/>
          </p:nvSpPr>
          <p:spPr>
            <a:xfrm>
              <a:off x="7366453" y="3190006"/>
              <a:ext cx="769669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ja-JP" altLang="en-US" sz="700" b="1" dirty="0" smtClean="0">
                  <a:solidFill>
                    <a:srgbClr val="0000FF"/>
                  </a:solidFill>
                  <a:latin typeface="HG丸ｺﾞｼｯｸM-PRO"/>
                  <a:ea typeface="HG丸ｺﾞｼｯｸM-PRO"/>
                  <a:cs typeface="HG丸ｺﾞｼｯｸM-PRO"/>
                </a:rPr>
                <a:t>まゆ やま</a:t>
              </a:r>
              <a:endParaRPr kumimoji="1" lang="en-US" altLang="ja-JP" sz="700" b="1" dirty="0" smtClean="0">
                <a:solidFill>
                  <a:srgbClr val="0000FF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sp>
        <p:nvSpPr>
          <p:cNvPr id="114" name="正方形/長方形 113"/>
          <p:cNvSpPr/>
          <p:nvPr/>
        </p:nvSpPr>
        <p:spPr>
          <a:xfrm>
            <a:off x="50800" y="63500"/>
            <a:ext cx="10572750" cy="7442200"/>
          </a:xfrm>
          <a:prstGeom prst="rect">
            <a:avLst/>
          </a:prstGeom>
          <a:noFill/>
          <a:ln w="177800" cmpd="sng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827631" y="2524005"/>
            <a:ext cx="1033963" cy="1556676"/>
            <a:chOff x="1827631" y="2524005"/>
            <a:chExt cx="1033963" cy="1556676"/>
          </a:xfrm>
        </p:grpSpPr>
        <p:cxnSp>
          <p:nvCxnSpPr>
            <p:cNvPr id="43" name="直線矢印コネクタ 42"/>
            <p:cNvCxnSpPr>
              <a:stCxn id="44" idx="2"/>
            </p:cNvCxnSpPr>
            <p:nvPr/>
          </p:nvCxnSpPr>
          <p:spPr>
            <a:xfrm>
              <a:off x="2344613" y="2912505"/>
              <a:ext cx="0" cy="116817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正方形/長方形 43"/>
            <p:cNvSpPr/>
            <p:nvPr/>
          </p:nvSpPr>
          <p:spPr>
            <a:xfrm>
              <a:off x="1827631" y="2524005"/>
              <a:ext cx="1033963" cy="3885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rgbClr val="FF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雲仙温泉</a:t>
              </a:r>
            </a:p>
          </p:txBody>
        </p:sp>
      </p:grpSp>
      <p:grpSp>
        <p:nvGrpSpPr>
          <p:cNvPr id="21" name="グループ化 20"/>
          <p:cNvGrpSpPr/>
          <p:nvPr/>
        </p:nvGrpSpPr>
        <p:grpSpPr>
          <a:xfrm>
            <a:off x="829379" y="2522517"/>
            <a:ext cx="998252" cy="1252607"/>
            <a:chOff x="829379" y="2522517"/>
            <a:chExt cx="998252" cy="1252607"/>
          </a:xfrm>
        </p:grpSpPr>
        <p:sp>
          <p:nvSpPr>
            <p:cNvPr id="45" name="正方形/長方形 44"/>
            <p:cNvSpPr/>
            <p:nvPr/>
          </p:nvSpPr>
          <p:spPr>
            <a:xfrm>
              <a:off x="829379" y="2522517"/>
              <a:ext cx="998252" cy="3885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rgbClr val="FF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小浜温泉</a:t>
              </a:r>
            </a:p>
          </p:txBody>
        </p:sp>
        <p:cxnSp>
          <p:nvCxnSpPr>
            <p:cNvPr id="46" name="直線矢印コネクタ 45"/>
            <p:cNvCxnSpPr>
              <a:stCxn id="45" idx="2"/>
            </p:cNvCxnSpPr>
            <p:nvPr/>
          </p:nvCxnSpPr>
          <p:spPr>
            <a:xfrm flipH="1">
              <a:off x="1322979" y="2911017"/>
              <a:ext cx="5526" cy="86410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グループ化 22"/>
          <p:cNvGrpSpPr/>
          <p:nvPr/>
        </p:nvGrpSpPr>
        <p:grpSpPr>
          <a:xfrm>
            <a:off x="8024879" y="2517615"/>
            <a:ext cx="1073586" cy="1473535"/>
            <a:chOff x="8024879" y="2517615"/>
            <a:chExt cx="1073586" cy="1473535"/>
          </a:xfrm>
        </p:grpSpPr>
        <p:sp>
          <p:nvSpPr>
            <p:cNvPr id="47" name="正方形/長方形 46"/>
            <p:cNvSpPr/>
            <p:nvPr/>
          </p:nvSpPr>
          <p:spPr>
            <a:xfrm>
              <a:off x="8024879" y="2517615"/>
              <a:ext cx="1073586" cy="39024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rgbClr val="FF000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島原温泉</a:t>
              </a:r>
            </a:p>
          </p:txBody>
        </p:sp>
        <p:cxnSp>
          <p:nvCxnSpPr>
            <p:cNvPr id="48" name="直線矢印コネクタ 47"/>
            <p:cNvCxnSpPr/>
            <p:nvPr/>
          </p:nvCxnSpPr>
          <p:spPr>
            <a:xfrm>
              <a:off x="8574085" y="2921902"/>
              <a:ext cx="0" cy="106924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グループ化 94"/>
          <p:cNvGrpSpPr>
            <a:grpSpLocks noChangeAspect="1"/>
          </p:cNvGrpSpPr>
          <p:nvPr/>
        </p:nvGrpSpPr>
        <p:grpSpPr>
          <a:xfrm>
            <a:off x="8611892" y="868527"/>
            <a:ext cx="2151524" cy="3137900"/>
            <a:chOff x="-2873415" y="889428"/>
            <a:chExt cx="2655893" cy="3873501"/>
          </a:xfrm>
        </p:grpSpPr>
        <p:sp>
          <p:nvSpPr>
            <p:cNvPr id="96" name="AutoShape 3"/>
            <p:cNvSpPr>
              <a:spLocks noChangeAspect="1" noChangeArrowheads="1" noTextEdit="1"/>
            </p:cNvSpPr>
            <p:nvPr/>
          </p:nvSpPr>
          <p:spPr bwMode="auto">
            <a:xfrm>
              <a:off x="-2873415" y="889428"/>
              <a:ext cx="2655893" cy="387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7" name="Freeform 5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8" name="Freeform 6"/>
            <p:cNvSpPr>
              <a:spLocks/>
            </p:cNvSpPr>
            <p:nvPr/>
          </p:nvSpPr>
          <p:spPr bwMode="auto">
            <a:xfrm>
              <a:off x="-2055851" y="4443419"/>
              <a:ext cx="560389" cy="140828"/>
            </a:xfrm>
            <a:custGeom>
              <a:avLst/>
              <a:gdLst>
                <a:gd name="T0" fmla="*/ 156 w 396"/>
                <a:gd name="T1" fmla="*/ 0 h 104"/>
                <a:gd name="T2" fmla="*/ 156 w 396"/>
                <a:gd name="T3" fmla="*/ 0 h 104"/>
                <a:gd name="T4" fmla="*/ 66 w 396"/>
                <a:gd name="T5" fmla="*/ 84 h 104"/>
                <a:gd name="T6" fmla="*/ 334 w 396"/>
                <a:gd name="T7" fmla="*/ 84 h 104"/>
                <a:gd name="T8" fmla="*/ 376 w 396"/>
                <a:gd name="T9" fmla="*/ 4 h 104"/>
                <a:gd name="T10" fmla="*/ 156 w 396"/>
                <a:gd name="T11" fmla="*/ 0 h 104"/>
                <a:gd name="T12" fmla="*/ 156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156" y="0"/>
                  </a:moveTo>
                  <a:lnTo>
                    <a:pt x="156" y="0"/>
                  </a:lnTo>
                  <a:cubicBezTo>
                    <a:pt x="156" y="0"/>
                    <a:pt x="0" y="70"/>
                    <a:pt x="66" y="84"/>
                  </a:cubicBezTo>
                  <a:cubicBezTo>
                    <a:pt x="132" y="97"/>
                    <a:pt x="272" y="104"/>
                    <a:pt x="334" y="84"/>
                  </a:cubicBezTo>
                  <a:cubicBezTo>
                    <a:pt x="396" y="64"/>
                    <a:pt x="376" y="4"/>
                    <a:pt x="376" y="4"/>
                  </a:cubicBez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9" name="Freeform 7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close/>
                </a:path>
              </a:pathLst>
            </a:custGeom>
            <a:solidFill>
              <a:srgbClr val="474747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0" name="Freeform 8"/>
            <p:cNvSpPr>
              <a:spLocks/>
            </p:cNvSpPr>
            <p:nvPr/>
          </p:nvSpPr>
          <p:spPr bwMode="auto">
            <a:xfrm>
              <a:off x="-1512925" y="4422219"/>
              <a:ext cx="558801" cy="140828"/>
            </a:xfrm>
            <a:custGeom>
              <a:avLst/>
              <a:gdLst>
                <a:gd name="T0" fmla="*/ 240 w 396"/>
                <a:gd name="T1" fmla="*/ 0 h 104"/>
                <a:gd name="T2" fmla="*/ 240 w 396"/>
                <a:gd name="T3" fmla="*/ 0 h 104"/>
                <a:gd name="T4" fmla="*/ 330 w 396"/>
                <a:gd name="T5" fmla="*/ 84 h 104"/>
                <a:gd name="T6" fmla="*/ 62 w 396"/>
                <a:gd name="T7" fmla="*/ 84 h 104"/>
                <a:gd name="T8" fmla="*/ 20 w 396"/>
                <a:gd name="T9" fmla="*/ 4 h 104"/>
                <a:gd name="T10" fmla="*/ 240 w 396"/>
                <a:gd name="T11" fmla="*/ 0 h 104"/>
                <a:gd name="T12" fmla="*/ 240 w 39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104">
                  <a:moveTo>
                    <a:pt x="240" y="0"/>
                  </a:moveTo>
                  <a:lnTo>
                    <a:pt x="240" y="0"/>
                  </a:lnTo>
                  <a:cubicBezTo>
                    <a:pt x="240" y="0"/>
                    <a:pt x="396" y="70"/>
                    <a:pt x="330" y="84"/>
                  </a:cubicBezTo>
                  <a:cubicBezTo>
                    <a:pt x="264" y="98"/>
                    <a:pt x="124" y="104"/>
                    <a:pt x="62" y="84"/>
                  </a:cubicBezTo>
                  <a:cubicBezTo>
                    <a:pt x="0" y="64"/>
                    <a:pt x="20" y="4"/>
                    <a:pt x="20" y="4"/>
                  </a:cubicBezTo>
                  <a:lnTo>
                    <a:pt x="240" y="0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1" name="Freeform 9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-1487525" y="4170850"/>
              <a:ext cx="306388" cy="313454"/>
            </a:xfrm>
            <a:custGeom>
              <a:avLst/>
              <a:gdLst>
                <a:gd name="T0" fmla="*/ 0 w 217"/>
                <a:gd name="T1" fmla="*/ 42 h 232"/>
                <a:gd name="T2" fmla="*/ 0 w 217"/>
                <a:gd name="T3" fmla="*/ 42 h 232"/>
                <a:gd name="T4" fmla="*/ 4 w 217"/>
                <a:gd name="T5" fmla="*/ 208 h 232"/>
                <a:gd name="T6" fmla="*/ 183 w 217"/>
                <a:gd name="T7" fmla="*/ 228 h 232"/>
                <a:gd name="T8" fmla="*/ 217 w 217"/>
                <a:gd name="T9" fmla="*/ 184 h 232"/>
                <a:gd name="T10" fmla="*/ 169 w 217"/>
                <a:gd name="T11" fmla="*/ 0 h 232"/>
                <a:gd name="T12" fmla="*/ 0 w 217"/>
                <a:gd name="T13" fmla="*/ 42 h 232"/>
                <a:gd name="T14" fmla="*/ 0 w 217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" h="232">
                  <a:moveTo>
                    <a:pt x="0" y="42"/>
                  </a:moveTo>
                  <a:lnTo>
                    <a:pt x="0" y="42"/>
                  </a:lnTo>
                  <a:lnTo>
                    <a:pt x="4" y="208"/>
                  </a:lnTo>
                  <a:cubicBezTo>
                    <a:pt x="4" y="208"/>
                    <a:pt x="177" y="232"/>
                    <a:pt x="183" y="228"/>
                  </a:cubicBezTo>
                  <a:cubicBezTo>
                    <a:pt x="189" y="224"/>
                    <a:pt x="217" y="184"/>
                    <a:pt x="217" y="184"/>
                  </a:cubicBezTo>
                  <a:lnTo>
                    <a:pt x="169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3" name="Freeform 11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close/>
                </a:path>
              </a:pathLst>
            </a:custGeom>
            <a:solidFill>
              <a:srgbClr val="2E319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4" name="Freeform 12"/>
            <p:cNvSpPr>
              <a:spLocks/>
            </p:cNvSpPr>
            <p:nvPr/>
          </p:nvSpPr>
          <p:spPr bwMode="auto">
            <a:xfrm>
              <a:off x="-1846300" y="4184478"/>
              <a:ext cx="307976" cy="313454"/>
            </a:xfrm>
            <a:custGeom>
              <a:avLst/>
              <a:gdLst>
                <a:gd name="T0" fmla="*/ 218 w 218"/>
                <a:gd name="T1" fmla="*/ 42 h 232"/>
                <a:gd name="T2" fmla="*/ 218 w 218"/>
                <a:gd name="T3" fmla="*/ 42 h 232"/>
                <a:gd name="T4" fmla="*/ 214 w 218"/>
                <a:gd name="T5" fmla="*/ 208 h 232"/>
                <a:gd name="T6" fmla="*/ 34 w 218"/>
                <a:gd name="T7" fmla="*/ 228 h 232"/>
                <a:gd name="T8" fmla="*/ 0 w 218"/>
                <a:gd name="T9" fmla="*/ 184 h 232"/>
                <a:gd name="T10" fmla="*/ 48 w 218"/>
                <a:gd name="T11" fmla="*/ 0 h 232"/>
                <a:gd name="T12" fmla="*/ 218 w 218"/>
                <a:gd name="T13" fmla="*/ 42 h 232"/>
                <a:gd name="T14" fmla="*/ 218 w 218"/>
                <a:gd name="T15" fmla="*/ 4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232">
                  <a:moveTo>
                    <a:pt x="218" y="42"/>
                  </a:moveTo>
                  <a:lnTo>
                    <a:pt x="218" y="42"/>
                  </a:lnTo>
                  <a:lnTo>
                    <a:pt x="214" y="208"/>
                  </a:lnTo>
                  <a:cubicBezTo>
                    <a:pt x="214" y="208"/>
                    <a:pt x="40" y="232"/>
                    <a:pt x="34" y="228"/>
                  </a:cubicBezTo>
                  <a:cubicBezTo>
                    <a:pt x="28" y="224"/>
                    <a:pt x="0" y="184"/>
                    <a:pt x="0" y="184"/>
                  </a:cubicBezTo>
                  <a:lnTo>
                    <a:pt x="48" y="0"/>
                  </a:lnTo>
                  <a:lnTo>
                    <a:pt x="218" y="42"/>
                  </a:lnTo>
                  <a:lnTo>
                    <a:pt x="218" y="42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5" name="Freeform 13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solidFill>
              <a:srgbClr val="F9B6A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6" name="Freeform 14"/>
            <p:cNvSpPr>
              <a:spLocks/>
            </p:cNvSpPr>
            <p:nvPr/>
          </p:nvSpPr>
          <p:spPr bwMode="auto">
            <a:xfrm>
              <a:off x="-836648" y="3036662"/>
              <a:ext cx="379413" cy="316483"/>
            </a:xfrm>
            <a:custGeom>
              <a:avLst/>
              <a:gdLst>
                <a:gd name="T0" fmla="*/ 0 w 268"/>
                <a:gd name="T1" fmla="*/ 112 h 235"/>
                <a:gd name="T2" fmla="*/ 0 w 268"/>
                <a:gd name="T3" fmla="*/ 112 h 235"/>
                <a:gd name="T4" fmla="*/ 74 w 268"/>
                <a:gd name="T5" fmla="*/ 46 h 235"/>
                <a:gd name="T6" fmla="*/ 114 w 268"/>
                <a:gd name="T7" fmla="*/ 68 h 235"/>
                <a:gd name="T8" fmla="*/ 216 w 268"/>
                <a:gd name="T9" fmla="*/ 60 h 235"/>
                <a:gd name="T10" fmla="*/ 184 w 268"/>
                <a:gd name="T11" fmla="*/ 195 h 235"/>
                <a:gd name="T12" fmla="*/ 92 w 268"/>
                <a:gd name="T13" fmla="*/ 193 h 235"/>
                <a:gd name="T14" fmla="*/ 78 w 268"/>
                <a:gd name="T1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235">
                  <a:moveTo>
                    <a:pt x="0" y="112"/>
                  </a:moveTo>
                  <a:lnTo>
                    <a:pt x="0" y="112"/>
                  </a:lnTo>
                  <a:cubicBezTo>
                    <a:pt x="0" y="112"/>
                    <a:pt x="28" y="26"/>
                    <a:pt x="74" y="46"/>
                  </a:cubicBezTo>
                  <a:cubicBezTo>
                    <a:pt x="120" y="66"/>
                    <a:pt x="114" y="68"/>
                    <a:pt x="114" y="68"/>
                  </a:cubicBezTo>
                  <a:cubicBezTo>
                    <a:pt x="114" y="68"/>
                    <a:pt x="164" y="0"/>
                    <a:pt x="216" y="60"/>
                  </a:cubicBezTo>
                  <a:cubicBezTo>
                    <a:pt x="268" y="120"/>
                    <a:pt x="230" y="185"/>
                    <a:pt x="184" y="195"/>
                  </a:cubicBezTo>
                  <a:cubicBezTo>
                    <a:pt x="138" y="205"/>
                    <a:pt x="92" y="193"/>
                    <a:pt x="92" y="193"/>
                  </a:cubicBezTo>
                  <a:lnTo>
                    <a:pt x="78" y="235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7" name="Freeform 15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close/>
                </a:path>
              </a:pathLst>
            </a:custGeom>
            <a:solidFill>
              <a:srgbClr val="FEFEFE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8" name="Freeform 16"/>
            <p:cNvSpPr>
              <a:spLocks/>
            </p:cNvSpPr>
            <p:nvPr/>
          </p:nvSpPr>
          <p:spPr bwMode="auto">
            <a:xfrm>
              <a:off x="-2187614" y="3148718"/>
              <a:ext cx="1473203" cy="1155388"/>
            </a:xfrm>
            <a:custGeom>
              <a:avLst/>
              <a:gdLst>
                <a:gd name="T0" fmla="*/ 568 w 1043"/>
                <a:gd name="T1" fmla="*/ 28 h 855"/>
                <a:gd name="T2" fmla="*/ 568 w 1043"/>
                <a:gd name="T3" fmla="*/ 28 h 855"/>
                <a:gd name="T4" fmla="*/ 771 w 1043"/>
                <a:gd name="T5" fmla="*/ 91 h 855"/>
                <a:gd name="T6" fmla="*/ 821 w 1043"/>
                <a:gd name="T7" fmla="*/ 139 h 855"/>
                <a:gd name="T8" fmla="*/ 957 w 1043"/>
                <a:gd name="T9" fmla="*/ 28 h 855"/>
                <a:gd name="T10" fmla="*/ 1043 w 1043"/>
                <a:gd name="T11" fmla="*/ 155 h 855"/>
                <a:gd name="T12" fmla="*/ 917 w 1043"/>
                <a:gd name="T13" fmla="*/ 277 h 855"/>
                <a:gd name="T14" fmla="*/ 831 w 1043"/>
                <a:gd name="T15" fmla="*/ 361 h 855"/>
                <a:gd name="T16" fmla="*/ 713 w 1043"/>
                <a:gd name="T17" fmla="*/ 359 h 855"/>
                <a:gd name="T18" fmla="*/ 743 w 1043"/>
                <a:gd name="T19" fmla="*/ 797 h 855"/>
                <a:gd name="T20" fmla="*/ 500 w 1043"/>
                <a:gd name="T21" fmla="*/ 845 h 855"/>
                <a:gd name="T22" fmla="*/ 466 w 1043"/>
                <a:gd name="T23" fmla="*/ 843 h 855"/>
                <a:gd name="T24" fmla="*/ 446 w 1043"/>
                <a:gd name="T25" fmla="*/ 811 h 855"/>
                <a:gd name="T26" fmla="*/ 430 w 1043"/>
                <a:gd name="T27" fmla="*/ 841 h 855"/>
                <a:gd name="T28" fmla="*/ 198 w 1043"/>
                <a:gd name="T29" fmla="*/ 851 h 855"/>
                <a:gd name="T30" fmla="*/ 196 w 1043"/>
                <a:gd name="T31" fmla="*/ 527 h 855"/>
                <a:gd name="T32" fmla="*/ 144 w 1043"/>
                <a:gd name="T33" fmla="*/ 551 h 855"/>
                <a:gd name="T34" fmla="*/ 60 w 1043"/>
                <a:gd name="T35" fmla="*/ 275 h 855"/>
                <a:gd name="T36" fmla="*/ 268 w 1043"/>
                <a:gd name="T37" fmla="*/ 32 h 855"/>
                <a:gd name="T38" fmla="*/ 352 w 1043"/>
                <a:gd name="T39" fmla="*/ 22 h 855"/>
                <a:gd name="T40" fmla="*/ 378 w 1043"/>
                <a:gd name="T41" fmla="*/ 10 h 855"/>
                <a:gd name="T42" fmla="*/ 446 w 1043"/>
                <a:gd name="T43" fmla="*/ 38 h 855"/>
                <a:gd name="T44" fmla="*/ 516 w 1043"/>
                <a:gd name="T45" fmla="*/ 0 h 855"/>
                <a:gd name="T46" fmla="*/ 550 w 1043"/>
                <a:gd name="T47" fmla="*/ 28 h 855"/>
                <a:gd name="T48" fmla="*/ 568 w 1043"/>
                <a:gd name="T49" fmla="*/ 28 h 855"/>
                <a:gd name="T50" fmla="*/ 568 w 1043"/>
                <a:gd name="T51" fmla="*/ 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43" h="855">
                  <a:moveTo>
                    <a:pt x="568" y="28"/>
                  </a:moveTo>
                  <a:lnTo>
                    <a:pt x="568" y="28"/>
                  </a:lnTo>
                  <a:cubicBezTo>
                    <a:pt x="568" y="28"/>
                    <a:pt x="709" y="34"/>
                    <a:pt x="771" y="91"/>
                  </a:cubicBezTo>
                  <a:cubicBezTo>
                    <a:pt x="833" y="149"/>
                    <a:pt x="821" y="139"/>
                    <a:pt x="821" y="139"/>
                  </a:cubicBezTo>
                  <a:cubicBezTo>
                    <a:pt x="821" y="139"/>
                    <a:pt x="859" y="69"/>
                    <a:pt x="957" y="28"/>
                  </a:cubicBezTo>
                  <a:cubicBezTo>
                    <a:pt x="957" y="28"/>
                    <a:pt x="1025" y="131"/>
                    <a:pt x="1043" y="155"/>
                  </a:cubicBezTo>
                  <a:cubicBezTo>
                    <a:pt x="1043" y="155"/>
                    <a:pt x="935" y="251"/>
                    <a:pt x="917" y="277"/>
                  </a:cubicBezTo>
                  <a:cubicBezTo>
                    <a:pt x="899" y="303"/>
                    <a:pt x="873" y="363"/>
                    <a:pt x="831" y="361"/>
                  </a:cubicBezTo>
                  <a:cubicBezTo>
                    <a:pt x="789" y="359"/>
                    <a:pt x="713" y="359"/>
                    <a:pt x="713" y="359"/>
                  </a:cubicBezTo>
                  <a:cubicBezTo>
                    <a:pt x="713" y="359"/>
                    <a:pt x="699" y="691"/>
                    <a:pt x="743" y="797"/>
                  </a:cubicBezTo>
                  <a:cubicBezTo>
                    <a:pt x="743" y="797"/>
                    <a:pt x="534" y="847"/>
                    <a:pt x="500" y="845"/>
                  </a:cubicBezTo>
                  <a:lnTo>
                    <a:pt x="466" y="843"/>
                  </a:lnTo>
                  <a:lnTo>
                    <a:pt x="446" y="811"/>
                  </a:lnTo>
                  <a:lnTo>
                    <a:pt x="430" y="841"/>
                  </a:lnTo>
                  <a:cubicBezTo>
                    <a:pt x="430" y="841"/>
                    <a:pt x="218" y="855"/>
                    <a:pt x="198" y="851"/>
                  </a:cubicBezTo>
                  <a:cubicBezTo>
                    <a:pt x="178" y="847"/>
                    <a:pt x="196" y="527"/>
                    <a:pt x="196" y="527"/>
                  </a:cubicBezTo>
                  <a:lnTo>
                    <a:pt x="144" y="551"/>
                  </a:lnTo>
                  <a:cubicBezTo>
                    <a:pt x="144" y="551"/>
                    <a:pt x="0" y="413"/>
                    <a:pt x="60" y="275"/>
                  </a:cubicBezTo>
                  <a:cubicBezTo>
                    <a:pt x="120" y="137"/>
                    <a:pt x="236" y="42"/>
                    <a:pt x="268" y="32"/>
                  </a:cubicBezTo>
                  <a:cubicBezTo>
                    <a:pt x="300" y="22"/>
                    <a:pt x="352" y="22"/>
                    <a:pt x="352" y="22"/>
                  </a:cubicBezTo>
                  <a:lnTo>
                    <a:pt x="378" y="10"/>
                  </a:lnTo>
                  <a:lnTo>
                    <a:pt x="446" y="38"/>
                  </a:lnTo>
                  <a:lnTo>
                    <a:pt x="516" y="0"/>
                  </a:lnTo>
                  <a:lnTo>
                    <a:pt x="550" y="28"/>
                  </a:lnTo>
                  <a:lnTo>
                    <a:pt x="568" y="28"/>
                  </a:lnTo>
                  <a:lnTo>
                    <a:pt x="568" y="28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9" name="Freeform 17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" name="Freeform 18"/>
            <p:cNvSpPr>
              <a:spLocks/>
            </p:cNvSpPr>
            <p:nvPr/>
          </p:nvSpPr>
          <p:spPr bwMode="auto">
            <a:xfrm>
              <a:off x="-1646275" y="3304688"/>
              <a:ext cx="147638" cy="417938"/>
            </a:xfrm>
            <a:custGeom>
              <a:avLst/>
              <a:gdLst>
                <a:gd name="T0" fmla="*/ 48 w 104"/>
                <a:gd name="T1" fmla="*/ 0 h 310"/>
                <a:gd name="T2" fmla="*/ 48 w 104"/>
                <a:gd name="T3" fmla="*/ 0 h 310"/>
                <a:gd name="T4" fmla="*/ 0 w 104"/>
                <a:gd name="T5" fmla="*/ 194 h 310"/>
                <a:gd name="T6" fmla="*/ 62 w 104"/>
                <a:gd name="T7" fmla="*/ 310 h 310"/>
                <a:gd name="T8" fmla="*/ 104 w 104"/>
                <a:gd name="T9" fmla="*/ 226 h 310"/>
                <a:gd name="T10" fmla="*/ 84 w 104"/>
                <a:gd name="T11" fmla="*/ 2 h 310"/>
                <a:gd name="T12" fmla="*/ 48 w 104"/>
                <a:gd name="T13" fmla="*/ 0 h 310"/>
                <a:gd name="T14" fmla="*/ 48 w 104"/>
                <a:gd name="T15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310">
                  <a:moveTo>
                    <a:pt x="48" y="0"/>
                  </a:moveTo>
                  <a:lnTo>
                    <a:pt x="48" y="0"/>
                  </a:lnTo>
                  <a:lnTo>
                    <a:pt x="0" y="194"/>
                  </a:lnTo>
                  <a:lnTo>
                    <a:pt x="62" y="310"/>
                  </a:lnTo>
                  <a:lnTo>
                    <a:pt x="104" y="226"/>
                  </a:lnTo>
                  <a:lnTo>
                    <a:pt x="84" y="2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1" name="Freeform 19"/>
            <p:cNvSpPr>
              <a:spLocks/>
            </p:cNvSpPr>
            <p:nvPr/>
          </p:nvSpPr>
          <p:spPr bwMode="auto">
            <a:xfrm>
              <a:off x="-1727238" y="3192632"/>
              <a:ext cx="323851" cy="533023"/>
            </a:xfrm>
            <a:custGeom>
              <a:avLst/>
              <a:gdLst>
                <a:gd name="T0" fmla="*/ 34 w 230"/>
                <a:gd name="T1" fmla="*/ 0 h 395"/>
                <a:gd name="T2" fmla="*/ 34 w 230"/>
                <a:gd name="T3" fmla="*/ 0 h 395"/>
                <a:gd name="T4" fmla="*/ 126 w 230"/>
                <a:gd name="T5" fmla="*/ 395 h 395"/>
                <a:gd name="T6" fmla="*/ 220 w 230"/>
                <a:gd name="T7" fmla="*/ 1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395">
                  <a:moveTo>
                    <a:pt x="34" y="0"/>
                  </a:moveTo>
                  <a:lnTo>
                    <a:pt x="34" y="0"/>
                  </a:lnTo>
                  <a:cubicBezTo>
                    <a:pt x="34" y="0"/>
                    <a:pt x="0" y="267"/>
                    <a:pt x="126" y="395"/>
                  </a:cubicBezTo>
                  <a:cubicBezTo>
                    <a:pt x="126" y="395"/>
                    <a:pt x="230" y="181"/>
                    <a:pt x="220" y="10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" name="Freeform 20"/>
            <p:cNvSpPr>
              <a:spLocks/>
            </p:cNvSpPr>
            <p:nvPr/>
          </p:nvSpPr>
          <p:spPr bwMode="auto">
            <a:xfrm>
              <a:off x="-1479587" y="3210803"/>
              <a:ext cx="179388" cy="410367"/>
            </a:xfrm>
            <a:custGeom>
              <a:avLst/>
              <a:gdLst>
                <a:gd name="T0" fmla="*/ 91 w 127"/>
                <a:gd name="T1" fmla="*/ 0 h 303"/>
                <a:gd name="T2" fmla="*/ 91 w 127"/>
                <a:gd name="T3" fmla="*/ 0 h 303"/>
                <a:gd name="T4" fmla="*/ 113 w 127"/>
                <a:gd name="T5" fmla="*/ 43 h 303"/>
                <a:gd name="T6" fmla="*/ 75 w 127"/>
                <a:gd name="T7" fmla="*/ 91 h 303"/>
                <a:gd name="T8" fmla="*/ 93 w 127"/>
                <a:gd name="T9" fmla="*/ 217 h 303"/>
                <a:gd name="T10" fmla="*/ 0 w 127"/>
                <a:gd name="T11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" h="303">
                  <a:moveTo>
                    <a:pt x="91" y="0"/>
                  </a:moveTo>
                  <a:lnTo>
                    <a:pt x="91" y="0"/>
                  </a:lnTo>
                  <a:lnTo>
                    <a:pt x="113" y="43"/>
                  </a:lnTo>
                  <a:lnTo>
                    <a:pt x="75" y="91"/>
                  </a:lnTo>
                  <a:cubicBezTo>
                    <a:pt x="75" y="91"/>
                    <a:pt x="127" y="183"/>
                    <a:pt x="93" y="217"/>
                  </a:cubicBezTo>
                  <a:cubicBezTo>
                    <a:pt x="60" y="251"/>
                    <a:pt x="0" y="303"/>
                    <a:pt x="0" y="303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1" name="Freeform 21"/>
            <p:cNvSpPr>
              <a:spLocks/>
            </p:cNvSpPr>
            <p:nvPr/>
          </p:nvSpPr>
          <p:spPr bwMode="auto">
            <a:xfrm>
              <a:off x="-1930438" y="3209289"/>
              <a:ext cx="228600" cy="363425"/>
            </a:xfrm>
            <a:custGeom>
              <a:avLst/>
              <a:gdLst>
                <a:gd name="T0" fmla="*/ 154 w 162"/>
                <a:gd name="T1" fmla="*/ 0 h 269"/>
                <a:gd name="T2" fmla="*/ 154 w 162"/>
                <a:gd name="T3" fmla="*/ 0 h 269"/>
                <a:gd name="T4" fmla="*/ 122 w 162"/>
                <a:gd name="T5" fmla="*/ 91 h 269"/>
                <a:gd name="T6" fmla="*/ 162 w 162"/>
                <a:gd name="T7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269">
                  <a:moveTo>
                    <a:pt x="154" y="0"/>
                  </a:moveTo>
                  <a:lnTo>
                    <a:pt x="154" y="0"/>
                  </a:lnTo>
                  <a:cubicBezTo>
                    <a:pt x="154" y="0"/>
                    <a:pt x="62" y="24"/>
                    <a:pt x="122" y="91"/>
                  </a:cubicBezTo>
                  <a:cubicBezTo>
                    <a:pt x="122" y="91"/>
                    <a:pt x="0" y="177"/>
                    <a:pt x="162" y="269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" name="Freeform 22"/>
            <p:cNvSpPr>
              <a:spLocks/>
            </p:cNvSpPr>
            <p:nvPr/>
          </p:nvSpPr>
          <p:spPr bwMode="auto">
            <a:xfrm>
              <a:off x="-1570075" y="3855882"/>
              <a:ext cx="49213" cy="45428"/>
            </a:xfrm>
            <a:custGeom>
              <a:avLst/>
              <a:gdLst>
                <a:gd name="T0" fmla="*/ 34 w 34"/>
                <a:gd name="T1" fmla="*/ 17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  <a:gd name="T10" fmla="*/ 34 w 34"/>
                <a:gd name="T11" fmla="*/ 17 h 34"/>
                <a:gd name="T12" fmla="*/ 34 w 34"/>
                <a:gd name="T1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4">
                  <a:moveTo>
                    <a:pt x="34" y="17"/>
                  </a:moveTo>
                  <a:lnTo>
                    <a:pt x="34" y="17"/>
                  </a:lnTo>
                  <a:cubicBezTo>
                    <a:pt x="34" y="26"/>
                    <a:pt x="26" y="34"/>
                    <a:pt x="17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6" y="0"/>
                    <a:pt x="34" y="8"/>
                    <a:pt x="34" y="17"/>
                  </a:cubicBezTo>
                  <a:lnTo>
                    <a:pt x="34" y="17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" name="Freeform 23"/>
            <p:cNvSpPr>
              <a:spLocks/>
            </p:cNvSpPr>
            <p:nvPr/>
          </p:nvSpPr>
          <p:spPr bwMode="auto">
            <a:xfrm>
              <a:off x="-1566900" y="4020937"/>
              <a:ext cx="47625" cy="56028"/>
            </a:xfrm>
            <a:custGeom>
              <a:avLst/>
              <a:gdLst>
                <a:gd name="T0" fmla="*/ 34 w 34"/>
                <a:gd name="T1" fmla="*/ 21 h 42"/>
                <a:gd name="T2" fmla="*/ 34 w 34"/>
                <a:gd name="T3" fmla="*/ 21 h 42"/>
                <a:gd name="T4" fmla="*/ 17 w 34"/>
                <a:gd name="T5" fmla="*/ 42 h 42"/>
                <a:gd name="T6" fmla="*/ 0 w 34"/>
                <a:gd name="T7" fmla="*/ 21 h 42"/>
                <a:gd name="T8" fmla="*/ 17 w 34"/>
                <a:gd name="T9" fmla="*/ 0 h 42"/>
                <a:gd name="T10" fmla="*/ 34 w 34"/>
                <a:gd name="T11" fmla="*/ 21 h 42"/>
                <a:gd name="T12" fmla="*/ 34 w 34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2">
                  <a:moveTo>
                    <a:pt x="34" y="21"/>
                  </a:moveTo>
                  <a:lnTo>
                    <a:pt x="34" y="21"/>
                  </a:lnTo>
                  <a:cubicBezTo>
                    <a:pt x="34" y="32"/>
                    <a:pt x="26" y="42"/>
                    <a:pt x="17" y="42"/>
                  </a:cubicBezTo>
                  <a:cubicBezTo>
                    <a:pt x="7" y="42"/>
                    <a:pt x="0" y="32"/>
                    <a:pt x="0" y="21"/>
                  </a:cubicBezTo>
                  <a:cubicBezTo>
                    <a:pt x="0" y="9"/>
                    <a:pt x="7" y="0"/>
                    <a:pt x="17" y="0"/>
                  </a:cubicBezTo>
                  <a:cubicBezTo>
                    <a:pt x="26" y="0"/>
                    <a:pt x="34" y="9"/>
                    <a:pt x="34" y="21"/>
                  </a:cubicBezTo>
                  <a:lnTo>
                    <a:pt x="34" y="21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" name="Freeform 24"/>
            <p:cNvSpPr>
              <a:spLocks/>
            </p:cNvSpPr>
            <p:nvPr/>
          </p:nvSpPr>
          <p:spPr bwMode="auto">
            <a:xfrm>
              <a:off x="-1665325" y="3222918"/>
              <a:ext cx="225425" cy="99942"/>
            </a:xfrm>
            <a:custGeom>
              <a:avLst/>
              <a:gdLst>
                <a:gd name="T0" fmla="*/ 0 w 160"/>
                <a:gd name="T1" fmla="*/ 63 h 75"/>
                <a:gd name="T2" fmla="*/ 0 w 160"/>
                <a:gd name="T3" fmla="*/ 63 h 75"/>
                <a:gd name="T4" fmla="*/ 72 w 160"/>
                <a:gd name="T5" fmla="*/ 0 h 75"/>
                <a:gd name="T6" fmla="*/ 160 w 160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75">
                  <a:moveTo>
                    <a:pt x="0" y="63"/>
                  </a:moveTo>
                  <a:lnTo>
                    <a:pt x="0" y="63"/>
                  </a:lnTo>
                  <a:lnTo>
                    <a:pt x="72" y="0"/>
                  </a:lnTo>
                  <a:cubicBezTo>
                    <a:pt x="72" y="0"/>
                    <a:pt x="134" y="16"/>
                    <a:pt x="160" y="75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" name="Freeform 25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close/>
                </a:path>
              </a:pathLst>
            </a:custGeom>
            <a:solidFill>
              <a:srgbClr val="695E5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" name="Freeform 26"/>
            <p:cNvSpPr>
              <a:spLocks/>
            </p:cNvSpPr>
            <p:nvPr/>
          </p:nvSpPr>
          <p:spPr bwMode="auto">
            <a:xfrm>
              <a:off x="-1606587" y="3236545"/>
              <a:ext cx="104775" cy="92371"/>
            </a:xfrm>
            <a:custGeom>
              <a:avLst/>
              <a:gdLst>
                <a:gd name="T0" fmla="*/ 74 w 74"/>
                <a:gd name="T1" fmla="*/ 34 h 69"/>
                <a:gd name="T2" fmla="*/ 74 w 74"/>
                <a:gd name="T3" fmla="*/ 34 h 69"/>
                <a:gd name="T4" fmla="*/ 37 w 74"/>
                <a:gd name="T5" fmla="*/ 69 h 69"/>
                <a:gd name="T6" fmla="*/ 12 w 74"/>
                <a:gd name="T7" fmla="*/ 61 h 69"/>
                <a:gd name="T8" fmla="*/ 0 w 74"/>
                <a:gd name="T9" fmla="*/ 34 h 69"/>
                <a:gd name="T10" fmla="*/ 37 w 74"/>
                <a:gd name="T11" fmla="*/ 0 h 69"/>
                <a:gd name="T12" fmla="*/ 74 w 74"/>
                <a:gd name="T13" fmla="*/ 34 h 69"/>
                <a:gd name="T14" fmla="*/ 74 w 74"/>
                <a:gd name="T1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69">
                  <a:moveTo>
                    <a:pt x="74" y="34"/>
                  </a:moveTo>
                  <a:lnTo>
                    <a:pt x="74" y="34"/>
                  </a:lnTo>
                  <a:cubicBezTo>
                    <a:pt x="74" y="54"/>
                    <a:pt x="57" y="69"/>
                    <a:pt x="37" y="69"/>
                  </a:cubicBezTo>
                  <a:cubicBezTo>
                    <a:pt x="27" y="69"/>
                    <a:pt x="19" y="66"/>
                    <a:pt x="12" y="61"/>
                  </a:cubicBezTo>
                  <a:cubicBezTo>
                    <a:pt x="5" y="55"/>
                    <a:pt x="0" y="45"/>
                    <a:pt x="0" y="34"/>
                  </a:cubicBezTo>
                  <a:cubicBezTo>
                    <a:pt x="0" y="15"/>
                    <a:pt x="16" y="0"/>
                    <a:pt x="37" y="0"/>
                  </a:cubicBezTo>
                  <a:cubicBezTo>
                    <a:pt x="57" y="0"/>
                    <a:pt x="74" y="15"/>
                    <a:pt x="74" y="34"/>
                  </a:cubicBezTo>
                  <a:lnTo>
                    <a:pt x="74" y="34"/>
                  </a:lnTo>
                  <a:close/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" name="Freeform 27"/>
            <p:cNvSpPr>
              <a:spLocks/>
            </p:cNvSpPr>
            <p:nvPr/>
          </p:nvSpPr>
          <p:spPr bwMode="auto">
            <a:xfrm>
              <a:off x="-760448" y="3147204"/>
              <a:ext cx="147638" cy="130227"/>
            </a:xfrm>
            <a:custGeom>
              <a:avLst/>
              <a:gdLst>
                <a:gd name="T0" fmla="*/ 64 w 104"/>
                <a:gd name="T1" fmla="*/ 0 h 97"/>
                <a:gd name="T2" fmla="*/ 64 w 104"/>
                <a:gd name="T3" fmla="*/ 0 h 97"/>
                <a:gd name="T4" fmla="*/ 104 w 104"/>
                <a:gd name="T5" fmla="*/ 42 h 97"/>
                <a:gd name="T6" fmla="*/ 40 w 104"/>
                <a:gd name="T7" fmla="*/ 40 h 97"/>
                <a:gd name="T8" fmla="*/ 46 w 104"/>
                <a:gd name="T9" fmla="*/ 68 h 97"/>
                <a:gd name="T10" fmla="*/ 92 w 104"/>
                <a:gd name="T11" fmla="*/ 83 h 97"/>
                <a:gd name="T12" fmla="*/ 38 w 104"/>
                <a:gd name="T13" fmla="*/ 78 h 97"/>
                <a:gd name="T14" fmla="*/ 38 w 104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7">
                  <a:moveTo>
                    <a:pt x="64" y="0"/>
                  </a:moveTo>
                  <a:lnTo>
                    <a:pt x="64" y="0"/>
                  </a:lnTo>
                  <a:cubicBezTo>
                    <a:pt x="64" y="0"/>
                    <a:pt x="48" y="36"/>
                    <a:pt x="104" y="42"/>
                  </a:cubicBezTo>
                  <a:lnTo>
                    <a:pt x="40" y="40"/>
                  </a:lnTo>
                  <a:cubicBezTo>
                    <a:pt x="40" y="40"/>
                    <a:pt x="0" y="52"/>
                    <a:pt x="46" y="68"/>
                  </a:cubicBezTo>
                  <a:lnTo>
                    <a:pt x="92" y="83"/>
                  </a:lnTo>
                  <a:cubicBezTo>
                    <a:pt x="92" y="83"/>
                    <a:pt x="38" y="64"/>
                    <a:pt x="38" y="78"/>
                  </a:cubicBezTo>
                  <a:lnTo>
                    <a:pt x="38" y="97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8" name="Freeform 28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757575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9" name="Freeform 29"/>
            <p:cNvSpPr>
              <a:spLocks/>
            </p:cNvSpPr>
            <p:nvPr/>
          </p:nvSpPr>
          <p:spPr bwMode="auto">
            <a:xfrm>
              <a:off x="-714411" y="2665666"/>
              <a:ext cx="149225" cy="513338"/>
            </a:xfrm>
            <a:custGeom>
              <a:avLst/>
              <a:gdLst>
                <a:gd name="T0" fmla="*/ 0 w 106"/>
                <a:gd name="T1" fmla="*/ 372 h 380"/>
                <a:gd name="T2" fmla="*/ 0 w 106"/>
                <a:gd name="T3" fmla="*/ 372 h 380"/>
                <a:gd name="T4" fmla="*/ 86 w 106"/>
                <a:gd name="T5" fmla="*/ 28 h 380"/>
                <a:gd name="T6" fmla="*/ 106 w 106"/>
                <a:gd name="T7" fmla="*/ 36 h 380"/>
                <a:gd name="T8" fmla="*/ 22 w 106"/>
                <a:gd name="T9" fmla="*/ 380 h 380"/>
                <a:gd name="T10" fmla="*/ 0 w 106"/>
                <a:gd name="T11" fmla="*/ 372 h 380"/>
                <a:gd name="T12" fmla="*/ 0 w 106"/>
                <a:gd name="T13" fmla="*/ 37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380">
                  <a:moveTo>
                    <a:pt x="0" y="372"/>
                  </a:moveTo>
                  <a:lnTo>
                    <a:pt x="0" y="372"/>
                  </a:lnTo>
                  <a:cubicBezTo>
                    <a:pt x="0" y="372"/>
                    <a:pt x="68" y="56"/>
                    <a:pt x="86" y="28"/>
                  </a:cubicBezTo>
                  <a:cubicBezTo>
                    <a:pt x="104" y="0"/>
                    <a:pt x="106" y="36"/>
                    <a:pt x="106" y="36"/>
                  </a:cubicBezTo>
                  <a:lnTo>
                    <a:pt x="22" y="380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0" name="Freeform 30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1" name="Freeform 31"/>
            <p:cNvSpPr>
              <a:spLocks/>
            </p:cNvSpPr>
            <p:nvPr/>
          </p:nvSpPr>
          <p:spPr bwMode="auto">
            <a:xfrm>
              <a:off x="-604873" y="2652038"/>
              <a:ext cx="65088" cy="68143"/>
            </a:xfrm>
            <a:custGeom>
              <a:avLst/>
              <a:gdLst>
                <a:gd name="T0" fmla="*/ 46 w 46"/>
                <a:gd name="T1" fmla="*/ 25 h 50"/>
                <a:gd name="T2" fmla="*/ 46 w 46"/>
                <a:gd name="T3" fmla="*/ 25 h 50"/>
                <a:gd name="T4" fmla="*/ 23 w 46"/>
                <a:gd name="T5" fmla="*/ 50 h 50"/>
                <a:gd name="T6" fmla="*/ 0 w 46"/>
                <a:gd name="T7" fmla="*/ 25 h 50"/>
                <a:gd name="T8" fmla="*/ 23 w 46"/>
                <a:gd name="T9" fmla="*/ 0 h 50"/>
                <a:gd name="T10" fmla="*/ 46 w 46"/>
                <a:gd name="T11" fmla="*/ 25 h 50"/>
                <a:gd name="T12" fmla="*/ 46 w 46"/>
                <a:gd name="T13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0">
                  <a:moveTo>
                    <a:pt x="46" y="25"/>
                  </a:moveTo>
                  <a:lnTo>
                    <a:pt x="46" y="25"/>
                  </a:lnTo>
                  <a:cubicBezTo>
                    <a:pt x="46" y="39"/>
                    <a:pt x="36" y="50"/>
                    <a:pt x="23" y="50"/>
                  </a:cubicBezTo>
                  <a:cubicBezTo>
                    <a:pt x="10" y="50"/>
                    <a:pt x="0" y="39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6" y="11"/>
                    <a:pt x="46" y="25"/>
                  </a:cubicBezTo>
                  <a:lnTo>
                    <a:pt x="46" y="25"/>
                  </a:lnTo>
                  <a:close/>
                </a:path>
              </a:pathLst>
            </a:custGeom>
            <a:noFill/>
            <a:ln w="9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2" name="Freeform 32"/>
            <p:cNvSpPr>
              <a:spLocks/>
            </p:cNvSpPr>
            <p:nvPr/>
          </p:nvSpPr>
          <p:spPr bwMode="auto">
            <a:xfrm>
              <a:off x="-1916151" y="3783197"/>
              <a:ext cx="182563" cy="162027"/>
            </a:xfrm>
            <a:custGeom>
              <a:avLst/>
              <a:gdLst>
                <a:gd name="T0" fmla="*/ 117 w 129"/>
                <a:gd name="T1" fmla="*/ 120 h 120"/>
                <a:gd name="T2" fmla="*/ 117 w 129"/>
                <a:gd name="T3" fmla="*/ 120 h 120"/>
                <a:gd name="T4" fmla="*/ 129 w 129"/>
                <a:gd name="T5" fmla="*/ 30 h 120"/>
                <a:gd name="T6" fmla="*/ 11 w 129"/>
                <a:gd name="T7" fmla="*/ 56 h 120"/>
                <a:gd name="T8" fmla="*/ 7 w 129"/>
                <a:gd name="T9" fmla="*/ 74 h 120"/>
                <a:gd name="T10" fmla="*/ 3 w 129"/>
                <a:gd name="T11" fmla="*/ 104 h 120"/>
                <a:gd name="T12" fmla="*/ 117 w 129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20">
                  <a:moveTo>
                    <a:pt x="117" y="120"/>
                  </a:moveTo>
                  <a:lnTo>
                    <a:pt x="117" y="120"/>
                  </a:lnTo>
                  <a:lnTo>
                    <a:pt x="129" y="30"/>
                  </a:lnTo>
                  <a:cubicBezTo>
                    <a:pt x="129" y="30"/>
                    <a:pt x="53" y="0"/>
                    <a:pt x="11" y="56"/>
                  </a:cubicBezTo>
                  <a:cubicBezTo>
                    <a:pt x="0" y="71"/>
                    <a:pt x="7" y="74"/>
                    <a:pt x="7" y="74"/>
                  </a:cubicBezTo>
                  <a:lnTo>
                    <a:pt x="3" y="104"/>
                  </a:lnTo>
                  <a:lnTo>
                    <a:pt x="117" y="120"/>
                  </a:lnTo>
                  <a:close/>
                </a:path>
              </a:pathLst>
            </a:custGeom>
            <a:solidFill>
              <a:srgbClr val="F9B6A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" name="Freeform 33"/>
            <p:cNvSpPr>
              <a:spLocks/>
            </p:cNvSpPr>
            <p:nvPr/>
          </p:nvSpPr>
          <p:spPr bwMode="auto">
            <a:xfrm>
              <a:off x="-1925676" y="3925539"/>
              <a:ext cx="209550" cy="107514"/>
            </a:xfrm>
            <a:custGeom>
              <a:avLst/>
              <a:gdLst>
                <a:gd name="T0" fmla="*/ 22 w 148"/>
                <a:gd name="T1" fmla="*/ 0 h 80"/>
                <a:gd name="T2" fmla="*/ 22 w 148"/>
                <a:gd name="T3" fmla="*/ 0 h 80"/>
                <a:gd name="T4" fmla="*/ 148 w 148"/>
                <a:gd name="T5" fmla="*/ 24 h 80"/>
                <a:gd name="T6" fmla="*/ 144 w 148"/>
                <a:gd name="T7" fmla="*/ 80 h 80"/>
                <a:gd name="T8" fmla="*/ 0 w 148"/>
                <a:gd name="T9" fmla="*/ 5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80">
                  <a:moveTo>
                    <a:pt x="22" y="0"/>
                  </a:moveTo>
                  <a:lnTo>
                    <a:pt x="22" y="0"/>
                  </a:lnTo>
                  <a:cubicBezTo>
                    <a:pt x="32" y="0"/>
                    <a:pt x="148" y="24"/>
                    <a:pt x="148" y="24"/>
                  </a:cubicBezTo>
                  <a:lnTo>
                    <a:pt x="144" y="80"/>
                  </a:lnTo>
                  <a:cubicBezTo>
                    <a:pt x="144" y="80"/>
                    <a:pt x="70" y="72"/>
                    <a:pt x="0" y="58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4" name="Freeform 34"/>
            <p:cNvSpPr>
              <a:spLocks/>
            </p:cNvSpPr>
            <p:nvPr/>
          </p:nvSpPr>
          <p:spPr bwMode="auto">
            <a:xfrm>
              <a:off x="-1944726" y="3507600"/>
              <a:ext cx="276226" cy="351310"/>
            </a:xfrm>
            <a:custGeom>
              <a:avLst/>
              <a:gdLst>
                <a:gd name="T0" fmla="*/ 0 w 196"/>
                <a:gd name="T1" fmla="*/ 0 h 260"/>
                <a:gd name="T2" fmla="*/ 0 w 196"/>
                <a:gd name="T3" fmla="*/ 0 h 260"/>
                <a:gd name="T4" fmla="*/ 172 w 196"/>
                <a:gd name="T5" fmla="*/ 166 h 260"/>
                <a:gd name="T6" fmla="*/ 176 w 196"/>
                <a:gd name="T7" fmla="*/ 260 h 260"/>
                <a:gd name="T8" fmla="*/ 28 w 196"/>
                <a:gd name="T9" fmla="*/ 256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26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48" y="74"/>
                    <a:pt x="172" y="166"/>
                  </a:cubicBezTo>
                  <a:cubicBezTo>
                    <a:pt x="196" y="258"/>
                    <a:pt x="176" y="260"/>
                    <a:pt x="176" y="260"/>
                  </a:cubicBezTo>
                  <a:cubicBezTo>
                    <a:pt x="176" y="260"/>
                    <a:pt x="146" y="184"/>
                    <a:pt x="28" y="256"/>
                  </a:cubicBez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5" name="Freeform 35"/>
            <p:cNvSpPr>
              <a:spLocks/>
            </p:cNvSpPr>
            <p:nvPr/>
          </p:nvSpPr>
          <p:spPr bwMode="auto">
            <a:xfrm>
              <a:off x="-1758988" y="3825597"/>
              <a:ext cx="22225" cy="124170"/>
            </a:xfrm>
            <a:custGeom>
              <a:avLst/>
              <a:gdLst>
                <a:gd name="T0" fmla="*/ 16 w 16"/>
                <a:gd name="T1" fmla="*/ 0 h 92"/>
                <a:gd name="T2" fmla="*/ 16 w 16"/>
                <a:gd name="T3" fmla="*/ 0 h 92"/>
                <a:gd name="T4" fmla="*/ 0 w 16"/>
                <a:gd name="T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92">
                  <a:moveTo>
                    <a:pt x="16" y="0"/>
                  </a:moveTo>
                  <a:lnTo>
                    <a:pt x="16" y="0"/>
                  </a:lnTo>
                  <a:lnTo>
                    <a:pt x="0" y="92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6" name="Freeform 36"/>
            <p:cNvSpPr>
              <a:spLocks/>
            </p:cNvSpPr>
            <p:nvPr/>
          </p:nvSpPr>
          <p:spPr bwMode="auto">
            <a:xfrm>
              <a:off x="-1279562" y="4287448"/>
              <a:ext cx="36513" cy="172627"/>
            </a:xfrm>
            <a:custGeom>
              <a:avLst/>
              <a:gdLst>
                <a:gd name="T0" fmla="*/ 0 w 26"/>
                <a:gd name="T1" fmla="*/ 0 h 128"/>
                <a:gd name="T2" fmla="*/ 0 w 26"/>
                <a:gd name="T3" fmla="*/ 0 h 128"/>
                <a:gd name="T4" fmla="*/ 26 w 26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8">
                  <a:moveTo>
                    <a:pt x="0" y="0"/>
                  </a:moveTo>
                  <a:lnTo>
                    <a:pt x="0" y="0"/>
                  </a:lnTo>
                  <a:lnTo>
                    <a:pt x="26" y="128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7" name="Freeform 37"/>
            <p:cNvSpPr>
              <a:spLocks/>
            </p:cNvSpPr>
            <p:nvPr/>
          </p:nvSpPr>
          <p:spPr bwMode="auto">
            <a:xfrm>
              <a:off x="-1787563" y="4317734"/>
              <a:ext cx="39688" cy="152942"/>
            </a:xfrm>
            <a:custGeom>
              <a:avLst/>
              <a:gdLst>
                <a:gd name="T0" fmla="*/ 28 w 28"/>
                <a:gd name="T1" fmla="*/ 0 h 114"/>
                <a:gd name="T2" fmla="*/ 28 w 28"/>
                <a:gd name="T3" fmla="*/ 0 h 114"/>
                <a:gd name="T4" fmla="*/ 0 w 28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14">
                  <a:moveTo>
                    <a:pt x="28" y="0"/>
                  </a:moveTo>
                  <a:lnTo>
                    <a:pt x="28" y="0"/>
                  </a:lnTo>
                  <a:lnTo>
                    <a:pt x="0" y="114"/>
                  </a:lnTo>
                </a:path>
              </a:pathLst>
            </a:custGeom>
            <a:noFill/>
            <a:ln w="1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188" name="図形グループ 26"/>
            <p:cNvGrpSpPr/>
            <p:nvPr/>
          </p:nvGrpSpPr>
          <p:grpSpPr>
            <a:xfrm>
              <a:off x="-2059273" y="1840153"/>
              <a:ext cx="335733" cy="485629"/>
              <a:chOff x="1327150" y="307976"/>
              <a:chExt cx="311150" cy="461665"/>
            </a:xfrm>
          </p:grpSpPr>
          <p:sp>
            <p:nvSpPr>
              <p:cNvPr id="208" name="円/楕円 20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9" name="テキスト ボックス 208"/>
              <p:cNvSpPr txBox="1"/>
              <p:nvPr/>
            </p:nvSpPr>
            <p:spPr>
              <a:xfrm>
                <a:off x="1337733" y="307976"/>
                <a:ext cx="289984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89" name="Freeform 38"/>
            <p:cNvSpPr>
              <a:spLocks/>
            </p:cNvSpPr>
            <p:nvPr/>
          </p:nvSpPr>
          <p:spPr bwMode="auto">
            <a:xfrm>
              <a:off x="-2567707" y="1176446"/>
              <a:ext cx="2001872" cy="1982258"/>
            </a:xfrm>
            <a:custGeom>
              <a:avLst/>
              <a:gdLst>
                <a:gd name="T0" fmla="*/ 250 w 1549"/>
                <a:gd name="T1" fmla="*/ 610 h 1435"/>
                <a:gd name="T2" fmla="*/ 250 w 1549"/>
                <a:gd name="T3" fmla="*/ 610 h 1435"/>
                <a:gd name="T4" fmla="*/ 247 w 1549"/>
                <a:gd name="T5" fmla="*/ 601 h 1435"/>
                <a:gd name="T6" fmla="*/ 132 w 1549"/>
                <a:gd name="T7" fmla="*/ 463 h 1435"/>
                <a:gd name="T8" fmla="*/ 51 w 1549"/>
                <a:gd name="T9" fmla="*/ 632 h 1435"/>
                <a:gd name="T10" fmla="*/ 169 w 1549"/>
                <a:gd name="T11" fmla="*/ 859 h 1435"/>
                <a:gd name="T12" fmla="*/ 275 w 1549"/>
                <a:gd name="T13" fmla="*/ 1014 h 1435"/>
                <a:gd name="T14" fmla="*/ 314 w 1549"/>
                <a:gd name="T15" fmla="*/ 969 h 1435"/>
                <a:gd name="T16" fmla="*/ 422 w 1549"/>
                <a:gd name="T17" fmla="*/ 1169 h 1435"/>
                <a:gd name="T18" fmla="*/ 626 w 1549"/>
                <a:gd name="T19" fmla="*/ 1364 h 1435"/>
                <a:gd name="T20" fmla="*/ 822 w 1549"/>
                <a:gd name="T21" fmla="*/ 1433 h 1435"/>
                <a:gd name="T22" fmla="*/ 1026 w 1549"/>
                <a:gd name="T23" fmla="*/ 1346 h 1435"/>
                <a:gd name="T24" fmla="*/ 1237 w 1549"/>
                <a:gd name="T25" fmla="*/ 1126 h 1435"/>
                <a:gd name="T26" fmla="*/ 1279 w 1549"/>
                <a:gd name="T27" fmla="*/ 891 h 1435"/>
                <a:gd name="T28" fmla="*/ 1372 w 1549"/>
                <a:gd name="T29" fmla="*/ 908 h 1435"/>
                <a:gd name="T30" fmla="*/ 1547 w 1549"/>
                <a:gd name="T31" fmla="*/ 627 h 1435"/>
                <a:gd name="T32" fmla="*/ 1478 w 1549"/>
                <a:gd name="T33" fmla="*/ 502 h 1435"/>
                <a:gd name="T34" fmla="*/ 1372 w 1549"/>
                <a:gd name="T35" fmla="*/ 563 h 1435"/>
                <a:gd name="T36" fmla="*/ 1306 w 1549"/>
                <a:gd name="T37" fmla="*/ 706 h 1435"/>
                <a:gd name="T38" fmla="*/ 1306 w 1549"/>
                <a:gd name="T39" fmla="*/ 330 h 1435"/>
                <a:gd name="T40" fmla="*/ 907 w 1549"/>
                <a:gd name="T41" fmla="*/ 5 h 1435"/>
                <a:gd name="T42" fmla="*/ 403 w 1549"/>
                <a:gd name="T43" fmla="*/ 67 h 1435"/>
                <a:gd name="T44" fmla="*/ 250 w 1549"/>
                <a:gd name="T45" fmla="*/ 610 h 1435"/>
                <a:gd name="connsiteX0" fmla="*/ 1398 w 9771"/>
                <a:gd name="connsiteY0" fmla="*/ 4227 h 9962"/>
                <a:gd name="connsiteX1" fmla="*/ 1398 w 9771"/>
                <a:gd name="connsiteY1" fmla="*/ 4227 h 9962"/>
                <a:gd name="connsiteX2" fmla="*/ 1379 w 9771"/>
                <a:gd name="connsiteY2" fmla="*/ 4164 h 9962"/>
                <a:gd name="connsiteX3" fmla="*/ 636 w 9771"/>
                <a:gd name="connsiteY3" fmla="*/ 3202 h 9962"/>
                <a:gd name="connsiteX4" fmla="*/ 113 w 9771"/>
                <a:gd name="connsiteY4" fmla="*/ 4380 h 9962"/>
                <a:gd name="connsiteX5" fmla="*/ 875 w 9771"/>
                <a:gd name="connsiteY5" fmla="*/ 5962 h 9962"/>
                <a:gd name="connsiteX6" fmla="*/ 1559 w 9771"/>
                <a:gd name="connsiteY6" fmla="*/ 7042 h 9962"/>
                <a:gd name="connsiteX7" fmla="*/ 1811 w 9771"/>
                <a:gd name="connsiteY7" fmla="*/ 6729 h 9962"/>
                <a:gd name="connsiteX8" fmla="*/ 2508 w 9771"/>
                <a:gd name="connsiteY8" fmla="*/ 8122 h 9962"/>
                <a:gd name="connsiteX9" fmla="*/ 3156 w 9771"/>
                <a:gd name="connsiteY9" fmla="*/ 8905 h 9962"/>
                <a:gd name="connsiteX10" fmla="*/ 3825 w 9771"/>
                <a:gd name="connsiteY10" fmla="*/ 9481 h 9962"/>
                <a:gd name="connsiteX11" fmla="*/ 5091 w 9771"/>
                <a:gd name="connsiteY11" fmla="*/ 9962 h 9962"/>
                <a:gd name="connsiteX12" fmla="*/ 6408 w 9771"/>
                <a:gd name="connsiteY12" fmla="*/ 9356 h 9962"/>
                <a:gd name="connsiteX13" fmla="*/ 7770 w 9771"/>
                <a:gd name="connsiteY13" fmla="*/ 7823 h 9962"/>
                <a:gd name="connsiteX14" fmla="*/ 8041 w 9771"/>
                <a:gd name="connsiteY14" fmla="*/ 6185 h 9962"/>
                <a:gd name="connsiteX15" fmla="*/ 8641 w 9771"/>
                <a:gd name="connsiteY15" fmla="*/ 6304 h 9962"/>
                <a:gd name="connsiteX16" fmla="*/ 9771 w 9771"/>
                <a:gd name="connsiteY16" fmla="*/ 4345 h 9962"/>
                <a:gd name="connsiteX17" fmla="*/ 9326 w 9771"/>
                <a:gd name="connsiteY17" fmla="*/ 3474 h 9962"/>
                <a:gd name="connsiteX18" fmla="*/ 8641 w 9771"/>
                <a:gd name="connsiteY18" fmla="*/ 3899 h 9962"/>
                <a:gd name="connsiteX19" fmla="*/ 8215 w 9771"/>
                <a:gd name="connsiteY19" fmla="*/ 4896 h 9962"/>
                <a:gd name="connsiteX20" fmla="*/ 8215 w 9771"/>
                <a:gd name="connsiteY20" fmla="*/ 2276 h 9962"/>
                <a:gd name="connsiteX21" fmla="*/ 5639 w 9771"/>
                <a:gd name="connsiteY21" fmla="*/ 11 h 9962"/>
                <a:gd name="connsiteX22" fmla="*/ 2386 w 9771"/>
                <a:gd name="connsiteY22" fmla="*/ 443 h 9962"/>
                <a:gd name="connsiteX23" fmla="*/ 1398 w 9771"/>
                <a:gd name="connsiteY23" fmla="*/ 4227 h 9962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596 w 10000"/>
                <a:gd name="connsiteY6" fmla="*/ 7069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853 w 10000"/>
                <a:gd name="connsiteY6" fmla="*/ 6755 h 10000"/>
                <a:gd name="connsiteX7" fmla="*/ 2567 w 10000"/>
                <a:gd name="connsiteY7" fmla="*/ 8153 h 10000"/>
                <a:gd name="connsiteX8" fmla="*/ 3230 w 10000"/>
                <a:gd name="connsiteY8" fmla="*/ 8939 h 10000"/>
                <a:gd name="connsiteX9" fmla="*/ 3915 w 10000"/>
                <a:gd name="connsiteY9" fmla="*/ 9517 h 10000"/>
                <a:gd name="connsiteX10" fmla="*/ 5210 w 10000"/>
                <a:gd name="connsiteY10" fmla="*/ 10000 h 10000"/>
                <a:gd name="connsiteX11" fmla="*/ 6558 w 10000"/>
                <a:gd name="connsiteY11" fmla="*/ 9392 h 10000"/>
                <a:gd name="connsiteX12" fmla="*/ 7327 w 10000"/>
                <a:gd name="connsiteY12" fmla="*/ 8752 h 10000"/>
                <a:gd name="connsiteX13" fmla="*/ 7952 w 10000"/>
                <a:gd name="connsiteY13" fmla="*/ 7853 h 10000"/>
                <a:gd name="connsiteX14" fmla="*/ 8229 w 10000"/>
                <a:gd name="connsiteY14" fmla="*/ 6209 h 10000"/>
                <a:gd name="connsiteX15" fmla="*/ 8844 w 10000"/>
                <a:gd name="connsiteY15" fmla="*/ 6328 h 10000"/>
                <a:gd name="connsiteX16" fmla="*/ 10000 w 10000"/>
                <a:gd name="connsiteY16" fmla="*/ 4362 h 10000"/>
                <a:gd name="connsiteX17" fmla="*/ 9545 w 10000"/>
                <a:gd name="connsiteY17" fmla="*/ 3487 h 10000"/>
                <a:gd name="connsiteX18" fmla="*/ 8844 w 10000"/>
                <a:gd name="connsiteY18" fmla="*/ 3914 h 10000"/>
                <a:gd name="connsiteX19" fmla="*/ 8408 w 10000"/>
                <a:gd name="connsiteY19" fmla="*/ 4915 h 10000"/>
                <a:gd name="connsiteX20" fmla="*/ 8408 w 10000"/>
                <a:gd name="connsiteY20" fmla="*/ 2285 h 10000"/>
                <a:gd name="connsiteX21" fmla="*/ 5771 w 10000"/>
                <a:gd name="connsiteY21" fmla="*/ 11 h 10000"/>
                <a:gd name="connsiteX22" fmla="*/ 2442 w 10000"/>
                <a:gd name="connsiteY22" fmla="*/ 445 h 10000"/>
                <a:gd name="connsiteX23" fmla="*/ 1431 w 10000"/>
                <a:gd name="connsiteY23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00"/>
                <a:gd name="connsiteY0" fmla="*/ 4243 h 10000"/>
                <a:gd name="connsiteX1" fmla="*/ 1431 w 10000"/>
                <a:gd name="connsiteY1" fmla="*/ 4243 h 10000"/>
                <a:gd name="connsiteX2" fmla="*/ 1411 w 10000"/>
                <a:gd name="connsiteY2" fmla="*/ 4180 h 10000"/>
                <a:gd name="connsiteX3" fmla="*/ 651 w 10000"/>
                <a:gd name="connsiteY3" fmla="*/ 3214 h 10000"/>
                <a:gd name="connsiteX4" fmla="*/ 116 w 10000"/>
                <a:gd name="connsiteY4" fmla="*/ 4397 h 10000"/>
                <a:gd name="connsiteX5" fmla="*/ 896 w 10000"/>
                <a:gd name="connsiteY5" fmla="*/ 5985 h 10000"/>
                <a:gd name="connsiteX6" fmla="*/ 1626 w 10000"/>
                <a:gd name="connsiteY6" fmla="*/ 6680 h 10000"/>
                <a:gd name="connsiteX7" fmla="*/ 1853 w 10000"/>
                <a:gd name="connsiteY7" fmla="*/ 6755 h 10000"/>
                <a:gd name="connsiteX8" fmla="*/ 2567 w 10000"/>
                <a:gd name="connsiteY8" fmla="*/ 8153 h 10000"/>
                <a:gd name="connsiteX9" fmla="*/ 3230 w 10000"/>
                <a:gd name="connsiteY9" fmla="*/ 8939 h 10000"/>
                <a:gd name="connsiteX10" fmla="*/ 3915 w 10000"/>
                <a:gd name="connsiteY10" fmla="*/ 9517 h 10000"/>
                <a:gd name="connsiteX11" fmla="*/ 5210 w 10000"/>
                <a:gd name="connsiteY11" fmla="*/ 10000 h 10000"/>
                <a:gd name="connsiteX12" fmla="*/ 6558 w 10000"/>
                <a:gd name="connsiteY12" fmla="*/ 9392 h 10000"/>
                <a:gd name="connsiteX13" fmla="*/ 7327 w 10000"/>
                <a:gd name="connsiteY13" fmla="*/ 8752 h 10000"/>
                <a:gd name="connsiteX14" fmla="*/ 7952 w 10000"/>
                <a:gd name="connsiteY14" fmla="*/ 7853 h 10000"/>
                <a:gd name="connsiteX15" fmla="*/ 8229 w 10000"/>
                <a:gd name="connsiteY15" fmla="*/ 6209 h 10000"/>
                <a:gd name="connsiteX16" fmla="*/ 8844 w 10000"/>
                <a:gd name="connsiteY16" fmla="*/ 6328 h 10000"/>
                <a:gd name="connsiteX17" fmla="*/ 10000 w 10000"/>
                <a:gd name="connsiteY17" fmla="*/ 4362 h 10000"/>
                <a:gd name="connsiteX18" fmla="*/ 9545 w 10000"/>
                <a:gd name="connsiteY18" fmla="*/ 3487 h 10000"/>
                <a:gd name="connsiteX19" fmla="*/ 8844 w 10000"/>
                <a:gd name="connsiteY19" fmla="*/ 3914 h 10000"/>
                <a:gd name="connsiteX20" fmla="*/ 8408 w 10000"/>
                <a:gd name="connsiteY20" fmla="*/ 4915 h 10000"/>
                <a:gd name="connsiteX21" fmla="*/ 8408 w 10000"/>
                <a:gd name="connsiteY21" fmla="*/ 2285 h 10000"/>
                <a:gd name="connsiteX22" fmla="*/ 5771 w 10000"/>
                <a:gd name="connsiteY22" fmla="*/ 11 h 10000"/>
                <a:gd name="connsiteX23" fmla="*/ 2442 w 10000"/>
                <a:gd name="connsiteY23" fmla="*/ 445 h 10000"/>
                <a:gd name="connsiteX24" fmla="*/ 1431 w 10000"/>
                <a:gd name="connsiteY24" fmla="*/ 4243 h 10000"/>
                <a:gd name="connsiteX0" fmla="*/ 1431 w 10085"/>
                <a:gd name="connsiteY0" fmla="*/ 4243 h 10000"/>
                <a:gd name="connsiteX1" fmla="*/ 1431 w 10085"/>
                <a:gd name="connsiteY1" fmla="*/ 4243 h 10000"/>
                <a:gd name="connsiteX2" fmla="*/ 1411 w 10085"/>
                <a:gd name="connsiteY2" fmla="*/ 4180 h 10000"/>
                <a:gd name="connsiteX3" fmla="*/ 651 w 10085"/>
                <a:gd name="connsiteY3" fmla="*/ 3214 h 10000"/>
                <a:gd name="connsiteX4" fmla="*/ 116 w 10085"/>
                <a:gd name="connsiteY4" fmla="*/ 4397 h 10000"/>
                <a:gd name="connsiteX5" fmla="*/ 896 w 10085"/>
                <a:gd name="connsiteY5" fmla="*/ 5985 h 10000"/>
                <a:gd name="connsiteX6" fmla="*/ 1626 w 10085"/>
                <a:gd name="connsiteY6" fmla="*/ 6680 h 10000"/>
                <a:gd name="connsiteX7" fmla="*/ 1853 w 10085"/>
                <a:gd name="connsiteY7" fmla="*/ 6755 h 10000"/>
                <a:gd name="connsiteX8" fmla="*/ 2567 w 10085"/>
                <a:gd name="connsiteY8" fmla="*/ 8153 h 10000"/>
                <a:gd name="connsiteX9" fmla="*/ 3230 w 10085"/>
                <a:gd name="connsiteY9" fmla="*/ 8939 h 10000"/>
                <a:gd name="connsiteX10" fmla="*/ 3915 w 10085"/>
                <a:gd name="connsiteY10" fmla="*/ 9517 h 10000"/>
                <a:gd name="connsiteX11" fmla="*/ 5210 w 10085"/>
                <a:gd name="connsiteY11" fmla="*/ 10000 h 10000"/>
                <a:gd name="connsiteX12" fmla="*/ 6558 w 10085"/>
                <a:gd name="connsiteY12" fmla="*/ 9392 h 10000"/>
                <a:gd name="connsiteX13" fmla="*/ 7327 w 10085"/>
                <a:gd name="connsiteY13" fmla="*/ 8752 h 10000"/>
                <a:gd name="connsiteX14" fmla="*/ 7952 w 10085"/>
                <a:gd name="connsiteY14" fmla="*/ 7853 h 10000"/>
                <a:gd name="connsiteX15" fmla="*/ 8229 w 10085"/>
                <a:gd name="connsiteY15" fmla="*/ 6209 h 10000"/>
                <a:gd name="connsiteX16" fmla="*/ 10000 w 10085"/>
                <a:gd name="connsiteY16" fmla="*/ 4362 h 10000"/>
                <a:gd name="connsiteX17" fmla="*/ 9545 w 10085"/>
                <a:gd name="connsiteY17" fmla="*/ 3487 h 10000"/>
                <a:gd name="connsiteX18" fmla="*/ 8844 w 10085"/>
                <a:gd name="connsiteY18" fmla="*/ 3914 h 10000"/>
                <a:gd name="connsiteX19" fmla="*/ 8408 w 10085"/>
                <a:gd name="connsiteY19" fmla="*/ 4915 h 10000"/>
                <a:gd name="connsiteX20" fmla="*/ 8408 w 10085"/>
                <a:gd name="connsiteY20" fmla="*/ 2285 h 10000"/>
                <a:gd name="connsiteX21" fmla="*/ 5771 w 10085"/>
                <a:gd name="connsiteY21" fmla="*/ 11 h 10000"/>
                <a:gd name="connsiteX22" fmla="*/ 2442 w 10085"/>
                <a:gd name="connsiteY22" fmla="*/ 445 h 10000"/>
                <a:gd name="connsiteX23" fmla="*/ 1431 w 10085"/>
                <a:gd name="connsiteY23" fmla="*/ 4243 h 10000"/>
                <a:gd name="connsiteX0" fmla="*/ 1431 w 10051"/>
                <a:gd name="connsiteY0" fmla="*/ 4243 h 10000"/>
                <a:gd name="connsiteX1" fmla="*/ 1431 w 10051"/>
                <a:gd name="connsiteY1" fmla="*/ 4243 h 10000"/>
                <a:gd name="connsiteX2" fmla="*/ 1411 w 10051"/>
                <a:gd name="connsiteY2" fmla="*/ 4180 h 10000"/>
                <a:gd name="connsiteX3" fmla="*/ 651 w 10051"/>
                <a:gd name="connsiteY3" fmla="*/ 3214 h 10000"/>
                <a:gd name="connsiteX4" fmla="*/ 116 w 10051"/>
                <a:gd name="connsiteY4" fmla="*/ 4397 h 10000"/>
                <a:gd name="connsiteX5" fmla="*/ 896 w 10051"/>
                <a:gd name="connsiteY5" fmla="*/ 5985 h 10000"/>
                <a:gd name="connsiteX6" fmla="*/ 1626 w 10051"/>
                <a:gd name="connsiteY6" fmla="*/ 6680 h 10000"/>
                <a:gd name="connsiteX7" fmla="*/ 1853 w 10051"/>
                <a:gd name="connsiteY7" fmla="*/ 6755 h 10000"/>
                <a:gd name="connsiteX8" fmla="*/ 2567 w 10051"/>
                <a:gd name="connsiteY8" fmla="*/ 8153 h 10000"/>
                <a:gd name="connsiteX9" fmla="*/ 3230 w 10051"/>
                <a:gd name="connsiteY9" fmla="*/ 8939 h 10000"/>
                <a:gd name="connsiteX10" fmla="*/ 3915 w 10051"/>
                <a:gd name="connsiteY10" fmla="*/ 9517 h 10000"/>
                <a:gd name="connsiteX11" fmla="*/ 5210 w 10051"/>
                <a:gd name="connsiteY11" fmla="*/ 10000 h 10000"/>
                <a:gd name="connsiteX12" fmla="*/ 6558 w 10051"/>
                <a:gd name="connsiteY12" fmla="*/ 9392 h 10000"/>
                <a:gd name="connsiteX13" fmla="*/ 7327 w 10051"/>
                <a:gd name="connsiteY13" fmla="*/ 8752 h 10000"/>
                <a:gd name="connsiteX14" fmla="*/ 7952 w 10051"/>
                <a:gd name="connsiteY14" fmla="*/ 7853 h 10000"/>
                <a:gd name="connsiteX15" fmla="*/ 8229 w 10051"/>
                <a:gd name="connsiteY15" fmla="*/ 6209 h 10000"/>
                <a:gd name="connsiteX16" fmla="*/ 8756 w 10051"/>
                <a:gd name="connsiteY16" fmla="*/ 6068 h 10000"/>
                <a:gd name="connsiteX17" fmla="*/ 10000 w 10051"/>
                <a:gd name="connsiteY17" fmla="*/ 4362 h 10000"/>
                <a:gd name="connsiteX18" fmla="*/ 9545 w 10051"/>
                <a:gd name="connsiteY18" fmla="*/ 3487 h 10000"/>
                <a:gd name="connsiteX19" fmla="*/ 8844 w 10051"/>
                <a:gd name="connsiteY19" fmla="*/ 3914 h 10000"/>
                <a:gd name="connsiteX20" fmla="*/ 8408 w 10051"/>
                <a:gd name="connsiteY20" fmla="*/ 4915 h 10000"/>
                <a:gd name="connsiteX21" fmla="*/ 8408 w 10051"/>
                <a:gd name="connsiteY21" fmla="*/ 2285 h 10000"/>
                <a:gd name="connsiteX22" fmla="*/ 5771 w 10051"/>
                <a:gd name="connsiteY22" fmla="*/ 11 h 10000"/>
                <a:gd name="connsiteX23" fmla="*/ 2442 w 10051"/>
                <a:gd name="connsiteY23" fmla="*/ 445 h 10000"/>
                <a:gd name="connsiteX24" fmla="*/ 1431 w 10051"/>
                <a:gd name="connsiteY24" fmla="*/ 4243 h 10000"/>
                <a:gd name="connsiteX0" fmla="*/ 1431 w 9902"/>
                <a:gd name="connsiteY0" fmla="*/ 4243 h 10000"/>
                <a:gd name="connsiteX1" fmla="*/ 1431 w 9902"/>
                <a:gd name="connsiteY1" fmla="*/ 4243 h 10000"/>
                <a:gd name="connsiteX2" fmla="*/ 1411 w 9902"/>
                <a:gd name="connsiteY2" fmla="*/ 4180 h 10000"/>
                <a:gd name="connsiteX3" fmla="*/ 651 w 9902"/>
                <a:gd name="connsiteY3" fmla="*/ 3214 h 10000"/>
                <a:gd name="connsiteX4" fmla="*/ 116 w 9902"/>
                <a:gd name="connsiteY4" fmla="*/ 4397 h 10000"/>
                <a:gd name="connsiteX5" fmla="*/ 896 w 9902"/>
                <a:gd name="connsiteY5" fmla="*/ 5985 h 10000"/>
                <a:gd name="connsiteX6" fmla="*/ 1626 w 9902"/>
                <a:gd name="connsiteY6" fmla="*/ 6680 h 10000"/>
                <a:gd name="connsiteX7" fmla="*/ 1853 w 9902"/>
                <a:gd name="connsiteY7" fmla="*/ 6755 h 10000"/>
                <a:gd name="connsiteX8" fmla="*/ 2567 w 9902"/>
                <a:gd name="connsiteY8" fmla="*/ 8153 h 10000"/>
                <a:gd name="connsiteX9" fmla="*/ 3230 w 9902"/>
                <a:gd name="connsiteY9" fmla="*/ 8939 h 10000"/>
                <a:gd name="connsiteX10" fmla="*/ 3915 w 9902"/>
                <a:gd name="connsiteY10" fmla="*/ 9517 h 10000"/>
                <a:gd name="connsiteX11" fmla="*/ 5210 w 9902"/>
                <a:gd name="connsiteY11" fmla="*/ 10000 h 10000"/>
                <a:gd name="connsiteX12" fmla="*/ 6558 w 9902"/>
                <a:gd name="connsiteY12" fmla="*/ 9392 h 10000"/>
                <a:gd name="connsiteX13" fmla="*/ 7327 w 9902"/>
                <a:gd name="connsiteY13" fmla="*/ 8752 h 10000"/>
                <a:gd name="connsiteX14" fmla="*/ 7952 w 9902"/>
                <a:gd name="connsiteY14" fmla="*/ 7853 h 10000"/>
                <a:gd name="connsiteX15" fmla="*/ 8229 w 9902"/>
                <a:gd name="connsiteY15" fmla="*/ 6209 h 10000"/>
                <a:gd name="connsiteX16" fmla="*/ 8756 w 9902"/>
                <a:gd name="connsiteY16" fmla="*/ 6068 h 10000"/>
                <a:gd name="connsiteX17" fmla="*/ 9866 w 9902"/>
                <a:gd name="connsiteY17" fmla="*/ 4503 h 10000"/>
                <a:gd name="connsiteX18" fmla="*/ 9545 w 9902"/>
                <a:gd name="connsiteY18" fmla="*/ 3487 h 10000"/>
                <a:gd name="connsiteX19" fmla="*/ 8844 w 9902"/>
                <a:gd name="connsiteY19" fmla="*/ 3914 h 10000"/>
                <a:gd name="connsiteX20" fmla="*/ 8408 w 9902"/>
                <a:gd name="connsiteY20" fmla="*/ 4915 h 10000"/>
                <a:gd name="connsiteX21" fmla="*/ 8408 w 9902"/>
                <a:gd name="connsiteY21" fmla="*/ 2285 h 10000"/>
                <a:gd name="connsiteX22" fmla="*/ 5771 w 9902"/>
                <a:gd name="connsiteY22" fmla="*/ 11 h 10000"/>
                <a:gd name="connsiteX23" fmla="*/ 2442 w 9902"/>
                <a:gd name="connsiteY23" fmla="*/ 445 h 10000"/>
                <a:gd name="connsiteX24" fmla="*/ 1431 w 9902"/>
                <a:gd name="connsiteY24" fmla="*/ 4243 h 10000"/>
                <a:gd name="connsiteX0" fmla="*/ 1459 w 10014"/>
                <a:gd name="connsiteY0" fmla="*/ 4243 h 10000"/>
                <a:gd name="connsiteX1" fmla="*/ 1459 w 10014"/>
                <a:gd name="connsiteY1" fmla="*/ 4243 h 10000"/>
                <a:gd name="connsiteX2" fmla="*/ 1439 w 10014"/>
                <a:gd name="connsiteY2" fmla="*/ 4180 h 10000"/>
                <a:gd name="connsiteX3" fmla="*/ 581 w 10014"/>
                <a:gd name="connsiteY3" fmla="*/ 3968 h 10000"/>
                <a:gd name="connsiteX4" fmla="*/ 131 w 10014"/>
                <a:gd name="connsiteY4" fmla="*/ 4397 h 10000"/>
                <a:gd name="connsiteX5" fmla="*/ 919 w 10014"/>
                <a:gd name="connsiteY5" fmla="*/ 5985 h 10000"/>
                <a:gd name="connsiteX6" fmla="*/ 1656 w 10014"/>
                <a:gd name="connsiteY6" fmla="*/ 6680 h 10000"/>
                <a:gd name="connsiteX7" fmla="*/ 1885 w 10014"/>
                <a:gd name="connsiteY7" fmla="*/ 6755 h 10000"/>
                <a:gd name="connsiteX8" fmla="*/ 2606 w 10014"/>
                <a:gd name="connsiteY8" fmla="*/ 8153 h 10000"/>
                <a:gd name="connsiteX9" fmla="*/ 3276 w 10014"/>
                <a:gd name="connsiteY9" fmla="*/ 8939 h 10000"/>
                <a:gd name="connsiteX10" fmla="*/ 3968 w 10014"/>
                <a:gd name="connsiteY10" fmla="*/ 9517 h 10000"/>
                <a:gd name="connsiteX11" fmla="*/ 5276 w 10014"/>
                <a:gd name="connsiteY11" fmla="*/ 10000 h 10000"/>
                <a:gd name="connsiteX12" fmla="*/ 6637 w 10014"/>
                <a:gd name="connsiteY12" fmla="*/ 9392 h 10000"/>
                <a:gd name="connsiteX13" fmla="*/ 7414 w 10014"/>
                <a:gd name="connsiteY13" fmla="*/ 8752 h 10000"/>
                <a:gd name="connsiteX14" fmla="*/ 8045 w 10014"/>
                <a:gd name="connsiteY14" fmla="*/ 7853 h 10000"/>
                <a:gd name="connsiteX15" fmla="*/ 8324 w 10014"/>
                <a:gd name="connsiteY15" fmla="*/ 6209 h 10000"/>
                <a:gd name="connsiteX16" fmla="*/ 8857 w 10014"/>
                <a:gd name="connsiteY16" fmla="*/ 6068 h 10000"/>
                <a:gd name="connsiteX17" fmla="*/ 9978 w 10014"/>
                <a:gd name="connsiteY17" fmla="*/ 4503 h 10000"/>
                <a:gd name="connsiteX18" fmla="*/ 9653 w 10014"/>
                <a:gd name="connsiteY18" fmla="*/ 3487 h 10000"/>
                <a:gd name="connsiteX19" fmla="*/ 8946 w 10014"/>
                <a:gd name="connsiteY19" fmla="*/ 3914 h 10000"/>
                <a:gd name="connsiteX20" fmla="*/ 8505 w 10014"/>
                <a:gd name="connsiteY20" fmla="*/ 4915 h 10000"/>
                <a:gd name="connsiteX21" fmla="*/ 8505 w 10014"/>
                <a:gd name="connsiteY21" fmla="*/ 2285 h 10000"/>
                <a:gd name="connsiteX22" fmla="*/ 5842 w 10014"/>
                <a:gd name="connsiteY22" fmla="*/ 11 h 10000"/>
                <a:gd name="connsiteX23" fmla="*/ 2480 w 10014"/>
                <a:gd name="connsiteY23" fmla="*/ 445 h 10000"/>
                <a:gd name="connsiteX24" fmla="*/ 1459 w 10014"/>
                <a:gd name="connsiteY24" fmla="*/ 4243 h 10000"/>
                <a:gd name="connsiteX0" fmla="*/ 1428 w 9983"/>
                <a:gd name="connsiteY0" fmla="*/ 4243 h 10000"/>
                <a:gd name="connsiteX1" fmla="*/ 1428 w 9983"/>
                <a:gd name="connsiteY1" fmla="*/ 4243 h 10000"/>
                <a:gd name="connsiteX2" fmla="*/ 1408 w 9983"/>
                <a:gd name="connsiteY2" fmla="*/ 4180 h 10000"/>
                <a:gd name="connsiteX3" fmla="*/ 775 w 9983"/>
                <a:gd name="connsiteY3" fmla="*/ 4298 h 10000"/>
                <a:gd name="connsiteX4" fmla="*/ 100 w 9983"/>
                <a:gd name="connsiteY4" fmla="*/ 4397 h 10000"/>
                <a:gd name="connsiteX5" fmla="*/ 888 w 9983"/>
                <a:gd name="connsiteY5" fmla="*/ 5985 h 10000"/>
                <a:gd name="connsiteX6" fmla="*/ 1625 w 9983"/>
                <a:gd name="connsiteY6" fmla="*/ 6680 h 10000"/>
                <a:gd name="connsiteX7" fmla="*/ 1854 w 9983"/>
                <a:gd name="connsiteY7" fmla="*/ 6755 h 10000"/>
                <a:gd name="connsiteX8" fmla="*/ 2575 w 9983"/>
                <a:gd name="connsiteY8" fmla="*/ 8153 h 10000"/>
                <a:gd name="connsiteX9" fmla="*/ 3245 w 9983"/>
                <a:gd name="connsiteY9" fmla="*/ 8939 h 10000"/>
                <a:gd name="connsiteX10" fmla="*/ 3937 w 9983"/>
                <a:gd name="connsiteY10" fmla="*/ 9517 h 10000"/>
                <a:gd name="connsiteX11" fmla="*/ 5245 w 9983"/>
                <a:gd name="connsiteY11" fmla="*/ 10000 h 10000"/>
                <a:gd name="connsiteX12" fmla="*/ 6606 w 9983"/>
                <a:gd name="connsiteY12" fmla="*/ 9392 h 10000"/>
                <a:gd name="connsiteX13" fmla="*/ 7383 w 9983"/>
                <a:gd name="connsiteY13" fmla="*/ 8752 h 10000"/>
                <a:gd name="connsiteX14" fmla="*/ 8014 w 9983"/>
                <a:gd name="connsiteY14" fmla="*/ 7853 h 10000"/>
                <a:gd name="connsiteX15" fmla="*/ 8293 w 9983"/>
                <a:gd name="connsiteY15" fmla="*/ 6209 h 10000"/>
                <a:gd name="connsiteX16" fmla="*/ 8826 w 9983"/>
                <a:gd name="connsiteY16" fmla="*/ 6068 h 10000"/>
                <a:gd name="connsiteX17" fmla="*/ 9947 w 9983"/>
                <a:gd name="connsiteY17" fmla="*/ 4503 h 10000"/>
                <a:gd name="connsiteX18" fmla="*/ 9622 w 9983"/>
                <a:gd name="connsiteY18" fmla="*/ 3487 h 10000"/>
                <a:gd name="connsiteX19" fmla="*/ 8915 w 9983"/>
                <a:gd name="connsiteY19" fmla="*/ 3914 h 10000"/>
                <a:gd name="connsiteX20" fmla="*/ 8474 w 9983"/>
                <a:gd name="connsiteY20" fmla="*/ 4915 h 10000"/>
                <a:gd name="connsiteX21" fmla="*/ 8474 w 9983"/>
                <a:gd name="connsiteY21" fmla="*/ 2285 h 10000"/>
                <a:gd name="connsiteX22" fmla="*/ 5811 w 9983"/>
                <a:gd name="connsiteY22" fmla="*/ 11 h 10000"/>
                <a:gd name="connsiteX23" fmla="*/ 2449 w 9983"/>
                <a:gd name="connsiteY23" fmla="*/ 445 h 10000"/>
                <a:gd name="connsiteX24" fmla="*/ 1428 w 9983"/>
                <a:gd name="connsiteY24" fmla="*/ 4243 h 10000"/>
                <a:gd name="connsiteX0" fmla="*/ 832 w 9402"/>
                <a:gd name="connsiteY0" fmla="*/ 4243 h 10000"/>
                <a:gd name="connsiteX1" fmla="*/ 832 w 9402"/>
                <a:gd name="connsiteY1" fmla="*/ 4243 h 10000"/>
                <a:gd name="connsiteX2" fmla="*/ 812 w 9402"/>
                <a:gd name="connsiteY2" fmla="*/ 4180 h 10000"/>
                <a:gd name="connsiteX3" fmla="*/ 178 w 9402"/>
                <a:gd name="connsiteY3" fmla="*/ 4298 h 10000"/>
                <a:gd name="connsiteX4" fmla="*/ 178 w 9402"/>
                <a:gd name="connsiteY4" fmla="*/ 5151 h 10000"/>
                <a:gd name="connsiteX5" fmla="*/ 292 w 9402"/>
                <a:gd name="connsiteY5" fmla="*/ 5985 h 10000"/>
                <a:gd name="connsiteX6" fmla="*/ 1030 w 9402"/>
                <a:gd name="connsiteY6" fmla="*/ 6680 h 10000"/>
                <a:gd name="connsiteX7" fmla="*/ 1259 w 9402"/>
                <a:gd name="connsiteY7" fmla="*/ 6755 h 10000"/>
                <a:gd name="connsiteX8" fmla="*/ 1981 w 9402"/>
                <a:gd name="connsiteY8" fmla="*/ 8153 h 10000"/>
                <a:gd name="connsiteX9" fmla="*/ 2653 w 9402"/>
                <a:gd name="connsiteY9" fmla="*/ 8939 h 10000"/>
                <a:gd name="connsiteX10" fmla="*/ 3346 w 9402"/>
                <a:gd name="connsiteY10" fmla="*/ 9517 h 10000"/>
                <a:gd name="connsiteX11" fmla="*/ 4656 w 9402"/>
                <a:gd name="connsiteY11" fmla="*/ 10000 h 10000"/>
                <a:gd name="connsiteX12" fmla="*/ 6019 w 9402"/>
                <a:gd name="connsiteY12" fmla="*/ 9392 h 10000"/>
                <a:gd name="connsiteX13" fmla="*/ 6798 w 9402"/>
                <a:gd name="connsiteY13" fmla="*/ 8752 h 10000"/>
                <a:gd name="connsiteX14" fmla="*/ 7430 w 9402"/>
                <a:gd name="connsiteY14" fmla="*/ 7853 h 10000"/>
                <a:gd name="connsiteX15" fmla="*/ 7709 w 9402"/>
                <a:gd name="connsiteY15" fmla="*/ 6209 h 10000"/>
                <a:gd name="connsiteX16" fmla="*/ 8243 w 9402"/>
                <a:gd name="connsiteY16" fmla="*/ 6068 h 10000"/>
                <a:gd name="connsiteX17" fmla="*/ 9366 w 9402"/>
                <a:gd name="connsiteY17" fmla="*/ 4503 h 10000"/>
                <a:gd name="connsiteX18" fmla="*/ 9040 w 9402"/>
                <a:gd name="connsiteY18" fmla="*/ 3487 h 10000"/>
                <a:gd name="connsiteX19" fmla="*/ 8332 w 9402"/>
                <a:gd name="connsiteY19" fmla="*/ 3914 h 10000"/>
                <a:gd name="connsiteX20" fmla="*/ 7890 w 9402"/>
                <a:gd name="connsiteY20" fmla="*/ 4915 h 10000"/>
                <a:gd name="connsiteX21" fmla="*/ 7890 w 9402"/>
                <a:gd name="connsiteY21" fmla="*/ 2285 h 10000"/>
                <a:gd name="connsiteX22" fmla="*/ 5223 w 9402"/>
                <a:gd name="connsiteY22" fmla="*/ 11 h 10000"/>
                <a:gd name="connsiteX23" fmla="*/ 1855 w 9402"/>
                <a:gd name="connsiteY23" fmla="*/ 445 h 10000"/>
                <a:gd name="connsiteX24" fmla="*/ 832 w 9402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419 w 10109"/>
                <a:gd name="connsiteY5" fmla="*/ 5985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993 w 10109"/>
                <a:gd name="connsiteY0" fmla="*/ 4243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24" fmla="*/ 993 w 10109"/>
                <a:gd name="connsiteY24" fmla="*/ 4243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09"/>
                <a:gd name="connsiteY0" fmla="*/ 445 h 10000"/>
                <a:gd name="connsiteX1" fmla="*/ 993 w 10109"/>
                <a:gd name="connsiteY1" fmla="*/ 4243 h 10000"/>
                <a:gd name="connsiteX2" fmla="*/ 972 w 10109"/>
                <a:gd name="connsiteY2" fmla="*/ 4180 h 10000"/>
                <a:gd name="connsiteX3" fmla="*/ 297 w 10109"/>
                <a:gd name="connsiteY3" fmla="*/ 4298 h 10000"/>
                <a:gd name="connsiteX4" fmla="*/ 153 w 10109"/>
                <a:gd name="connsiteY4" fmla="*/ 4963 h 10000"/>
                <a:gd name="connsiteX5" fmla="*/ 803 w 10109"/>
                <a:gd name="connsiteY5" fmla="*/ 6220 h 10000"/>
                <a:gd name="connsiteX6" fmla="*/ 1204 w 10109"/>
                <a:gd name="connsiteY6" fmla="*/ 6680 h 10000"/>
                <a:gd name="connsiteX7" fmla="*/ 1447 w 10109"/>
                <a:gd name="connsiteY7" fmla="*/ 6755 h 10000"/>
                <a:gd name="connsiteX8" fmla="*/ 2215 w 10109"/>
                <a:gd name="connsiteY8" fmla="*/ 8153 h 10000"/>
                <a:gd name="connsiteX9" fmla="*/ 2930 w 10109"/>
                <a:gd name="connsiteY9" fmla="*/ 8939 h 10000"/>
                <a:gd name="connsiteX10" fmla="*/ 3667 w 10109"/>
                <a:gd name="connsiteY10" fmla="*/ 9517 h 10000"/>
                <a:gd name="connsiteX11" fmla="*/ 5060 w 10109"/>
                <a:gd name="connsiteY11" fmla="*/ 10000 h 10000"/>
                <a:gd name="connsiteX12" fmla="*/ 6510 w 10109"/>
                <a:gd name="connsiteY12" fmla="*/ 9392 h 10000"/>
                <a:gd name="connsiteX13" fmla="*/ 7338 w 10109"/>
                <a:gd name="connsiteY13" fmla="*/ 8752 h 10000"/>
                <a:gd name="connsiteX14" fmla="*/ 8011 w 10109"/>
                <a:gd name="connsiteY14" fmla="*/ 7853 h 10000"/>
                <a:gd name="connsiteX15" fmla="*/ 8307 w 10109"/>
                <a:gd name="connsiteY15" fmla="*/ 6209 h 10000"/>
                <a:gd name="connsiteX16" fmla="*/ 8875 w 10109"/>
                <a:gd name="connsiteY16" fmla="*/ 6068 h 10000"/>
                <a:gd name="connsiteX17" fmla="*/ 10070 w 10109"/>
                <a:gd name="connsiteY17" fmla="*/ 4503 h 10000"/>
                <a:gd name="connsiteX18" fmla="*/ 9723 w 10109"/>
                <a:gd name="connsiteY18" fmla="*/ 3487 h 10000"/>
                <a:gd name="connsiteX19" fmla="*/ 8970 w 10109"/>
                <a:gd name="connsiteY19" fmla="*/ 3914 h 10000"/>
                <a:gd name="connsiteX20" fmla="*/ 8500 w 10109"/>
                <a:gd name="connsiteY20" fmla="*/ 4915 h 10000"/>
                <a:gd name="connsiteX21" fmla="*/ 8500 w 10109"/>
                <a:gd name="connsiteY21" fmla="*/ 2285 h 10000"/>
                <a:gd name="connsiteX22" fmla="*/ 5663 w 10109"/>
                <a:gd name="connsiteY22" fmla="*/ 11 h 10000"/>
                <a:gd name="connsiteX23" fmla="*/ 2081 w 10109"/>
                <a:gd name="connsiteY23" fmla="*/ 445 h 10000"/>
                <a:gd name="connsiteX0" fmla="*/ 2081 w 10113"/>
                <a:gd name="connsiteY0" fmla="*/ 445 h 10000"/>
                <a:gd name="connsiteX1" fmla="*/ 993 w 10113"/>
                <a:gd name="connsiteY1" fmla="*/ 4243 h 10000"/>
                <a:gd name="connsiteX2" fmla="*/ 972 w 10113"/>
                <a:gd name="connsiteY2" fmla="*/ 4180 h 10000"/>
                <a:gd name="connsiteX3" fmla="*/ 297 w 10113"/>
                <a:gd name="connsiteY3" fmla="*/ 4298 h 10000"/>
                <a:gd name="connsiteX4" fmla="*/ 153 w 10113"/>
                <a:gd name="connsiteY4" fmla="*/ 4963 h 10000"/>
                <a:gd name="connsiteX5" fmla="*/ 803 w 10113"/>
                <a:gd name="connsiteY5" fmla="*/ 6220 h 10000"/>
                <a:gd name="connsiteX6" fmla="*/ 1204 w 10113"/>
                <a:gd name="connsiteY6" fmla="*/ 6680 h 10000"/>
                <a:gd name="connsiteX7" fmla="*/ 1447 w 10113"/>
                <a:gd name="connsiteY7" fmla="*/ 6755 h 10000"/>
                <a:gd name="connsiteX8" fmla="*/ 2215 w 10113"/>
                <a:gd name="connsiteY8" fmla="*/ 8153 h 10000"/>
                <a:gd name="connsiteX9" fmla="*/ 2930 w 10113"/>
                <a:gd name="connsiteY9" fmla="*/ 8939 h 10000"/>
                <a:gd name="connsiteX10" fmla="*/ 3667 w 10113"/>
                <a:gd name="connsiteY10" fmla="*/ 9517 h 10000"/>
                <a:gd name="connsiteX11" fmla="*/ 5060 w 10113"/>
                <a:gd name="connsiteY11" fmla="*/ 10000 h 10000"/>
                <a:gd name="connsiteX12" fmla="*/ 6510 w 10113"/>
                <a:gd name="connsiteY12" fmla="*/ 9392 h 10000"/>
                <a:gd name="connsiteX13" fmla="*/ 7338 w 10113"/>
                <a:gd name="connsiteY13" fmla="*/ 8752 h 10000"/>
                <a:gd name="connsiteX14" fmla="*/ 8011 w 10113"/>
                <a:gd name="connsiteY14" fmla="*/ 7853 h 10000"/>
                <a:gd name="connsiteX15" fmla="*/ 8307 w 10113"/>
                <a:gd name="connsiteY15" fmla="*/ 6209 h 10000"/>
                <a:gd name="connsiteX16" fmla="*/ 8875 w 10113"/>
                <a:gd name="connsiteY16" fmla="*/ 6068 h 10000"/>
                <a:gd name="connsiteX17" fmla="*/ 10070 w 10113"/>
                <a:gd name="connsiteY17" fmla="*/ 4503 h 10000"/>
                <a:gd name="connsiteX18" fmla="*/ 9771 w 10113"/>
                <a:gd name="connsiteY18" fmla="*/ 4005 h 10000"/>
                <a:gd name="connsiteX19" fmla="*/ 8970 w 10113"/>
                <a:gd name="connsiteY19" fmla="*/ 3914 h 10000"/>
                <a:gd name="connsiteX20" fmla="*/ 8500 w 10113"/>
                <a:gd name="connsiteY20" fmla="*/ 4915 h 10000"/>
                <a:gd name="connsiteX21" fmla="*/ 8500 w 10113"/>
                <a:gd name="connsiteY21" fmla="*/ 2285 h 10000"/>
                <a:gd name="connsiteX22" fmla="*/ 5663 w 10113"/>
                <a:gd name="connsiteY22" fmla="*/ 11 h 10000"/>
                <a:gd name="connsiteX23" fmla="*/ 2081 w 10113"/>
                <a:gd name="connsiteY23" fmla="*/ 445 h 10000"/>
                <a:gd name="connsiteX0" fmla="*/ 2081 w 9950"/>
                <a:gd name="connsiteY0" fmla="*/ 445 h 10000"/>
                <a:gd name="connsiteX1" fmla="*/ 993 w 9950"/>
                <a:gd name="connsiteY1" fmla="*/ 4243 h 10000"/>
                <a:gd name="connsiteX2" fmla="*/ 972 w 9950"/>
                <a:gd name="connsiteY2" fmla="*/ 4180 h 10000"/>
                <a:gd name="connsiteX3" fmla="*/ 297 w 9950"/>
                <a:gd name="connsiteY3" fmla="*/ 4298 h 10000"/>
                <a:gd name="connsiteX4" fmla="*/ 153 w 9950"/>
                <a:gd name="connsiteY4" fmla="*/ 4963 h 10000"/>
                <a:gd name="connsiteX5" fmla="*/ 803 w 9950"/>
                <a:gd name="connsiteY5" fmla="*/ 6220 h 10000"/>
                <a:gd name="connsiteX6" fmla="*/ 1204 w 9950"/>
                <a:gd name="connsiteY6" fmla="*/ 6680 h 10000"/>
                <a:gd name="connsiteX7" fmla="*/ 1447 w 9950"/>
                <a:gd name="connsiteY7" fmla="*/ 6755 h 10000"/>
                <a:gd name="connsiteX8" fmla="*/ 2215 w 9950"/>
                <a:gd name="connsiteY8" fmla="*/ 8153 h 10000"/>
                <a:gd name="connsiteX9" fmla="*/ 2930 w 9950"/>
                <a:gd name="connsiteY9" fmla="*/ 8939 h 10000"/>
                <a:gd name="connsiteX10" fmla="*/ 3667 w 9950"/>
                <a:gd name="connsiteY10" fmla="*/ 9517 h 10000"/>
                <a:gd name="connsiteX11" fmla="*/ 5060 w 9950"/>
                <a:gd name="connsiteY11" fmla="*/ 10000 h 10000"/>
                <a:gd name="connsiteX12" fmla="*/ 6510 w 9950"/>
                <a:gd name="connsiteY12" fmla="*/ 9392 h 10000"/>
                <a:gd name="connsiteX13" fmla="*/ 7338 w 9950"/>
                <a:gd name="connsiteY13" fmla="*/ 8752 h 10000"/>
                <a:gd name="connsiteX14" fmla="*/ 8011 w 9950"/>
                <a:gd name="connsiteY14" fmla="*/ 7853 h 10000"/>
                <a:gd name="connsiteX15" fmla="*/ 8307 w 9950"/>
                <a:gd name="connsiteY15" fmla="*/ 6209 h 10000"/>
                <a:gd name="connsiteX16" fmla="*/ 8875 w 9950"/>
                <a:gd name="connsiteY16" fmla="*/ 6068 h 10000"/>
                <a:gd name="connsiteX17" fmla="*/ 9878 w 9950"/>
                <a:gd name="connsiteY17" fmla="*/ 4833 h 10000"/>
                <a:gd name="connsiteX18" fmla="*/ 9771 w 9950"/>
                <a:gd name="connsiteY18" fmla="*/ 4005 h 10000"/>
                <a:gd name="connsiteX19" fmla="*/ 8970 w 9950"/>
                <a:gd name="connsiteY19" fmla="*/ 3914 h 10000"/>
                <a:gd name="connsiteX20" fmla="*/ 8500 w 9950"/>
                <a:gd name="connsiteY20" fmla="*/ 4915 h 10000"/>
                <a:gd name="connsiteX21" fmla="*/ 8500 w 9950"/>
                <a:gd name="connsiteY21" fmla="*/ 2285 h 10000"/>
                <a:gd name="connsiteX22" fmla="*/ 5663 w 9950"/>
                <a:gd name="connsiteY22" fmla="*/ 11 h 10000"/>
                <a:gd name="connsiteX23" fmla="*/ 2081 w 9950"/>
                <a:gd name="connsiteY23" fmla="*/ 445 h 10000"/>
                <a:gd name="connsiteX0" fmla="*/ 2091 w 9847"/>
                <a:gd name="connsiteY0" fmla="*/ 445 h 10000"/>
                <a:gd name="connsiteX1" fmla="*/ 998 w 9847"/>
                <a:gd name="connsiteY1" fmla="*/ 4243 h 10000"/>
                <a:gd name="connsiteX2" fmla="*/ 977 w 9847"/>
                <a:gd name="connsiteY2" fmla="*/ 4180 h 10000"/>
                <a:gd name="connsiteX3" fmla="*/ 298 w 9847"/>
                <a:gd name="connsiteY3" fmla="*/ 4298 h 10000"/>
                <a:gd name="connsiteX4" fmla="*/ 154 w 9847"/>
                <a:gd name="connsiteY4" fmla="*/ 4963 h 10000"/>
                <a:gd name="connsiteX5" fmla="*/ 807 w 9847"/>
                <a:gd name="connsiteY5" fmla="*/ 6220 h 10000"/>
                <a:gd name="connsiteX6" fmla="*/ 1210 w 9847"/>
                <a:gd name="connsiteY6" fmla="*/ 6680 h 10000"/>
                <a:gd name="connsiteX7" fmla="*/ 1454 w 9847"/>
                <a:gd name="connsiteY7" fmla="*/ 6755 h 10000"/>
                <a:gd name="connsiteX8" fmla="*/ 2226 w 9847"/>
                <a:gd name="connsiteY8" fmla="*/ 8153 h 10000"/>
                <a:gd name="connsiteX9" fmla="*/ 2945 w 9847"/>
                <a:gd name="connsiteY9" fmla="*/ 8939 h 10000"/>
                <a:gd name="connsiteX10" fmla="*/ 3685 w 9847"/>
                <a:gd name="connsiteY10" fmla="*/ 9517 h 10000"/>
                <a:gd name="connsiteX11" fmla="*/ 5085 w 9847"/>
                <a:gd name="connsiteY11" fmla="*/ 10000 h 10000"/>
                <a:gd name="connsiteX12" fmla="*/ 6543 w 9847"/>
                <a:gd name="connsiteY12" fmla="*/ 9392 h 10000"/>
                <a:gd name="connsiteX13" fmla="*/ 7375 w 9847"/>
                <a:gd name="connsiteY13" fmla="*/ 8752 h 10000"/>
                <a:gd name="connsiteX14" fmla="*/ 8051 w 9847"/>
                <a:gd name="connsiteY14" fmla="*/ 7853 h 10000"/>
                <a:gd name="connsiteX15" fmla="*/ 8349 w 9847"/>
                <a:gd name="connsiteY15" fmla="*/ 6209 h 10000"/>
                <a:gd name="connsiteX16" fmla="*/ 8920 w 9847"/>
                <a:gd name="connsiteY16" fmla="*/ 6068 h 10000"/>
                <a:gd name="connsiteX17" fmla="*/ 9591 w 9847"/>
                <a:gd name="connsiteY17" fmla="*/ 5163 h 10000"/>
                <a:gd name="connsiteX18" fmla="*/ 9820 w 9847"/>
                <a:gd name="connsiteY18" fmla="*/ 4005 h 10000"/>
                <a:gd name="connsiteX19" fmla="*/ 9015 w 9847"/>
                <a:gd name="connsiteY19" fmla="*/ 3914 h 10000"/>
                <a:gd name="connsiteX20" fmla="*/ 8543 w 9847"/>
                <a:gd name="connsiteY20" fmla="*/ 4915 h 10000"/>
                <a:gd name="connsiteX21" fmla="*/ 8543 w 9847"/>
                <a:gd name="connsiteY21" fmla="*/ 2285 h 10000"/>
                <a:gd name="connsiteX22" fmla="*/ 5691 w 9847"/>
                <a:gd name="connsiteY22" fmla="*/ 11 h 10000"/>
                <a:gd name="connsiteX23" fmla="*/ 2091 w 9847"/>
                <a:gd name="connsiteY23" fmla="*/ 445 h 10000"/>
                <a:gd name="connsiteX0" fmla="*/ 2123 w 10091"/>
                <a:gd name="connsiteY0" fmla="*/ 445 h 10000"/>
                <a:gd name="connsiteX1" fmla="*/ 1014 w 10091"/>
                <a:gd name="connsiteY1" fmla="*/ 4243 h 10000"/>
                <a:gd name="connsiteX2" fmla="*/ 992 w 10091"/>
                <a:gd name="connsiteY2" fmla="*/ 4180 h 10000"/>
                <a:gd name="connsiteX3" fmla="*/ 303 w 10091"/>
                <a:gd name="connsiteY3" fmla="*/ 4298 h 10000"/>
                <a:gd name="connsiteX4" fmla="*/ 156 w 10091"/>
                <a:gd name="connsiteY4" fmla="*/ 4963 h 10000"/>
                <a:gd name="connsiteX5" fmla="*/ 820 w 10091"/>
                <a:gd name="connsiteY5" fmla="*/ 6220 h 10000"/>
                <a:gd name="connsiteX6" fmla="*/ 1229 w 10091"/>
                <a:gd name="connsiteY6" fmla="*/ 6680 h 10000"/>
                <a:gd name="connsiteX7" fmla="*/ 1477 w 10091"/>
                <a:gd name="connsiteY7" fmla="*/ 6755 h 10000"/>
                <a:gd name="connsiteX8" fmla="*/ 2261 w 10091"/>
                <a:gd name="connsiteY8" fmla="*/ 8153 h 10000"/>
                <a:gd name="connsiteX9" fmla="*/ 2991 w 10091"/>
                <a:gd name="connsiteY9" fmla="*/ 8939 h 10000"/>
                <a:gd name="connsiteX10" fmla="*/ 3742 w 10091"/>
                <a:gd name="connsiteY10" fmla="*/ 9517 h 10000"/>
                <a:gd name="connsiteX11" fmla="*/ 5164 w 10091"/>
                <a:gd name="connsiteY11" fmla="*/ 10000 h 10000"/>
                <a:gd name="connsiteX12" fmla="*/ 6645 w 10091"/>
                <a:gd name="connsiteY12" fmla="*/ 9392 h 10000"/>
                <a:gd name="connsiteX13" fmla="*/ 7490 w 10091"/>
                <a:gd name="connsiteY13" fmla="*/ 8752 h 10000"/>
                <a:gd name="connsiteX14" fmla="*/ 8176 w 10091"/>
                <a:gd name="connsiteY14" fmla="*/ 7853 h 10000"/>
                <a:gd name="connsiteX15" fmla="*/ 8479 w 10091"/>
                <a:gd name="connsiteY15" fmla="*/ 6209 h 10000"/>
                <a:gd name="connsiteX16" fmla="*/ 9059 w 10091"/>
                <a:gd name="connsiteY16" fmla="*/ 6068 h 10000"/>
                <a:gd name="connsiteX17" fmla="*/ 9740 w 10091"/>
                <a:gd name="connsiteY17" fmla="*/ 5163 h 10000"/>
                <a:gd name="connsiteX18" fmla="*/ 10071 w 10091"/>
                <a:gd name="connsiteY18" fmla="*/ 4523 h 10000"/>
                <a:gd name="connsiteX19" fmla="*/ 9155 w 10091"/>
                <a:gd name="connsiteY19" fmla="*/ 3914 h 10000"/>
                <a:gd name="connsiteX20" fmla="*/ 8676 w 10091"/>
                <a:gd name="connsiteY20" fmla="*/ 4915 h 10000"/>
                <a:gd name="connsiteX21" fmla="*/ 8676 w 10091"/>
                <a:gd name="connsiteY21" fmla="*/ 2285 h 10000"/>
                <a:gd name="connsiteX22" fmla="*/ 5779 w 10091"/>
                <a:gd name="connsiteY22" fmla="*/ 11 h 10000"/>
                <a:gd name="connsiteX23" fmla="*/ 2123 w 10091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9059 w 10086"/>
                <a:gd name="connsiteY16" fmla="*/ 606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479 w 10086"/>
                <a:gd name="connsiteY15" fmla="*/ 6209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6"/>
                <a:gd name="connsiteY0" fmla="*/ 445 h 10000"/>
                <a:gd name="connsiteX1" fmla="*/ 1014 w 10086"/>
                <a:gd name="connsiteY1" fmla="*/ 4243 h 10000"/>
                <a:gd name="connsiteX2" fmla="*/ 992 w 10086"/>
                <a:gd name="connsiteY2" fmla="*/ 4180 h 10000"/>
                <a:gd name="connsiteX3" fmla="*/ 303 w 10086"/>
                <a:gd name="connsiteY3" fmla="*/ 4298 h 10000"/>
                <a:gd name="connsiteX4" fmla="*/ 156 w 10086"/>
                <a:gd name="connsiteY4" fmla="*/ 4963 h 10000"/>
                <a:gd name="connsiteX5" fmla="*/ 820 w 10086"/>
                <a:gd name="connsiteY5" fmla="*/ 6220 h 10000"/>
                <a:gd name="connsiteX6" fmla="*/ 1229 w 10086"/>
                <a:gd name="connsiteY6" fmla="*/ 6680 h 10000"/>
                <a:gd name="connsiteX7" fmla="*/ 1477 w 10086"/>
                <a:gd name="connsiteY7" fmla="*/ 6755 h 10000"/>
                <a:gd name="connsiteX8" fmla="*/ 2261 w 10086"/>
                <a:gd name="connsiteY8" fmla="*/ 8153 h 10000"/>
                <a:gd name="connsiteX9" fmla="*/ 2991 w 10086"/>
                <a:gd name="connsiteY9" fmla="*/ 8939 h 10000"/>
                <a:gd name="connsiteX10" fmla="*/ 3742 w 10086"/>
                <a:gd name="connsiteY10" fmla="*/ 9517 h 10000"/>
                <a:gd name="connsiteX11" fmla="*/ 5164 w 10086"/>
                <a:gd name="connsiteY11" fmla="*/ 10000 h 10000"/>
                <a:gd name="connsiteX12" fmla="*/ 6645 w 10086"/>
                <a:gd name="connsiteY12" fmla="*/ 9392 h 10000"/>
                <a:gd name="connsiteX13" fmla="*/ 7490 w 10086"/>
                <a:gd name="connsiteY13" fmla="*/ 8752 h 10000"/>
                <a:gd name="connsiteX14" fmla="*/ 8176 w 10086"/>
                <a:gd name="connsiteY14" fmla="*/ 7853 h 10000"/>
                <a:gd name="connsiteX15" fmla="*/ 8577 w 10086"/>
                <a:gd name="connsiteY15" fmla="*/ 6492 h 10000"/>
                <a:gd name="connsiteX16" fmla="*/ 8961 w 10086"/>
                <a:gd name="connsiteY16" fmla="*/ 6398 h 10000"/>
                <a:gd name="connsiteX17" fmla="*/ 9740 w 10086"/>
                <a:gd name="connsiteY17" fmla="*/ 5163 h 10000"/>
                <a:gd name="connsiteX18" fmla="*/ 10071 w 10086"/>
                <a:gd name="connsiteY18" fmla="*/ 4523 h 10000"/>
                <a:gd name="connsiteX19" fmla="*/ 9253 w 10086"/>
                <a:gd name="connsiteY19" fmla="*/ 4197 h 10000"/>
                <a:gd name="connsiteX20" fmla="*/ 8676 w 10086"/>
                <a:gd name="connsiteY20" fmla="*/ 4915 h 10000"/>
                <a:gd name="connsiteX21" fmla="*/ 8676 w 10086"/>
                <a:gd name="connsiteY21" fmla="*/ 2285 h 10000"/>
                <a:gd name="connsiteX22" fmla="*/ 5779 w 10086"/>
                <a:gd name="connsiteY22" fmla="*/ 11 h 10000"/>
                <a:gd name="connsiteX23" fmla="*/ 2123 w 10086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477 w 10088"/>
                <a:gd name="connsiteY7" fmla="*/ 6755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3 w 10088"/>
                <a:gd name="connsiteY0" fmla="*/ 445 h 10000"/>
                <a:gd name="connsiteX1" fmla="*/ 1014 w 10088"/>
                <a:gd name="connsiteY1" fmla="*/ 4243 h 10000"/>
                <a:gd name="connsiteX2" fmla="*/ 992 w 10088"/>
                <a:gd name="connsiteY2" fmla="*/ 4180 h 10000"/>
                <a:gd name="connsiteX3" fmla="*/ 303 w 10088"/>
                <a:gd name="connsiteY3" fmla="*/ 4298 h 10000"/>
                <a:gd name="connsiteX4" fmla="*/ 156 w 10088"/>
                <a:gd name="connsiteY4" fmla="*/ 4963 h 10000"/>
                <a:gd name="connsiteX5" fmla="*/ 820 w 10088"/>
                <a:gd name="connsiteY5" fmla="*/ 6220 h 10000"/>
                <a:gd name="connsiteX6" fmla="*/ 1229 w 10088"/>
                <a:gd name="connsiteY6" fmla="*/ 6680 h 10000"/>
                <a:gd name="connsiteX7" fmla="*/ 1722 w 10088"/>
                <a:gd name="connsiteY7" fmla="*/ 6802 h 10000"/>
                <a:gd name="connsiteX8" fmla="*/ 2261 w 10088"/>
                <a:gd name="connsiteY8" fmla="*/ 8153 h 10000"/>
                <a:gd name="connsiteX9" fmla="*/ 2991 w 10088"/>
                <a:gd name="connsiteY9" fmla="*/ 8939 h 10000"/>
                <a:gd name="connsiteX10" fmla="*/ 3742 w 10088"/>
                <a:gd name="connsiteY10" fmla="*/ 9517 h 10000"/>
                <a:gd name="connsiteX11" fmla="*/ 5164 w 10088"/>
                <a:gd name="connsiteY11" fmla="*/ 10000 h 10000"/>
                <a:gd name="connsiteX12" fmla="*/ 6645 w 10088"/>
                <a:gd name="connsiteY12" fmla="*/ 9392 h 10000"/>
                <a:gd name="connsiteX13" fmla="*/ 7490 w 10088"/>
                <a:gd name="connsiteY13" fmla="*/ 8752 h 10000"/>
                <a:gd name="connsiteX14" fmla="*/ 8176 w 10088"/>
                <a:gd name="connsiteY14" fmla="*/ 7853 h 10000"/>
                <a:gd name="connsiteX15" fmla="*/ 8577 w 10088"/>
                <a:gd name="connsiteY15" fmla="*/ 6492 h 10000"/>
                <a:gd name="connsiteX16" fmla="*/ 8961 w 10088"/>
                <a:gd name="connsiteY16" fmla="*/ 6398 h 10000"/>
                <a:gd name="connsiteX17" fmla="*/ 9740 w 10088"/>
                <a:gd name="connsiteY17" fmla="*/ 5163 h 10000"/>
                <a:gd name="connsiteX18" fmla="*/ 10071 w 10088"/>
                <a:gd name="connsiteY18" fmla="*/ 4523 h 10000"/>
                <a:gd name="connsiteX19" fmla="*/ 9204 w 10088"/>
                <a:gd name="connsiteY19" fmla="*/ 4009 h 10000"/>
                <a:gd name="connsiteX20" fmla="*/ 8676 w 10088"/>
                <a:gd name="connsiteY20" fmla="*/ 4915 h 10000"/>
                <a:gd name="connsiteX21" fmla="*/ 8676 w 10088"/>
                <a:gd name="connsiteY21" fmla="*/ 2285 h 10000"/>
                <a:gd name="connsiteX22" fmla="*/ 5779 w 10088"/>
                <a:gd name="connsiteY22" fmla="*/ 11 h 10000"/>
                <a:gd name="connsiteX23" fmla="*/ 2123 w 1008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13 w 10078"/>
                <a:gd name="connsiteY0" fmla="*/ 445 h 10000"/>
                <a:gd name="connsiteX1" fmla="*/ 1004 w 10078"/>
                <a:gd name="connsiteY1" fmla="*/ 4243 h 10000"/>
                <a:gd name="connsiteX2" fmla="*/ 633 w 10078"/>
                <a:gd name="connsiteY2" fmla="*/ 4278 h 10000"/>
                <a:gd name="connsiteX3" fmla="*/ 293 w 10078"/>
                <a:gd name="connsiteY3" fmla="*/ 4298 h 10000"/>
                <a:gd name="connsiteX4" fmla="*/ 146 w 10078"/>
                <a:gd name="connsiteY4" fmla="*/ 4963 h 10000"/>
                <a:gd name="connsiteX5" fmla="*/ 810 w 10078"/>
                <a:gd name="connsiteY5" fmla="*/ 6220 h 10000"/>
                <a:gd name="connsiteX6" fmla="*/ 1219 w 10078"/>
                <a:gd name="connsiteY6" fmla="*/ 6680 h 10000"/>
                <a:gd name="connsiteX7" fmla="*/ 1712 w 10078"/>
                <a:gd name="connsiteY7" fmla="*/ 6802 h 10000"/>
                <a:gd name="connsiteX8" fmla="*/ 2251 w 10078"/>
                <a:gd name="connsiteY8" fmla="*/ 8153 h 10000"/>
                <a:gd name="connsiteX9" fmla="*/ 2981 w 10078"/>
                <a:gd name="connsiteY9" fmla="*/ 8939 h 10000"/>
                <a:gd name="connsiteX10" fmla="*/ 3732 w 10078"/>
                <a:gd name="connsiteY10" fmla="*/ 9517 h 10000"/>
                <a:gd name="connsiteX11" fmla="*/ 5154 w 10078"/>
                <a:gd name="connsiteY11" fmla="*/ 10000 h 10000"/>
                <a:gd name="connsiteX12" fmla="*/ 6635 w 10078"/>
                <a:gd name="connsiteY12" fmla="*/ 9392 h 10000"/>
                <a:gd name="connsiteX13" fmla="*/ 7480 w 10078"/>
                <a:gd name="connsiteY13" fmla="*/ 8752 h 10000"/>
                <a:gd name="connsiteX14" fmla="*/ 8166 w 10078"/>
                <a:gd name="connsiteY14" fmla="*/ 7853 h 10000"/>
                <a:gd name="connsiteX15" fmla="*/ 8567 w 10078"/>
                <a:gd name="connsiteY15" fmla="*/ 6492 h 10000"/>
                <a:gd name="connsiteX16" fmla="*/ 8951 w 10078"/>
                <a:gd name="connsiteY16" fmla="*/ 6398 h 10000"/>
                <a:gd name="connsiteX17" fmla="*/ 9730 w 10078"/>
                <a:gd name="connsiteY17" fmla="*/ 5163 h 10000"/>
                <a:gd name="connsiteX18" fmla="*/ 10061 w 10078"/>
                <a:gd name="connsiteY18" fmla="*/ 4523 h 10000"/>
                <a:gd name="connsiteX19" fmla="*/ 9194 w 10078"/>
                <a:gd name="connsiteY19" fmla="*/ 4009 h 10000"/>
                <a:gd name="connsiteX20" fmla="*/ 8666 w 10078"/>
                <a:gd name="connsiteY20" fmla="*/ 4915 h 10000"/>
                <a:gd name="connsiteX21" fmla="*/ 8666 w 10078"/>
                <a:gd name="connsiteY21" fmla="*/ 2285 h 10000"/>
                <a:gd name="connsiteX22" fmla="*/ 5769 w 10078"/>
                <a:gd name="connsiteY22" fmla="*/ 11 h 10000"/>
                <a:gd name="connsiteX23" fmla="*/ 2113 w 10078"/>
                <a:gd name="connsiteY23" fmla="*/ 445 h 10000"/>
                <a:gd name="connsiteX0" fmla="*/ 2124 w 10089"/>
                <a:gd name="connsiteY0" fmla="*/ 445 h 10000"/>
                <a:gd name="connsiteX1" fmla="*/ 1015 w 10089"/>
                <a:gd name="connsiteY1" fmla="*/ 4243 h 10000"/>
                <a:gd name="connsiteX2" fmla="*/ 304 w 10089"/>
                <a:gd name="connsiteY2" fmla="*/ 4298 h 10000"/>
                <a:gd name="connsiteX3" fmla="*/ 157 w 10089"/>
                <a:gd name="connsiteY3" fmla="*/ 4963 h 10000"/>
                <a:gd name="connsiteX4" fmla="*/ 821 w 10089"/>
                <a:gd name="connsiteY4" fmla="*/ 6220 h 10000"/>
                <a:gd name="connsiteX5" fmla="*/ 1230 w 10089"/>
                <a:gd name="connsiteY5" fmla="*/ 6680 h 10000"/>
                <a:gd name="connsiteX6" fmla="*/ 1723 w 10089"/>
                <a:gd name="connsiteY6" fmla="*/ 6802 h 10000"/>
                <a:gd name="connsiteX7" fmla="*/ 2262 w 10089"/>
                <a:gd name="connsiteY7" fmla="*/ 8153 h 10000"/>
                <a:gd name="connsiteX8" fmla="*/ 2992 w 10089"/>
                <a:gd name="connsiteY8" fmla="*/ 8939 h 10000"/>
                <a:gd name="connsiteX9" fmla="*/ 3743 w 10089"/>
                <a:gd name="connsiteY9" fmla="*/ 9517 h 10000"/>
                <a:gd name="connsiteX10" fmla="*/ 5165 w 10089"/>
                <a:gd name="connsiteY10" fmla="*/ 10000 h 10000"/>
                <a:gd name="connsiteX11" fmla="*/ 6646 w 10089"/>
                <a:gd name="connsiteY11" fmla="*/ 9392 h 10000"/>
                <a:gd name="connsiteX12" fmla="*/ 7491 w 10089"/>
                <a:gd name="connsiteY12" fmla="*/ 8752 h 10000"/>
                <a:gd name="connsiteX13" fmla="*/ 8177 w 10089"/>
                <a:gd name="connsiteY13" fmla="*/ 7853 h 10000"/>
                <a:gd name="connsiteX14" fmla="*/ 8578 w 10089"/>
                <a:gd name="connsiteY14" fmla="*/ 6492 h 10000"/>
                <a:gd name="connsiteX15" fmla="*/ 8962 w 10089"/>
                <a:gd name="connsiteY15" fmla="*/ 6398 h 10000"/>
                <a:gd name="connsiteX16" fmla="*/ 9741 w 10089"/>
                <a:gd name="connsiteY16" fmla="*/ 5163 h 10000"/>
                <a:gd name="connsiteX17" fmla="*/ 10072 w 10089"/>
                <a:gd name="connsiteY17" fmla="*/ 4523 h 10000"/>
                <a:gd name="connsiteX18" fmla="*/ 9205 w 10089"/>
                <a:gd name="connsiteY18" fmla="*/ 4009 h 10000"/>
                <a:gd name="connsiteX19" fmla="*/ 8677 w 10089"/>
                <a:gd name="connsiteY19" fmla="*/ 4915 h 10000"/>
                <a:gd name="connsiteX20" fmla="*/ 8677 w 10089"/>
                <a:gd name="connsiteY20" fmla="*/ 2285 h 10000"/>
                <a:gd name="connsiteX21" fmla="*/ 5780 w 10089"/>
                <a:gd name="connsiteY21" fmla="*/ 11 h 10000"/>
                <a:gd name="connsiteX22" fmla="*/ 2124 w 10089"/>
                <a:gd name="connsiteY22" fmla="*/ 445 h 10000"/>
                <a:gd name="connsiteX0" fmla="*/ 2121 w 10086"/>
                <a:gd name="connsiteY0" fmla="*/ 445 h 10000"/>
                <a:gd name="connsiteX1" fmla="*/ 1012 w 10086"/>
                <a:gd name="connsiteY1" fmla="*/ 4243 h 10000"/>
                <a:gd name="connsiteX2" fmla="*/ 301 w 10086"/>
                <a:gd name="connsiteY2" fmla="*/ 4298 h 10000"/>
                <a:gd name="connsiteX3" fmla="*/ 154 w 10086"/>
                <a:gd name="connsiteY3" fmla="*/ 4963 h 10000"/>
                <a:gd name="connsiteX4" fmla="*/ 818 w 10086"/>
                <a:gd name="connsiteY4" fmla="*/ 6220 h 10000"/>
                <a:gd name="connsiteX5" fmla="*/ 1227 w 10086"/>
                <a:gd name="connsiteY5" fmla="*/ 6680 h 10000"/>
                <a:gd name="connsiteX6" fmla="*/ 1720 w 10086"/>
                <a:gd name="connsiteY6" fmla="*/ 6802 h 10000"/>
                <a:gd name="connsiteX7" fmla="*/ 2259 w 10086"/>
                <a:gd name="connsiteY7" fmla="*/ 8153 h 10000"/>
                <a:gd name="connsiteX8" fmla="*/ 2989 w 10086"/>
                <a:gd name="connsiteY8" fmla="*/ 8939 h 10000"/>
                <a:gd name="connsiteX9" fmla="*/ 3740 w 10086"/>
                <a:gd name="connsiteY9" fmla="*/ 9517 h 10000"/>
                <a:gd name="connsiteX10" fmla="*/ 5162 w 10086"/>
                <a:gd name="connsiteY10" fmla="*/ 10000 h 10000"/>
                <a:gd name="connsiteX11" fmla="*/ 6643 w 10086"/>
                <a:gd name="connsiteY11" fmla="*/ 9392 h 10000"/>
                <a:gd name="connsiteX12" fmla="*/ 7488 w 10086"/>
                <a:gd name="connsiteY12" fmla="*/ 8752 h 10000"/>
                <a:gd name="connsiteX13" fmla="*/ 8174 w 10086"/>
                <a:gd name="connsiteY13" fmla="*/ 7853 h 10000"/>
                <a:gd name="connsiteX14" fmla="*/ 8575 w 10086"/>
                <a:gd name="connsiteY14" fmla="*/ 6492 h 10000"/>
                <a:gd name="connsiteX15" fmla="*/ 8959 w 10086"/>
                <a:gd name="connsiteY15" fmla="*/ 6398 h 10000"/>
                <a:gd name="connsiteX16" fmla="*/ 9738 w 10086"/>
                <a:gd name="connsiteY16" fmla="*/ 5163 h 10000"/>
                <a:gd name="connsiteX17" fmla="*/ 10069 w 10086"/>
                <a:gd name="connsiteY17" fmla="*/ 4523 h 10000"/>
                <a:gd name="connsiteX18" fmla="*/ 9202 w 10086"/>
                <a:gd name="connsiteY18" fmla="*/ 4009 h 10000"/>
                <a:gd name="connsiteX19" fmla="*/ 8674 w 10086"/>
                <a:gd name="connsiteY19" fmla="*/ 4915 h 10000"/>
                <a:gd name="connsiteX20" fmla="*/ 8674 w 10086"/>
                <a:gd name="connsiteY20" fmla="*/ 2285 h 10000"/>
                <a:gd name="connsiteX21" fmla="*/ 5777 w 10086"/>
                <a:gd name="connsiteY21" fmla="*/ 11 h 10000"/>
                <a:gd name="connsiteX22" fmla="*/ 2121 w 10086"/>
                <a:gd name="connsiteY22" fmla="*/ 445 h 10000"/>
                <a:gd name="connsiteX0" fmla="*/ 2133 w 10098"/>
                <a:gd name="connsiteY0" fmla="*/ 445 h 10000"/>
                <a:gd name="connsiteX1" fmla="*/ 1024 w 10098"/>
                <a:gd name="connsiteY1" fmla="*/ 4243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523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098"/>
                <a:gd name="connsiteY0" fmla="*/ 445 h 10000"/>
                <a:gd name="connsiteX1" fmla="*/ 1269 w 10098"/>
                <a:gd name="connsiteY1" fmla="*/ 4384 h 10000"/>
                <a:gd name="connsiteX2" fmla="*/ 313 w 10098"/>
                <a:gd name="connsiteY2" fmla="*/ 4298 h 10000"/>
                <a:gd name="connsiteX3" fmla="*/ 166 w 10098"/>
                <a:gd name="connsiteY3" fmla="*/ 4963 h 10000"/>
                <a:gd name="connsiteX4" fmla="*/ 830 w 10098"/>
                <a:gd name="connsiteY4" fmla="*/ 6220 h 10000"/>
                <a:gd name="connsiteX5" fmla="*/ 1239 w 10098"/>
                <a:gd name="connsiteY5" fmla="*/ 6680 h 10000"/>
                <a:gd name="connsiteX6" fmla="*/ 1732 w 10098"/>
                <a:gd name="connsiteY6" fmla="*/ 6802 h 10000"/>
                <a:gd name="connsiteX7" fmla="*/ 2271 w 10098"/>
                <a:gd name="connsiteY7" fmla="*/ 8153 h 10000"/>
                <a:gd name="connsiteX8" fmla="*/ 3001 w 10098"/>
                <a:gd name="connsiteY8" fmla="*/ 8939 h 10000"/>
                <a:gd name="connsiteX9" fmla="*/ 3752 w 10098"/>
                <a:gd name="connsiteY9" fmla="*/ 9517 h 10000"/>
                <a:gd name="connsiteX10" fmla="*/ 5174 w 10098"/>
                <a:gd name="connsiteY10" fmla="*/ 10000 h 10000"/>
                <a:gd name="connsiteX11" fmla="*/ 6655 w 10098"/>
                <a:gd name="connsiteY11" fmla="*/ 9392 h 10000"/>
                <a:gd name="connsiteX12" fmla="*/ 7500 w 10098"/>
                <a:gd name="connsiteY12" fmla="*/ 8752 h 10000"/>
                <a:gd name="connsiteX13" fmla="*/ 8186 w 10098"/>
                <a:gd name="connsiteY13" fmla="*/ 7853 h 10000"/>
                <a:gd name="connsiteX14" fmla="*/ 8587 w 10098"/>
                <a:gd name="connsiteY14" fmla="*/ 6492 h 10000"/>
                <a:gd name="connsiteX15" fmla="*/ 8971 w 10098"/>
                <a:gd name="connsiteY15" fmla="*/ 6398 h 10000"/>
                <a:gd name="connsiteX16" fmla="*/ 9750 w 10098"/>
                <a:gd name="connsiteY16" fmla="*/ 5163 h 10000"/>
                <a:gd name="connsiteX17" fmla="*/ 10081 w 10098"/>
                <a:gd name="connsiteY17" fmla="*/ 4382 h 10000"/>
                <a:gd name="connsiteX18" fmla="*/ 9214 w 10098"/>
                <a:gd name="connsiteY18" fmla="*/ 4009 h 10000"/>
                <a:gd name="connsiteX19" fmla="*/ 8686 w 10098"/>
                <a:gd name="connsiteY19" fmla="*/ 4915 h 10000"/>
                <a:gd name="connsiteX20" fmla="*/ 8686 w 10098"/>
                <a:gd name="connsiteY20" fmla="*/ 2285 h 10000"/>
                <a:gd name="connsiteX21" fmla="*/ 5789 w 10098"/>
                <a:gd name="connsiteY21" fmla="*/ 11 h 10000"/>
                <a:gd name="connsiteX22" fmla="*/ 2133 w 10098"/>
                <a:gd name="connsiteY22" fmla="*/ 445 h 10000"/>
                <a:gd name="connsiteX0" fmla="*/ 2133 w 10114"/>
                <a:gd name="connsiteY0" fmla="*/ 445 h 10000"/>
                <a:gd name="connsiteX1" fmla="*/ 1269 w 10114"/>
                <a:gd name="connsiteY1" fmla="*/ 4384 h 10000"/>
                <a:gd name="connsiteX2" fmla="*/ 313 w 10114"/>
                <a:gd name="connsiteY2" fmla="*/ 4298 h 10000"/>
                <a:gd name="connsiteX3" fmla="*/ 166 w 10114"/>
                <a:gd name="connsiteY3" fmla="*/ 4963 h 10000"/>
                <a:gd name="connsiteX4" fmla="*/ 830 w 10114"/>
                <a:gd name="connsiteY4" fmla="*/ 6220 h 10000"/>
                <a:gd name="connsiteX5" fmla="*/ 1239 w 10114"/>
                <a:gd name="connsiteY5" fmla="*/ 6680 h 10000"/>
                <a:gd name="connsiteX6" fmla="*/ 1732 w 10114"/>
                <a:gd name="connsiteY6" fmla="*/ 6802 h 10000"/>
                <a:gd name="connsiteX7" fmla="*/ 2271 w 10114"/>
                <a:gd name="connsiteY7" fmla="*/ 8153 h 10000"/>
                <a:gd name="connsiteX8" fmla="*/ 3001 w 10114"/>
                <a:gd name="connsiteY8" fmla="*/ 8939 h 10000"/>
                <a:gd name="connsiteX9" fmla="*/ 3752 w 10114"/>
                <a:gd name="connsiteY9" fmla="*/ 9517 h 10000"/>
                <a:gd name="connsiteX10" fmla="*/ 5174 w 10114"/>
                <a:gd name="connsiteY10" fmla="*/ 10000 h 10000"/>
                <a:gd name="connsiteX11" fmla="*/ 6655 w 10114"/>
                <a:gd name="connsiteY11" fmla="*/ 9392 h 10000"/>
                <a:gd name="connsiteX12" fmla="*/ 7500 w 10114"/>
                <a:gd name="connsiteY12" fmla="*/ 8752 h 10000"/>
                <a:gd name="connsiteX13" fmla="*/ 8186 w 10114"/>
                <a:gd name="connsiteY13" fmla="*/ 7853 h 10000"/>
                <a:gd name="connsiteX14" fmla="*/ 8587 w 10114"/>
                <a:gd name="connsiteY14" fmla="*/ 6492 h 10000"/>
                <a:gd name="connsiteX15" fmla="*/ 8971 w 10114"/>
                <a:gd name="connsiteY15" fmla="*/ 6398 h 10000"/>
                <a:gd name="connsiteX16" fmla="*/ 9750 w 10114"/>
                <a:gd name="connsiteY16" fmla="*/ 5163 h 10000"/>
                <a:gd name="connsiteX17" fmla="*/ 10081 w 10114"/>
                <a:gd name="connsiteY17" fmla="*/ 4382 h 10000"/>
                <a:gd name="connsiteX18" fmla="*/ 8920 w 10114"/>
                <a:gd name="connsiteY18" fmla="*/ 4150 h 10000"/>
                <a:gd name="connsiteX19" fmla="*/ 8686 w 10114"/>
                <a:gd name="connsiteY19" fmla="*/ 4915 h 10000"/>
                <a:gd name="connsiteX20" fmla="*/ 8686 w 10114"/>
                <a:gd name="connsiteY20" fmla="*/ 2285 h 10000"/>
                <a:gd name="connsiteX21" fmla="*/ 5789 w 10114"/>
                <a:gd name="connsiteY21" fmla="*/ 11 h 10000"/>
                <a:gd name="connsiteX22" fmla="*/ 2133 w 10114"/>
                <a:gd name="connsiteY22" fmla="*/ 445 h 10000"/>
                <a:gd name="connsiteX0" fmla="*/ 2133 w 9945"/>
                <a:gd name="connsiteY0" fmla="*/ 445 h 10000"/>
                <a:gd name="connsiteX1" fmla="*/ 1269 w 9945"/>
                <a:gd name="connsiteY1" fmla="*/ 4384 h 10000"/>
                <a:gd name="connsiteX2" fmla="*/ 313 w 9945"/>
                <a:gd name="connsiteY2" fmla="*/ 4298 h 10000"/>
                <a:gd name="connsiteX3" fmla="*/ 166 w 9945"/>
                <a:gd name="connsiteY3" fmla="*/ 4963 h 10000"/>
                <a:gd name="connsiteX4" fmla="*/ 830 w 9945"/>
                <a:gd name="connsiteY4" fmla="*/ 6220 h 10000"/>
                <a:gd name="connsiteX5" fmla="*/ 1239 w 9945"/>
                <a:gd name="connsiteY5" fmla="*/ 6680 h 10000"/>
                <a:gd name="connsiteX6" fmla="*/ 1732 w 9945"/>
                <a:gd name="connsiteY6" fmla="*/ 6802 h 10000"/>
                <a:gd name="connsiteX7" fmla="*/ 2271 w 9945"/>
                <a:gd name="connsiteY7" fmla="*/ 8153 h 10000"/>
                <a:gd name="connsiteX8" fmla="*/ 3001 w 9945"/>
                <a:gd name="connsiteY8" fmla="*/ 8939 h 10000"/>
                <a:gd name="connsiteX9" fmla="*/ 3752 w 9945"/>
                <a:gd name="connsiteY9" fmla="*/ 9517 h 10000"/>
                <a:gd name="connsiteX10" fmla="*/ 5174 w 9945"/>
                <a:gd name="connsiteY10" fmla="*/ 10000 h 10000"/>
                <a:gd name="connsiteX11" fmla="*/ 6655 w 9945"/>
                <a:gd name="connsiteY11" fmla="*/ 9392 h 10000"/>
                <a:gd name="connsiteX12" fmla="*/ 7500 w 9945"/>
                <a:gd name="connsiteY12" fmla="*/ 8752 h 10000"/>
                <a:gd name="connsiteX13" fmla="*/ 8186 w 9945"/>
                <a:gd name="connsiteY13" fmla="*/ 7853 h 10000"/>
                <a:gd name="connsiteX14" fmla="*/ 8587 w 9945"/>
                <a:gd name="connsiteY14" fmla="*/ 6492 h 10000"/>
                <a:gd name="connsiteX15" fmla="*/ 8971 w 9945"/>
                <a:gd name="connsiteY15" fmla="*/ 6398 h 10000"/>
                <a:gd name="connsiteX16" fmla="*/ 9750 w 9945"/>
                <a:gd name="connsiteY16" fmla="*/ 5163 h 10000"/>
                <a:gd name="connsiteX17" fmla="*/ 9885 w 9945"/>
                <a:gd name="connsiteY17" fmla="*/ 4382 h 10000"/>
                <a:gd name="connsiteX18" fmla="*/ 8920 w 9945"/>
                <a:gd name="connsiteY18" fmla="*/ 4150 h 10000"/>
                <a:gd name="connsiteX19" fmla="*/ 8686 w 9945"/>
                <a:gd name="connsiteY19" fmla="*/ 4915 h 10000"/>
                <a:gd name="connsiteX20" fmla="*/ 8686 w 9945"/>
                <a:gd name="connsiteY20" fmla="*/ 2285 h 10000"/>
                <a:gd name="connsiteX21" fmla="*/ 5789 w 9945"/>
                <a:gd name="connsiteY21" fmla="*/ 11 h 10000"/>
                <a:gd name="connsiteX22" fmla="*/ 2133 w 9945"/>
                <a:gd name="connsiteY22" fmla="*/ 445 h 10000"/>
                <a:gd name="connsiteX0" fmla="*/ 2145 w 9993"/>
                <a:gd name="connsiteY0" fmla="*/ 445 h 10000"/>
                <a:gd name="connsiteX1" fmla="*/ 1276 w 9993"/>
                <a:gd name="connsiteY1" fmla="*/ 4384 h 10000"/>
                <a:gd name="connsiteX2" fmla="*/ 315 w 9993"/>
                <a:gd name="connsiteY2" fmla="*/ 4298 h 10000"/>
                <a:gd name="connsiteX3" fmla="*/ 167 w 9993"/>
                <a:gd name="connsiteY3" fmla="*/ 4963 h 10000"/>
                <a:gd name="connsiteX4" fmla="*/ 835 w 9993"/>
                <a:gd name="connsiteY4" fmla="*/ 6220 h 10000"/>
                <a:gd name="connsiteX5" fmla="*/ 1246 w 9993"/>
                <a:gd name="connsiteY5" fmla="*/ 6680 h 10000"/>
                <a:gd name="connsiteX6" fmla="*/ 1742 w 9993"/>
                <a:gd name="connsiteY6" fmla="*/ 6802 h 10000"/>
                <a:gd name="connsiteX7" fmla="*/ 2284 w 9993"/>
                <a:gd name="connsiteY7" fmla="*/ 8153 h 10000"/>
                <a:gd name="connsiteX8" fmla="*/ 3018 w 9993"/>
                <a:gd name="connsiteY8" fmla="*/ 8939 h 10000"/>
                <a:gd name="connsiteX9" fmla="*/ 3773 w 9993"/>
                <a:gd name="connsiteY9" fmla="*/ 9517 h 10000"/>
                <a:gd name="connsiteX10" fmla="*/ 5203 w 9993"/>
                <a:gd name="connsiteY10" fmla="*/ 10000 h 10000"/>
                <a:gd name="connsiteX11" fmla="*/ 6692 w 9993"/>
                <a:gd name="connsiteY11" fmla="*/ 9392 h 10000"/>
                <a:gd name="connsiteX12" fmla="*/ 7541 w 9993"/>
                <a:gd name="connsiteY12" fmla="*/ 8752 h 10000"/>
                <a:gd name="connsiteX13" fmla="*/ 8231 w 9993"/>
                <a:gd name="connsiteY13" fmla="*/ 7853 h 10000"/>
                <a:gd name="connsiteX14" fmla="*/ 8634 w 9993"/>
                <a:gd name="connsiteY14" fmla="*/ 6492 h 10000"/>
                <a:gd name="connsiteX15" fmla="*/ 9021 w 9993"/>
                <a:gd name="connsiteY15" fmla="*/ 6398 h 10000"/>
                <a:gd name="connsiteX16" fmla="*/ 9804 w 9993"/>
                <a:gd name="connsiteY16" fmla="*/ 5163 h 10000"/>
                <a:gd name="connsiteX17" fmla="*/ 9940 w 9993"/>
                <a:gd name="connsiteY17" fmla="*/ 4382 h 10000"/>
                <a:gd name="connsiteX18" fmla="*/ 9073 w 9993"/>
                <a:gd name="connsiteY18" fmla="*/ 4325 h 10000"/>
                <a:gd name="connsiteX19" fmla="*/ 8969 w 9993"/>
                <a:gd name="connsiteY19" fmla="*/ 4150 h 10000"/>
                <a:gd name="connsiteX20" fmla="*/ 8734 w 9993"/>
                <a:gd name="connsiteY20" fmla="*/ 4915 h 10000"/>
                <a:gd name="connsiteX21" fmla="*/ 8734 w 9993"/>
                <a:gd name="connsiteY21" fmla="*/ 2285 h 10000"/>
                <a:gd name="connsiteX22" fmla="*/ 5821 w 9993"/>
                <a:gd name="connsiteY22" fmla="*/ 11 h 10000"/>
                <a:gd name="connsiteX23" fmla="*/ 2145 w 9993"/>
                <a:gd name="connsiteY23" fmla="*/ 445 h 10000"/>
                <a:gd name="connsiteX0" fmla="*/ 2147 w 10000"/>
                <a:gd name="connsiteY0" fmla="*/ 445 h 10000"/>
                <a:gd name="connsiteX1" fmla="*/ 1277 w 10000"/>
                <a:gd name="connsiteY1" fmla="*/ 4384 h 10000"/>
                <a:gd name="connsiteX2" fmla="*/ 315 w 10000"/>
                <a:gd name="connsiteY2" fmla="*/ 4298 h 10000"/>
                <a:gd name="connsiteX3" fmla="*/ 167 w 10000"/>
                <a:gd name="connsiteY3" fmla="*/ 4963 h 10000"/>
                <a:gd name="connsiteX4" fmla="*/ 836 w 10000"/>
                <a:gd name="connsiteY4" fmla="*/ 6220 h 10000"/>
                <a:gd name="connsiteX5" fmla="*/ 1247 w 10000"/>
                <a:gd name="connsiteY5" fmla="*/ 6680 h 10000"/>
                <a:gd name="connsiteX6" fmla="*/ 1743 w 10000"/>
                <a:gd name="connsiteY6" fmla="*/ 6802 h 10000"/>
                <a:gd name="connsiteX7" fmla="*/ 2286 w 10000"/>
                <a:gd name="connsiteY7" fmla="*/ 8153 h 10000"/>
                <a:gd name="connsiteX8" fmla="*/ 3020 w 10000"/>
                <a:gd name="connsiteY8" fmla="*/ 8939 h 10000"/>
                <a:gd name="connsiteX9" fmla="*/ 3776 w 10000"/>
                <a:gd name="connsiteY9" fmla="*/ 9517 h 10000"/>
                <a:gd name="connsiteX10" fmla="*/ 5207 w 10000"/>
                <a:gd name="connsiteY10" fmla="*/ 10000 h 10000"/>
                <a:gd name="connsiteX11" fmla="*/ 6697 w 10000"/>
                <a:gd name="connsiteY11" fmla="*/ 9392 h 10000"/>
                <a:gd name="connsiteX12" fmla="*/ 7546 w 10000"/>
                <a:gd name="connsiteY12" fmla="*/ 8752 h 10000"/>
                <a:gd name="connsiteX13" fmla="*/ 8237 w 10000"/>
                <a:gd name="connsiteY13" fmla="*/ 7853 h 10000"/>
                <a:gd name="connsiteX14" fmla="*/ 8640 w 10000"/>
                <a:gd name="connsiteY14" fmla="*/ 6492 h 10000"/>
                <a:gd name="connsiteX15" fmla="*/ 9027 w 10000"/>
                <a:gd name="connsiteY15" fmla="*/ 6398 h 10000"/>
                <a:gd name="connsiteX16" fmla="*/ 9811 w 10000"/>
                <a:gd name="connsiteY16" fmla="*/ 5163 h 10000"/>
                <a:gd name="connsiteX17" fmla="*/ 9947 w 10000"/>
                <a:gd name="connsiteY17" fmla="*/ 4382 h 10000"/>
                <a:gd name="connsiteX18" fmla="*/ 9079 w 10000"/>
                <a:gd name="connsiteY18" fmla="*/ 4325 h 10000"/>
                <a:gd name="connsiteX19" fmla="*/ 8975 w 10000"/>
                <a:gd name="connsiteY19" fmla="*/ 4150 h 10000"/>
                <a:gd name="connsiteX20" fmla="*/ 8740 w 10000"/>
                <a:gd name="connsiteY20" fmla="*/ 4915 h 10000"/>
                <a:gd name="connsiteX21" fmla="*/ 8740 w 10000"/>
                <a:gd name="connsiteY21" fmla="*/ 2285 h 10000"/>
                <a:gd name="connsiteX22" fmla="*/ 7769 w 10000"/>
                <a:gd name="connsiteY22" fmla="*/ 564 h 10000"/>
                <a:gd name="connsiteX23" fmla="*/ 5825 w 10000"/>
                <a:gd name="connsiteY23" fmla="*/ 11 h 10000"/>
                <a:gd name="connsiteX24" fmla="*/ 2147 w 10000"/>
                <a:gd name="connsiteY24" fmla="*/ 445 h 10000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743 w 10000"/>
                <a:gd name="connsiteY6" fmla="*/ 7190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147 w 10000"/>
                <a:gd name="connsiteY0" fmla="*/ 833 h 10388"/>
                <a:gd name="connsiteX1" fmla="*/ 1277 w 10000"/>
                <a:gd name="connsiteY1" fmla="*/ 4772 h 10388"/>
                <a:gd name="connsiteX2" fmla="*/ 315 w 10000"/>
                <a:gd name="connsiteY2" fmla="*/ 4686 h 10388"/>
                <a:gd name="connsiteX3" fmla="*/ 167 w 10000"/>
                <a:gd name="connsiteY3" fmla="*/ 5351 h 10388"/>
                <a:gd name="connsiteX4" fmla="*/ 836 w 10000"/>
                <a:gd name="connsiteY4" fmla="*/ 6608 h 10388"/>
                <a:gd name="connsiteX5" fmla="*/ 1247 w 10000"/>
                <a:gd name="connsiteY5" fmla="*/ 7068 h 10388"/>
                <a:gd name="connsiteX6" fmla="*/ 1970 w 10000"/>
                <a:gd name="connsiteY6" fmla="*/ 7624 h 10388"/>
                <a:gd name="connsiteX7" fmla="*/ 2286 w 10000"/>
                <a:gd name="connsiteY7" fmla="*/ 8541 h 10388"/>
                <a:gd name="connsiteX8" fmla="*/ 3020 w 10000"/>
                <a:gd name="connsiteY8" fmla="*/ 9327 h 10388"/>
                <a:gd name="connsiteX9" fmla="*/ 3776 w 10000"/>
                <a:gd name="connsiteY9" fmla="*/ 9905 h 10388"/>
                <a:gd name="connsiteX10" fmla="*/ 5207 w 10000"/>
                <a:gd name="connsiteY10" fmla="*/ 10388 h 10388"/>
                <a:gd name="connsiteX11" fmla="*/ 6697 w 10000"/>
                <a:gd name="connsiteY11" fmla="*/ 9780 h 10388"/>
                <a:gd name="connsiteX12" fmla="*/ 7546 w 10000"/>
                <a:gd name="connsiteY12" fmla="*/ 9140 h 10388"/>
                <a:gd name="connsiteX13" fmla="*/ 8237 w 10000"/>
                <a:gd name="connsiteY13" fmla="*/ 8241 h 10388"/>
                <a:gd name="connsiteX14" fmla="*/ 8640 w 10000"/>
                <a:gd name="connsiteY14" fmla="*/ 6880 h 10388"/>
                <a:gd name="connsiteX15" fmla="*/ 9027 w 10000"/>
                <a:gd name="connsiteY15" fmla="*/ 6786 h 10388"/>
                <a:gd name="connsiteX16" fmla="*/ 9811 w 10000"/>
                <a:gd name="connsiteY16" fmla="*/ 5551 h 10388"/>
                <a:gd name="connsiteX17" fmla="*/ 9947 w 10000"/>
                <a:gd name="connsiteY17" fmla="*/ 4770 h 10388"/>
                <a:gd name="connsiteX18" fmla="*/ 9079 w 10000"/>
                <a:gd name="connsiteY18" fmla="*/ 4713 h 10388"/>
                <a:gd name="connsiteX19" fmla="*/ 8975 w 10000"/>
                <a:gd name="connsiteY19" fmla="*/ 4538 h 10388"/>
                <a:gd name="connsiteX20" fmla="*/ 8740 w 10000"/>
                <a:gd name="connsiteY20" fmla="*/ 5303 h 10388"/>
                <a:gd name="connsiteX21" fmla="*/ 8740 w 10000"/>
                <a:gd name="connsiteY21" fmla="*/ 2673 h 10388"/>
                <a:gd name="connsiteX22" fmla="*/ 7769 w 10000"/>
                <a:gd name="connsiteY22" fmla="*/ 952 h 10388"/>
                <a:gd name="connsiteX23" fmla="*/ 5749 w 10000"/>
                <a:gd name="connsiteY23" fmla="*/ 1 h 10388"/>
                <a:gd name="connsiteX24" fmla="*/ 2147 w 10000"/>
                <a:gd name="connsiteY24" fmla="*/ 833 h 10388"/>
                <a:gd name="connsiteX0" fmla="*/ 2094 w 9947"/>
                <a:gd name="connsiteY0" fmla="*/ 833 h 10388"/>
                <a:gd name="connsiteX1" fmla="*/ 1224 w 9947"/>
                <a:gd name="connsiteY1" fmla="*/ 4772 h 10388"/>
                <a:gd name="connsiteX2" fmla="*/ 565 w 9947"/>
                <a:gd name="connsiteY2" fmla="*/ 4975 h 10388"/>
                <a:gd name="connsiteX3" fmla="*/ 114 w 9947"/>
                <a:gd name="connsiteY3" fmla="*/ 5351 h 10388"/>
                <a:gd name="connsiteX4" fmla="*/ 783 w 9947"/>
                <a:gd name="connsiteY4" fmla="*/ 6608 h 10388"/>
                <a:gd name="connsiteX5" fmla="*/ 1194 w 9947"/>
                <a:gd name="connsiteY5" fmla="*/ 7068 h 10388"/>
                <a:gd name="connsiteX6" fmla="*/ 1917 w 9947"/>
                <a:gd name="connsiteY6" fmla="*/ 7624 h 10388"/>
                <a:gd name="connsiteX7" fmla="*/ 2233 w 9947"/>
                <a:gd name="connsiteY7" fmla="*/ 8541 h 10388"/>
                <a:gd name="connsiteX8" fmla="*/ 2967 w 9947"/>
                <a:gd name="connsiteY8" fmla="*/ 9327 h 10388"/>
                <a:gd name="connsiteX9" fmla="*/ 3723 w 9947"/>
                <a:gd name="connsiteY9" fmla="*/ 9905 h 10388"/>
                <a:gd name="connsiteX10" fmla="*/ 5154 w 9947"/>
                <a:gd name="connsiteY10" fmla="*/ 10388 h 10388"/>
                <a:gd name="connsiteX11" fmla="*/ 6644 w 9947"/>
                <a:gd name="connsiteY11" fmla="*/ 9780 h 10388"/>
                <a:gd name="connsiteX12" fmla="*/ 7493 w 9947"/>
                <a:gd name="connsiteY12" fmla="*/ 9140 h 10388"/>
                <a:gd name="connsiteX13" fmla="*/ 8184 w 9947"/>
                <a:gd name="connsiteY13" fmla="*/ 8241 h 10388"/>
                <a:gd name="connsiteX14" fmla="*/ 8587 w 9947"/>
                <a:gd name="connsiteY14" fmla="*/ 6880 h 10388"/>
                <a:gd name="connsiteX15" fmla="*/ 8974 w 9947"/>
                <a:gd name="connsiteY15" fmla="*/ 6786 h 10388"/>
                <a:gd name="connsiteX16" fmla="*/ 9758 w 9947"/>
                <a:gd name="connsiteY16" fmla="*/ 5551 h 10388"/>
                <a:gd name="connsiteX17" fmla="*/ 9894 w 9947"/>
                <a:gd name="connsiteY17" fmla="*/ 4770 h 10388"/>
                <a:gd name="connsiteX18" fmla="*/ 9026 w 9947"/>
                <a:gd name="connsiteY18" fmla="*/ 4713 h 10388"/>
                <a:gd name="connsiteX19" fmla="*/ 8922 w 9947"/>
                <a:gd name="connsiteY19" fmla="*/ 4538 h 10388"/>
                <a:gd name="connsiteX20" fmla="*/ 8687 w 9947"/>
                <a:gd name="connsiteY20" fmla="*/ 5303 h 10388"/>
                <a:gd name="connsiteX21" fmla="*/ 8687 w 9947"/>
                <a:gd name="connsiteY21" fmla="*/ 2673 h 10388"/>
                <a:gd name="connsiteX22" fmla="*/ 7716 w 9947"/>
                <a:gd name="connsiteY22" fmla="*/ 952 h 10388"/>
                <a:gd name="connsiteX23" fmla="*/ 5696 w 9947"/>
                <a:gd name="connsiteY23" fmla="*/ 1 h 10388"/>
                <a:gd name="connsiteX24" fmla="*/ 2094 w 9947"/>
                <a:gd name="connsiteY24" fmla="*/ 833 h 10388"/>
                <a:gd name="connsiteX0" fmla="*/ 1875 w 9770"/>
                <a:gd name="connsiteY0" fmla="*/ 802 h 10000"/>
                <a:gd name="connsiteX1" fmla="*/ 1001 w 9770"/>
                <a:gd name="connsiteY1" fmla="*/ 4594 h 10000"/>
                <a:gd name="connsiteX2" fmla="*/ 338 w 9770"/>
                <a:gd name="connsiteY2" fmla="*/ 4789 h 10000"/>
                <a:gd name="connsiteX3" fmla="*/ 151 w 9770"/>
                <a:gd name="connsiteY3" fmla="*/ 5290 h 10000"/>
                <a:gd name="connsiteX4" fmla="*/ 557 w 9770"/>
                <a:gd name="connsiteY4" fmla="*/ 6361 h 10000"/>
                <a:gd name="connsiteX5" fmla="*/ 970 w 9770"/>
                <a:gd name="connsiteY5" fmla="*/ 6804 h 10000"/>
                <a:gd name="connsiteX6" fmla="*/ 1697 w 9770"/>
                <a:gd name="connsiteY6" fmla="*/ 7339 h 10000"/>
                <a:gd name="connsiteX7" fmla="*/ 2015 w 9770"/>
                <a:gd name="connsiteY7" fmla="*/ 8222 h 10000"/>
                <a:gd name="connsiteX8" fmla="*/ 2753 w 9770"/>
                <a:gd name="connsiteY8" fmla="*/ 8979 h 10000"/>
                <a:gd name="connsiteX9" fmla="*/ 3513 w 9770"/>
                <a:gd name="connsiteY9" fmla="*/ 9535 h 10000"/>
                <a:gd name="connsiteX10" fmla="*/ 4951 w 9770"/>
                <a:gd name="connsiteY10" fmla="*/ 10000 h 10000"/>
                <a:gd name="connsiteX11" fmla="*/ 6449 w 9770"/>
                <a:gd name="connsiteY11" fmla="*/ 9415 h 10000"/>
                <a:gd name="connsiteX12" fmla="*/ 7303 w 9770"/>
                <a:gd name="connsiteY12" fmla="*/ 8799 h 10000"/>
                <a:gd name="connsiteX13" fmla="*/ 7998 w 9770"/>
                <a:gd name="connsiteY13" fmla="*/ 7933 h 10000"/>
                <a:gd name="connsiteX14" fmla="*/ 8403 w 9770"/>
                <a:gd name="connsiteY14" fmla="*/ 6623 h 10000"/>
                <a:gd name="connsiteX15" fmla="*/ 8792 w 9770"/>
                <a:gd name="connsiteY15" fmla="*/ 6533 h 10000"/>
                <a:gd name="connsiteX16" fmla="*/ 9580 w 9770"/>
                <a:gd name="connsiteY16" fmla="*/ 5344 h 10000"/>
                <a:gd name="connsiteX17" fmla="*/ 9717 w 9770"/>
                <a:gd name="connsiteY17" fmla="*/ 4592 h 10000"/>
                <a:gd name="connsiteX18" fmla="*/ 8844 w 9770"/>
                <a:gd name="connsiteY18" fmla="*/ 4537 h 10000"/>
                <a:gd name="connsiteX19" fmla="*/ 8740 w 9770"/>
                <a:gd name="connsiteY19" fmla="*/ 4369 h 10000"/>
                <a:gd name="connsiteX20" fmla="*/ 8503 w 9770"/>
                <a:gd name="connsiteY20" fmla="*/ 5105 h 10000"/>
                <a:gd name="connsiteX21" fmla="*/ 8503 w 9770"/>
                <a:gd name="connsiteY21" fmla="*/ 2573 h 10000"/>
                <a:gd name="connsiteX22" fmla="*/ 7527 w 9770"/>
                <a:gd name="connsiteY22" fmla="*/ 916 h 10000"/>
                <a:gd name="connsiteX23" fmla="*/ 5496 w 9770"/>
                <a:gd name="connsiteY23" fmla="*/ 1 h 10000"/>
                <a:gd name="connsiteX24" fmla="*/ 1875 w 9770"/>
                <a:gd name="connsiteY24" fmla="*/ 802 h 10000"/>
                <a:gd name="connsiteX0" fmla="*/ 1764 w 9845"/>
                <a:gd name="connsiteY0" fmla="*/ 802 h 10000"/>
                <a:gd name="connsiteX1" fmla="*/ 870 w 9845"/>
                <a:gd name="connsiteY1" fmla="*/ 4594 h 10000"/>
                <a:gd name="connsiteX2" fmla="*/ 191 w 9845"/>
                <a:gd name="connsiteY2" fmla="*/ 4789 h 10000"/>
                <a:gd name="connsiteX3" fmla="*/ 0 w 9845"/>
                <a:gd name="connsiteY3" fmla="*/ 5290 h 10000"/>
                <a:gd name="connsiteX4" fmla="*/ 415 w 9845"/>
                <a:gd name="connsiteY4" fmla="*/ 6361 h 10000"/>
                <a:gd name="connsiteX5" fmla="*/ 838 w 9845"/>
                <a:gd name="connsiteY5" fmla="*/ 6804 h 10000"/>
                <a:gd name="connsiteX6" fmla="*/ 1582 w 9845"/>
                <a:gd name="connsiteY6" fmla="*/ 7339 h 10000"/>
                <a:gd name="connsiteX7" fmla="*/ 1907 w 9845"/>
                <a:gd name="connsiteY7" fmla="*/ 8222 h 10000"/>
                <a:gd name="connsiteX8" fmla="*/ 2663 w 9845"/>
                <a:gd name="connsiteY8" fmla="*/ 8979 h 10000"/>
                <a:gd name="connsiteX9" fmla="*/ 3441 w 9845"/>
                <a:gd name="connsiteY9" fmla="*/ 9535 h 10000"/>
                <a:gd name="connsiteX10" fmla="*/ 4913 w 9845"/>
                <a:gd name="connsiteY10" fmla="*/ 10000 h 10000"/>
                <a:gd name="connsiteX11" fmla="*/ 6446 w 9845"/>
                <a:gd name="connsiteY11" fmla="*/ 9415 h 10000"/>
                <a:gd name="connsiteX12" fmla="*/ 7320 w 9845"/>
                <a:gd name="connsiteY12" fmla="*/ 8799 h 10000"/>
                <a:gd name="connsiteX13" fmla="*/ 8031 w 9845"/>
                <a:gd name="connsiteY13" fmla="*/ 7933 h 10000"/>
                <a:gd name="connsiteX14" fmla="*/ 8446 w 9845"/>
                <a:gd name="connsiteY14" fmla="*/ 6623 h 10000"/>
                <a:gd name="connsiteX15" fmla="*/ 8844 w 9845"/>
                <a:gd name="connsiteY15" fmla="*/ 6533 h 10000"/>
                <a:gd name="connsiteX16" fmla="*/ 9651 w 9845"/>
                <a:gd name="connsiteY16" fmla="*/ 5344 h 10000"/>
                <a:gd name="connsiteX17" fmla="*/ 9791 w 9845"/>
                <a:gd name="connsiteY17" fmla="*/ 4592 h 10000"/>
                <a:gd name="connsiteX18" fmla="*/ 8897 w 9845"/>
                <a:gd name="connsiteY18" fmla="*/ 4537 h 10000"/>
                <a:gd name="connsiteX19" fmla="*/ 8791 w 9845"/>
                <a:gd name="connsiteY19" fmla="*/ 4369 h 10000"/>
                <a:gd name="connsiteX20" fmla="*/ 8548 w 9845"/>
                <a:gd name="connsiteY20" fmla="*/ 5105 h 10000"/>
                <a:gd name="connsiteX21" fmla="*/ 8548 w 9845"/>
                <a:gd name="connsiteY21" fmla="*/ 2573 h 10000"/>
                <a:gd name="connsiteX22" fmla="*/ 7549 w 9845"/>
                <a:gd name="connsiteY22" fmla="*/ 916 h 10000"/>
                <a:gd name="connsiteX23" fmla="*/ 5470 w 9845"/>
                <a:gd name="connsiteY23" fmla="*/ 1 h 10000"/>
                <a:gd name="connsiteX24" fmla="*/ 1764 w 9845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5105 h 10000"/>
                <a:gd name="connsiteX21" fmla="*/ 8683 w 10000"/>
                <a:gd name="connsiteY21" fmla="*/ 2573 h 10000"/>
                <a:gd name="connsiteX22" fmla="*/ 7668 w 10000"/>
                <a:gd name="connsiteY22" fmla="*/ 916 h 10000"/>
                <a:gd name="connsiteX23" fmla="*/ 5556 w 10000"/>
                <a:gd name="connsiteY23" fmla="*/ 1 h 10000"/>
                <a:gd name="connsiteX24" fmla="*/ 1792 w 10000"/>
                <a:gd name="connsiteY24" fmla="*/ 802 h 10000"/>
                <a:gd name="connsiteX0" fmla="*/ 1792 w 10000"/>
                <a:gd name="connsiteY0" fmla="*/ 802 h 10000"/>
                <a:gd name="connsiteX1" fmla="*/ 884 w 10000"/>
                <a:gd name="connsiteY1" fmla="*/ 4594 h 10000"/>
                <a:gd name="connsiteX2" fmla="*/ 194 w 10000"/>
                <a:gd name="connsiteY2" fmla="*/ 4789 h 10000"/>
                <a:gd name="connsiteX3" fmla="*/ 0 w 10000"/>
                <a:gd name="connsiteY3" fmla="*/ 5290 h 10000"/>
                <a:gd name="connsiteX4" fmla="*/ 264 w 10000"/>
                <a:gd name="connsiteY4" fmla="*/ 6187 h 10000"/>
                <a:gd name="connsiteX5" fmla="*/ 851 w 10000"/>
                <a:gd name="connsiteY5" fmla="*/ 6804 h 10000"/>
                <a:gd name="connsiteX6" fmla="*/ 1607 w 10000"/>
                <a:gd name="connsiteY6" fmla="*/ 7339 h 10000"/>
                <a:gd name="connsiteX7" fmla="*/ 1937 w 10000"/>
                <a:gd name="connsiteY7" fmla="*/ 8222 h 10000"/>
                <a:gd name="connsiteX8" fmla="*/ 2705 w 10000"/>
                <a:gd name="connsiteY8" fmla="*/ 8979 h 10000"/>
                <a:gd name="connsiteX9" fmla="*/ 3495 w 10000"/>
                <a:gd name="connsiteY9" fmla="*/ 9535 h 10000"/>
                <a:gd name="connsiteX10" fmla="*/ 4990 w 10000"/>
                <a:gd name="connsiteY10" fmla="*/ 10000 h 10000"/>
                <a:gd name="connsiteX11" fmla="*/ 6547 w 10000"/>
                <a:gd name="connsiteY11" fmla="*/ 9415 h 10000"/>
                <a:gd name="connsiteX12" fmla="*/ 7435 w 10000"/>
                <a:gd name="connsiteY12" fmla="*/ 8799 h 10000"/>
                <a:gd name="connsiteX13" fmla="*/ 8157 w 10000"/>
                <a:gd name="connsiteY13" fmla="*/ 7933 h 10000"/>
                <a:gd name="connsiteX14" fmla="*/ 8579 w 10000"/>
                <a:gd name="connsiteY14" fmla="*/ 6623 h 10000"/>
                <a:gd name="connsiteX15" fmla="*/ 8983 w 10000"/>
                <a:gd name="connsiteY15" fmla="*/ 6533 h 10000"/>
                <a:gd name="connsiteX16" fmla="*/ 9803 w 10000"/>
                <a:gd name="connsiteY16" fmla="*/ 5344 h 10000"/>
                <a:gd name="connsiteX17" fmla="*/ 9945 w 10000"/>
                <a:gd name="connsiteY17" fmla="*/ 4592 h 10000"/>
                <a:gd name="connsiteX18" fmla="*/ 9037 w 10000"/>
                <a:gd name="connsiteY18" fmla="*/ 4537 h 10000"/>
                <a:gd name="connsiteX19" fmla="*/ 8929 w 10000"/>
                <a:gd name="connsiteY19" fmla="*/ 4369 h 10000"/>
                <a:gd name="connsiteX20" fmla="*/ 8683 w 10000"/>
                <a:gd name="connsiteY20" fmla="*/ 2573 h 10000"/>
                <a:gd name="connsiteX21" fmla="*/ 7668 w 10000"/>
                <a:gd name="connsiteY21" fmla="*/ 916 h 10000"/>
                <a:gd name="connsiteX22" fmla="*/ 5556 w 10000"/>
                <a:gd name="connsiteY22" fmla="*/ 1 h 10000"/>
                <a:gd name="connsiteX23" fmla="*/ 1792 w 10000"/>
                <a:gd name="connsiteY23" fmla="*/ 802 h 10000"/>
                <a:gd name="connsiteX0" fmla="*/ 1792 w 9970"/>
                <a:gd name="connsiteY0" fmla="*/ 802 h 10000"/>
                <a:gd name="connsiteX1" fmla="*/ 884 w 9970"/>
                <a:gd name="connsiteY1" fmla="*/ 4594 h 10000"/>
                <a:gd name="connsiteX2" fmla="*/ 194 w 9970"/>
                <a:gd name="connsiteY2" fmla="*/ 4789 h 10000"/>
                <a:gd name="connsiteX3" fmla="*/ 0 w 9970"/>
                <a:gd name="connsiteY3" fmla="*/ 5290 h 10000"/>
                <a:gd name="connsiteX4" fmla="*/ 264 w 9970"/>
                <a:gd name="connsiteY4" fmla="*/ 6187 h 10000"/>
                <a:gd name="connsiteX5" fmla="*/ 851 w 9970"/>
                <a:gd name="connsiteY5" fmla="*/ 6804 h 10000"/>
                <a:gd name="connsiteX6" fmla="*/ 1607 w 9970"/>
                <a:gd name="connsiteY6" fmla="*/ 7339 h 10000"/>
                <a:gd name="connsiteX7" fmla="*/ 1937 w 9970"/>
                <a:gd name="connsiteY7" fmla="*/ 8222 h 10000"/>
                <a:gd name="connsiteX8" fmla="*/ 2705 w 9970"/>
                <a:gd name="connsiteY8" fmla="*/ 8979 h 10000"/>
                <a:gd name="connsiteX9" fmla="*/ 3495 w 9970"/>
                <a:gd name="connsiteY9" fmla="*/ 9535 h 10000"/>
                <a:gd name="connsiteX10" fmla="*/ 4990 w 9970"/>
                <a:gd name="connsiteY10" fmla="*/ 10000 h 10000"/>
                <a:gd name="connsiteX11" fmla="*/ 6547 w 9970"/>
                <a:gd name="connsiteY11" fmla="*/ 9415 h 10000"/>
                <a:gd name="connsiteX12" fmla="*/ 7435 w 9970"/>
                <a:gd name="connsiteY12" fmla="*/ 8799 h 10000"/>
                <a:gd name="connsiteX13" fmla="*/ 8157 w 9970"/>
                <a:gd name="connsiteY13" fmla="*/ 7933 h 10000"/>
                <a:gd name="connsiteX14" fmla="*/ 8579 w 9970"/>
                <a:gd name="connsiteY14" fmla="*/ 6623 h 10000"/>
                <a:gd name="connsiteX15" fmla="*/ 8983 w 9970"/>
                <a:gd name="connsiteY15" fmla="*/ 6533 h 10000"/>
                <a:gd name="connsiteX16" fmla="*/ 9803 w 9970"/>
                <a:gd name="connsiteY16" fmla="*/ 5344 h 10000"/>
                <a:gd name="connsiteX17" fmla="*/ 9945 w 9970"/>
                <a:gd name="connsiteY17" fmla="*/ 4592 h 10000"/>
                <a:gd name="connsiteX18" fmla="*/ 9448 w 9970"/>
                <a:gd name="connsiteY18" fmla="*/ 4292 h 10000"/>
                <a:gd name="connsiteX19" fmla="*/ 9037 w 9970"/>
                <a:gd name="connsiteY19" fmla="*/ 4537 h 10000"/>
                <a:gd name="connsiteX20" fmla="*/ 8929 w 9970"/>
                <a:gd name="connsiteY20" fmla="*/ 4369 h 10000"/>
                <a:gd name="connsiteX21" fmla="*/ 8683 w 9970"/>
                <a:gd name="connsiteY21" fmla="*/ 2573 h 10000"/>
                <a:gd name="connsiteX22" fmla="*/ 7668 w 9970"/>
                <a:gd name="connsiteY22" fmla="*/ 916 h 10000"/>
                <a:gd name="connsiteX23" fmla="*/ 5556 w 9970"/>
                <a:gd name="connsiteY23" fmla="*/ 1 h 10000"/>
                <a:gd name="connsiteX24" fmla="*/ 1792 w 9970"/>
                <a:gd name="connsiteY24" fmla="*/ 802 h 10000"/>
                <a:gd name="connsiteX0" fmla="*/ 1797 w 9844"/>
                <a:gd name="connsiteY0" fmla="*/ 802 h 10000"/>
                <a:gd name="connsiteX1" fmla="*/ 887 w 9844"/>
                <a:gd name="connsiteY1" fmla="*/ 4594 h 10000"/>
                <a:gd name="connsiteX2" fmla="*/ 195 w 9844"/>
                <a:gd name="connsiteY2" fmla="*/ 4789 h 10000"/>
                <a:gd name="connsiteX3" fmla="*/ 0 w 9844"/>
                <a:gd name="connsiteY3" fmla="*/ 5290 h 10000"/>
                <a:gd name="connsiteX4" fmla="*/ 265 w 9844"/>
                <a:gd name="connsiteY4" fmla="*/ 6187 h 10000"/>
                <a:gd name="connsiteX5" fmla="*/ 854 w 9844"/>
                <a:gd name="connsiteY5" fmla="*/ 6804 h 10000"/>
                <a:gd name="connsiteX6" fmla="*/ 1612 w 9844"/>
                <a:gd name="connsiteY6" fmla="*/ 7339 h 10000"/>
                <a:gd name="connsiteX7" fmla="*/ 1943 w 9844"/>
                <a:gd name="connsiteY7" fmla="*/ 8222 h 10000"/>
                <a:gd name="connsiteX8" fmla="*/ 2713 w 9844"/>
                <a:gd name="connsiteY8" fmla="*/ 8979 h 10000"/>
                <a:gd name="connsiteX9" fmla="*/ 3506 w 9844"/>
                <a:gd name="connsiteY9" fmla="*/ 9535 h 10000"/>
                <a:gd name="connsiteX10" fmla="*/ 5005 w 9844"/>
                <a:gd name="connsiteY10" fmla="*/ 10000 h 10000"/>
                <a:gd name="connsiteX11" fmla="*/ 6567 w 9844"/>
                <a:gd name="connsiteY11" fmla="*/ 9415 h 10000"/>
                <a:gd name="connsiteX12" fmla="*/ 7457 w 9844"/>
                <a:gd name="connsiteY12" fmla="*/ 8799 h 10000"/>
                <a:gd name="connsiteX13" fmla="*/ 8182 w 9844"/>
                <a:gd name="connsiteY13" fmla="*/ 7933 h 10000"/>
                <a:gd name="connsiteX14" fmla="*/ 8605 w 9844"/>
                <a:gd name="connsiteY14" fmla="*/ 6623 h 10000"/>
                <a:gd name="connsiteX15" fmla="*/ 9010 w 9844"/>
                <a:gd name="connsiteY15" fmla="*/ 6533 h 10000"/>
                <a:gd name="connsiteX16" fmla="*/ 9832 w 9844"/>
                <a:gd name="connsiteY16" fmla="*/ 5344 h 10000"/>
                <a:gd name="connsiteX17" fmla="*/ 9476 w 9844"/>
                <a:gd name="connsiteY17" fmla="*/ 4292 h 10000"/>
                <a:gd name="connsiteX18" fmla="*/ 9064 w 9844"/>
                <a:gd name="connsiteY18" fmla="*/ 4537 h 10000"/>
                <a:gd name="connsiteX19" fmla="*/ 8956 w 9844"/>
                <a:gd name="connsiteY19" fmla="*/ 4369 h 10000"/>
                <a:gd name="connsiteX20" fmla="*/ 8709 w 9844"/>
                <a:gd name="connsiteY20" fmla="*/ 2573 h 10000"/>
                <a:gd name="connsiteX21" fmla="*/ 7691 w 9844"/>
                <a:gd name="connsiteY21" fmla="*/ 916 h 10000"/>
                <a:gd name="connsiteX22" fmla="*/ 5573 w 9844"/>
                <a:gd name="connsiteY22" fmla="*/ 1 h 10000"/>
                <a:gd name="connsiteX23" fmla="*/ 1797 w 9844"/>
                <a:gd name="connsiteY23" fmla="*/ 802 h 10000"/>
                <a:gd name="connsiteX0" fmla="*/ 1825 w 11841"/>
                <a:gd name="connsiteY0" fmla="*/ 802 h 10000"/>
                <a:gd name="connsiteX1" fmla="*/ 901 w 11841"/>
                <a:gd name="connsiteY1" fmla="*/ 4594 h 10000"/>
                <a:gd name="connsiteX2" fmla="*/ 198 w 11841"/>
                <a:gd name="connsiteY2" fmla="*/ 4789 h 10000"/>
                <a:gd name="connsiteX3" fmla="*/ 0 w 11841"/>
                <a:gd name="connsiteY3" fmla="*/ 5290 h 10000"/>
                <a:gd name="connsiteX4" fmla="*/ 269 w 11841"/>
                <a:gd name="connsiteY4" fmla="*/ 6187 h 10000"/>
                <a:gd name="connsiteX5" fmla="*/ 868 w 11841"/>
                <a:gd name="connsiteY5" fmla="*/ 6804 h 10000"/>
                <a:gd name="connsiteX6" fmla="*/ 1638 w 11841"/>
                <a:gd name="connsiteY6" fmla="*/ 7339 h 10000"/>
                <a:gd name="connsiteX7" fmla="*/ 1974 w 11841"/>
                <a:gd name="connsiteY7" fmla="*/ 8222 h 10000"/>
                <a:gd name="connsiteX8" fmla="*/ 2756 w 11841"/>
                <a:gd name="connsiteY8" fmla="*/ 8979 h 10000"/>
                <a:gd name="connsiteX9" fmla="*/ 3562 w 11841"/>
                <a:gd name="connsiteY9" fmla="*/ 9535 h 10000"/>
                <a:gd name="connsiteX10" fmla="*/ 5084 w 11841"/>
                <a:gd name="connsiteY10" fmla="*/ 10000 h 10000"/>
                <a:gd name="connsiteX11" fmla="*/ 6671 w 11841"/>
                <a:gd name="connsiteY11" fmla="*/ 9415 h 10000"/>
                <a:gd name="connsiteX12" fmla="*/ 7575 w 11841"/>
                <a:gd name="connsiteY12" fmla="*/ 8799 h 10000"/>
                <a:gd name="connsiteX13" fmla="*/ 8312 w 11841"/>
                <a:gd name="connsiteY13" fmla="*/ 7933 h 10000"/>
                <a:gd name="connsiteX14" fmla="*/ 8741 w 11841"/>
                <a:gd name="connsiteY14" fmla="*/ 6623 h 10000"/>
                <a:gd name="connsiteX15" fmla="*/ 9153 w 11841"/>
                <a:gd name="connsiteY15" fmla="*/ 6533 h 10000"/>
                <a:gd name="connsiteX16" fmla="*/ 11839 w 11841"/>
                <a:gd name="connsiteY16" fmla="*/ 5623 h 10000"/>
                <a:gd name="connsiteX17" fmla="*/ 9626 w 11841"/>
                <a:gd name="connsiteY17" fmla="*/ 4292 h 10000"/>
                <a:gd name="connsiteX18" fmla="*/ 9208 w 11841"/>
                <a:gd name="connsiteY18" fmla="*/ 4537 h 10000"/>
                <a:gd name="connsiteX19" fmla="*/ 9098 w 11841"/>
                <a:gd name="connsiteY19" fmla="*/ 4369 h 10000"/>
                <a:gd name="connsiteX20" fmla="*/ 8847 w 11841"/>
                <a:gd name="connsiteY20" fmla="*/ 2573 h 10000"/>
                <a:gd name="connsiteX21" fmla="*/ 7813 w 11841"/>
                <a:gd name="connsiteY21" fmla="*/ 916 h 10000"/>
                <a:gd name="connsiteX22" fmla="*/ 5661 w 11841"/>
                <a:gd name="connsiteY22" fmla="*/ 1 h 10000"/>
                <a:gd name="connsiteX23" fmla="*/ 1825 w 11841"/>
                <a:gd name="connsiteY23" fmla="*/ 802 h 10000"/>
                <a:gd name="connsiteX0" fmla="*/ 1825 w 9749"/>
                <a:gd name="connsiteY0" fmla="*/ 802 h 10000"/>
                <a:gd name="connsiteX1" fmla="*/ 901 w 9749"/>
                <a:gd name="connsiteY1" fmla="*/ 4594 h 10000"/>
                <a:gd name="connsiteX2" fmla="*/ 198 w 9749"/>
                <a:gd name="connsiteY2" fmla="*/ 4789 h 10000"/>
                <a:gd name="connsiteX3" fmla="*/ 0 w 9749"/>
                <a:gd name="connsiteY3" fmla="*/ 5290 h 10000"/>
                <a:gd name="connsiteX4" fmla="*/ 269 w 9749"/>
                <a:gd name="connsiteY4" fmla="*/ 6187 h 10000"/>
                <a:gd name="connsiteX5" fmla="*/ 868 w 9749"/>
                <a:gd name="connsiteY5" fmla="*/ 6804 h 10000"/>
                <a:gd name="connsiteX6" fmla="*/ 1638 w 9749"/>
                <a:gd name="connsiteY6" fmla="*/ 7339 h 10000"/>
                <a:gd name="connsiteX7" fmla="*/ 1974 w 9749"/>
                <a:gd name="connsiteY7" fmla="*/ 8222 h 10000"/>
                <a:gd name="connsiteX8" fmla="*/ 2756 w 9749"/>
                <a:gd name="connsiteY8" fmla="*/ 8979 h 10000"/>
                <a:gd name="connsiteX9" fmla="*/ 3562 w 9749"/>
                <a:gd name="connsiteY9" fmla="*/ 9535 h 10000"/>
                <a:gd name="connsiteX10" fmla="*/ 5084 w 9749"/>
                <a:gd name="connsiteY10" fmla="*/ 10000 h 10000"/>
                <a:gd name="connsiteX11" fmla="*/ 6671 w 9749"/>
                <a:gd name="connsiteY11" fmla="*/ 9415 h 10000"/>
                <a:gd name="connsiteX12" fmla="*/ 7575 w 9749"/>
                <a:gd name="connsiteY12" fmla="*/ 8799 h 10000"/>
                <a:gd name="connsiteX13" fmla="*/ 8312 w 9749"/>
                <a:gd name="connsiteY13" fmla="*/ 7933 h 10000"/>
                <a:gd name="connsiteX14" fmla="*/ 8741 w 9749"/>
                <a:gd name="connsiteY14" fmla="*/ 6623 h 10000"/>
                <a:gd name="connsiteX15" fmla="*/ 9153 w 9749"/>
                <a:gd name="connsiteY15" fmla="*/ 6533 h 10000"/>
                <a:gd name="connsiteX16" fmla="*/ 9706 w 9749"/>
                <a:gd name="connsiteY16" fmla="*/ 5623 h 10000"/>
                <a:gd name="connsiteX17" fmla="*/ 9626 w 9749"/>
                <a:gd name="connsiteY17" fmla="*/ 4292 h 10000"/>
                <a:gd name="connsiteX18" fmla="*/ 9208 w 9749"/>
                <a:gd name="connsiteY18" fmla="*/ 4537 h 10000"/>
                <a:gd name="connsiteX19" fmla="*/ 9098 w 9749"/>
                <a:gd name="connsiteY19" fmla="*/ 4369 h 10000"/>
                <a:gd name="connsiteX20" fmla="*/ 8847 w 9749"/>
                <a:gd name="connsiteY20" fmla="*/ 2573 h 10000"/>
                <a:gd name="connsiteX21" fmla="*/ 7813 w 9749"/>
                <a:gd name="connsiteY21" fmla="*/ 916 h 10000"/>
                <a:gd name="connsiteX22" fmla="*/ 5661 w 9749"/>
                <a:gd name="connsiteY22" fmla="*/ 1 h 10000"/>
                <a:gd name="connsiteX23" fmla="*/ 1825 w 9749"/>
                <a:gd name="connsiteY23" fmla="*/ 802 h 10000"/>
                <a:gd name="connsiteX0" fmla="*/ 1872 w 10202"/>
                <a:gd name="connsiteY0" fmla="*/ 802 h 10000"/>
                <a:gd name="connsiteX1" fmla="*/ 924 w 10202"/>
                <a:gd name="connsiteY1" fmla="*/ 4594 h 10000"/>
                <a:gd name="connsiteX2" fmla="*/ 203 w 10202"/>
                <a:gd name="connsiteY2" fmla="*/ 4789 h 10000"/>
                <a:gd name="connsiteX3" fmla="*/ 0 w 10202"/>
                <a:gd name="connsiteY3" fmla="*/ 5290 h 10000"/>
                <a:gd name="connsiteX4" fmla="*/ 276 w 10202"/>
                <a:gd name="connsiteY4" fmla="*/ 6187 h 10000"/>
                <a:gd name="connsiteX5" fmla="*/ 890 w 10202"/>
                <a:gd name="connsiteY5" fmla="*/ 6804 h 10000"/>
                <a:gd name="connsiteX6" fmla="*/ 1680 w 10202"/>
                <a:gd name="connsiteY6" fmla="*/ 7339 h 10000"/>
                <a:gd name="connsiteX7" fmla="*/ 2025 w 10202"/>
                <a:gd name="connsiteY7" fmla="*/ 8222 h 10000"/>
                <a:gd name="connsiteX8" fmla="*/ 2827 w 10202"/>
                <a:gd name="connsiteY8" fmla="*/ 8979 h 10000"/>
                <a:gd name="connsiteX9" fmla="*/ 3654 w 10202"/>
                <a:gd name="connsiteY9" fmla="*/ 9535 h 10000"/>
                <a:gd name="connsiteX10" fmla="*/ 5215 w 10202"/>
                <a:gd name="connsiteY10" fmla="*/ 10000 h 10000"/>
                <a:gd name="connsiteX11" fmla="*/ 6843 w 10202"/>
                <a:gd name="connsiteY11" fmla="*/ 9415 h 10000"/>
                <a:gd name="connsiteX12" fmla="*/ 7770 w 10202"/>
                <a:gd name="connsiteY12" fmla="*/ 8799 h 10000"/>
                <a:gd name="connsiteX13" fmla="*/ 8526 w 10202"/>
                <a:gd name="connsiteY13" fmla="*/ 7933 h 10000"/>
                <a:gd name="connsiteX14" fmla="*/ 8966 w 10202"/>
                <a:gd name="connsiteY14" fmla="*/ 6623 h 10000"/>
                <a:gd name="connsiteX15" fmla="*/ 9389 w 10202"/>
                <a:gd name="connsiteY15" fmla="*/ 6533 h 10000"/>
                <a:gd name="connsiteX16" fmla="*/ 9956 w 10202"/>
                <a:gd name="connsiteY16" fmla="*/ 5623 h 10000"/>
                <a:gd name="connsiteX17" fmla="*/ 10202 w 10202"/>
                <a:gd name="connsiteY17" fmla="*/ 4779 h 10000"/>
                <a:gd name="connsiteX18" fmla="*/ 9874 w 10202"/>
                <a:gd name="connsiteY18" fmla="*/ 4292 h 10000"/>
                <a:gd name="connsiteX19" fmla="*/ 9445 w 10202"/>
                <a:gd name="connsiteY19" fmla="*/ 4537 h 10000"/>
                <a:gd name="connsiteX20" fmla="*/ 9332 w 10202"/>
                <a:gd name="connsiteY20" fmla="*/ 4369 h 10000"/>
                <a:gd name="connsiteX21" fmla="*/ 9075 w 10202"/>
                <a:gd name="connsiteY21" fmla="*/ 2573 h 10000"/>
                <a:gd name="connsiteX22" fmla="*/ 8014 w 10202"/>
                <a:gd name="connsiteY22" fmla="*/ 916 h 10000"/>
                <a:gd name="connsiteX23" fmla="*/ 5807 w 10202"/>
                <a:gd name="connsiteY23" fmla="*/ 1 h 10000"/>
                <a:gd name="connsiteX24" fmla="*/ 1872 w 10202"/>
                <a:gd name="connsiteY24" fmla="*/ 802 h 10000"/>
                <a:gd name="connsiteX0" fmla="*/ 1872 w 10272"/>
                <a:gd name="connsiteY0" fmla="*/ 802 h 10000"/>
                <a:gd name="connsiteX1" fmla="*/ 924 w 10272"/>
                <a:gd name="connsiteY1" fmla="*/ 4594 h 10000"/>
                <a:gd name="connsiteX2" fmla="*/ 203 w 10272"/>
                <a:gd name="connsiteY2" fmla="*/ 4789 h 10000"/>
                <a:gd name="connsiteX3" fmla="*/ 0 w 10272"/>
                <a:gd name="connsiteY3" fmla="*/ 5290 h 10000"/>
                <a:gd name="connsiteX4" fmla="*/ 276 w 10272"/>
                <a:gd name="connsiteY4" fmla="*/ 6187 h 10000"/>
                <a:gd name="connsiteX5" fmla="*/ 890 w 10272"/>
                <a:gd name="connsiteY5" fmla="*/ 6804 h 10000"/>
                <a:gd name="connsiteX6" fmla="*/ 1680 w 10272"/>
                <a:gd name="connsiteY6" fmla="*/ 7339 h 10000"/>
                <a:gd name="connsiteX7" fmla="*/ 2025 w 10272"/>
                <a:gd name="connsiteY7" fmla="*/ 8222 h 10000"/>
                <a:gd name="connsiteX8" fmla="*/ 2827 w 10272"/>
                <a:gd name="connsiteY8" fmla="*/ 8979 h 10000"/>
                <a:gd name="connsiteX9" fmla="*/ 3654 w 10272"/>
                <a:gd name="connsiteY9" fmla="*/ 9535 h 10000"/>
                <a:gd name="connsiteX10" fmla="*/ 5215 w 10272"/>
                <a:gd name="connsiteY10" fmla="*/ 10000 h 10000"/>
                <a:gd name="connsiteX11" fmla="*/ 6843 w 10272"/>
                <a:gd name="connsiteY11" fmla="*/ 9415 h 10000"/>
                <a:gd name="connsiteX12" fmla="*/ 7770 w 10272"/>
                <a:gd name="connsiteY12" fmla="*/ 8799 h 10000"/>
                <a:gd name="connsiteX13" fmla="*/ 8526 w 10272"/>
                <a:gd name="connsiteY13" fmla="*/ 7933 h 10000"/>
                <a:gd name="connsiteX14" fmla="*/ 8966 w 10272"/>
                <a:gd name="connsiteY14" fmla="*/ 6623 h 10000"/>
                <a:gd name="connsiteX15" fmla="*/ 9389 w 10272"/>
                <a:gd name="connsiteY15" fmla="*/ 6533 h 10000"/>
                <a:gd name="connsiteX16" fmla="*/ 9956 w 10272"/>
                <a:gd name="connsiteY16" fmla="*/ 5623 h 10000"/>
                <a:gd name="connsiteX17" fmla="*/ 10202 w 10272"/>
                <a:gd name="connsiteY17" fmla="*/ 4779 h 10000"/>
                <a:gd name="connsiteX18" fmla="*/ 10245 w 10272"/>
                <a:gd name="connsiteY18" fmla="*/ 4292 h 10000"/>
                <a:gd name="connsiteX19" fmla="*/ 9445 w 10272"/>
                <a:gd name="connsiteY19" fmla="*/ 4537 h 10000"/>
                <a:gd name="connsiteX20" fmla="*/ 9332 w 10272"/>
                <a:gd name="connsiteY20" fmla="*/ 4369 h 10000"/>
                <a:gd name="connsiteX21" fmla="*/ 9075 w 10272"/>
                <a:gd name="connsiteY21" fmla="*/ 2573 h 10000"/>
                <a:gd name="connsiteX22" fmla="*/ 8014 w 10272"/>
                <a:gd name="connsiteY22" fmla="*/ 916 h 10000"/>
                <a:gd name="connsiteX23" fmla="*/ 5807 w 10272"/>
                <a:gd name="connsiteY23" fmla="*/ 1 h 10000"/>
                <a:gd name="connsiteX24" fmla="*/ 1872 w 10272"/>
                <a:gd name="connsiteY24" fmla="*/ 802 h 10000"/>
                <a:gd name="connsiteX0" fmla="*/ 1872 w 10263"/>
                <a:gd name="connsiteY0" fmla="*/ 802 h 10000"/>
                <a:gd name="connsiteX1" fmla="*/ 924 w 10263"/>
                <a:gd name="connsiteY1" fmla="*/ 4594 h 10000"/>
                <a:gd name="connsiteX2" fmla="*/ 203 w 10263"/>
                <a:gd name="connsiteY2" fmla="*/ 4789 h 10000"/>
                <a:gd name="connsiteX3" fmla="*/ 0 w 10263"/>
                <a:gd name="connsiteY3" fmla="*/ 5290 h 10000"/>
                <a:gd name="connsiteX4" fmla="*/ 276 w 10263"/>
                <a:gd name="connsiteY4" fmla="*/ 6187 h 10000"/>
                <a:gd name="connsiteX5" fmla="*/ 890 w 10263"/>
                <a:gd name="connsiteY5" fmla="*/ 6804 h 10000"/>
                <a:gd name="connsiteX6" fmla="*/ 1680 w 10263"/>
                <a:gd name="connsiteY6" fmla="*/ 7339 h 10000"/>
                <a:gd name="connsiteX7" fmla="*/ 2025 w 10263"/>
                <a:gd name="connsiteY7" fmla="*/ 8222 h 10000"/>
                <a:gd name="connsiteX8" fmla="*/ 2827 w 10263"/>
                <a:gd name="connsiteY8" fmla="*/ 8979 h 10000"/>
                <a:gd name="connsiteX9" fmla="*/ 3654 w 10263"/>
                <a:gd name="connsiteY9" fmla="*/ 9535 h 10000"/>
                <a:gd name="connsiteX10" fmla="*/ 5215 w 10263"/>
                <a:gd name="connsiteY10" fmla="*/ 10000 h 10000"/>
                <a:gd name="connsiteX11" fmla="*/ 6843 w 10263"/>
                <a:gd name="connsiteY11" fmla="*/ 9415 h 10000"/>
                <a:gd name="connsiteX12" fmla="*/ 7770 w 10263"/>
                <a:gd name="connsiteY12" fmla="*/ 8799 h 10000"/>
                <a:gd name="connsiteX13" fmla="*/ 8526 w 10263"/>
                <a:gd name="connsiteY13" fmla="*/ 7933 h 10000"/>
                <a:gd name="connsiteX14" fmla="*/ 8966 w 10263"/>
                <a:gd name="connsiteY14" fmla="*/ 6623 h 10000"/>
                <a:gd name="connsiteX15" fmla="*/ 9389 w 10263"/>
                <a:gd name="connsiteY15" fmla="*/ 6533 h 10000"/>
                <a:gd name="connsiteX16" fmla="*/ 9956 w 10263"/>
                <a:gd name="connsiteY16" fmla="*/ 5623 h 10000"/>
                <a:gd name="connsiteX17" fmla="*/ 10202 w 10263"/>
                <a:gd name="connsiteY17" fmla="*/ 4779 h 10000"/>
                <a:gd name="connsiteX18" fmla="*/ 10245 w 10263"/>
                <a:gd name="connsiteY18" fmla="*/ 4292 h 10000"/>
                <a:gd name="connsiteX19" fmla="*/ 9660 w 10263"/>
                <a:gd name="connsiteY19" fmla="*/ 4152 h 10000"/>
                <a:gd name="connsiteX20" fmla="*/ 9445 w 10263"/>
                <a:gd name="connsiteY20" fmla="*/ 4537 h 10000"/>
                <a:gd name="connsiteX21" fmla="*/ 9332 w 10263"/>
                <a:gd name="connsiteY21" fmla="*/ 4369 h 10000"/>
                <a:gd name="connsiteX22" fmla="*/ 9075 w 10263"/>
                <a:gd name="connsiteY22" fmla="*/ 2573 h 10000"/>
                <a:gd name="connsiteX23" fmla="*/ 8014 w 10263"/>
                <a:gd name="connsiteY23" fmla="*/ 916 h 10000"/>
                <a:gd name="connsiteX24" fmla="*/ 5807 w 10263"/>
                <a:gd name="connsiteY24" fmla="*/ 1 h 10000"/>
                <a:gd name="connsiteX25" fmla="*/ 1872 w 10263"/>
                <a:gd name="connsiteY25" fmla="*/ 802 h 10000"/>
                <a:gd name="connsiteX0" fmla="*/ 1872 w 13132"/>
                <a:gd name="connsiteY0" fmla="*/ 802 h 10000"/>
                <a:gd name="connsiteX1" fmla="*/ 924 w 13132"/>
                <a:gd name="connsiteY1" fmla="*/ 4594 h 10000"/>
                <a:gd name="connsiteX2" fmla="*/ 203 w 13132"/>
                <a:gd name="connsiteY2" fmla="*/ 4789 h 10000"/>
                <a:gd name="connsiteX3" fmla="*/ 0 w 13132"/>
                <a:gd name="connsiteY3" fmla="*/ 5290 h 10000"/>
                <a:gd name="connsiteX4" fmla="*/ 276 w 13132"/>
                <a:gd name="connsiteY4" fmla="*/ 6187 h 10000"/>
                <a:gd name="connsiteX5" fmla="*/ 890 w 13132"/>
                <a:gd name="connsiteY5" fmla="*/ 6804 h 10000"/>
                <a:gd name="connsiteX6" fmla="*/ 1680 w 13132"/>
                <a:gd name="connsiteY6" fmla="*/ 7339 h 10000"/>
                <a:gd name="connsiteX7" fmla="*/ 2025 w 13132"/>
                <a:gd name="connsiteY7" fmla="*/ 8222 h 10000"/>
                <a:gd name="connsiteX8" fmla="*/ 2827 w 13132"/>
                <a:gd name="connsiteY8" fmla="*/ 8979 h 10000"/>
                <a:gd name="connsiteX9" fmla="*/ 3654 w 13132"/>
                <a:gd name="connsiteY9" fmla="*/ 9535 h 10000"/>
                <a:gd name="connsiteX10" fmla="*/ 5215 w 13132"/>
                <a:gd name="connsiteY10" fmla="*/ 10000 h 10000"/>
                <a:gd name="connsiteX11" fmla="*/ 6843 w 13132"/>
                <a:gd name="connsiteY11" fmla="*/ 9415 h 10000"/>
                <a:gd name="connsiteX12" fmla="*/ 7770 w 13132"/>
                <a:gd name="connsiteY12" fmla="*/ 8799 h 10000"/>
                <a:gd name="connsiteX13" fmla="*/ 8526 w 13132"/>
                <a:gd name="connsiteY13" fmla="*/ 7933 h 10000"/>
                <a:gd name="connsiteX14" fmla="*/ 8966 w 13132"/>
                <a:gd name="connsiteY14" fmla="*/ 6623 h 10000"/>
                <a:gd name="connsiteX15" fmla="*/ 9389 w 13132"/>
                <a:gd name="connsiteY15" fmla="*/ 6533 h 10000"/>
                <a:gd name="connsiteX16" fmla="*/ 9956 w 13132"/>
                <a:gd name="connsiteY16" fmla="*/ 5623 h 10000"/>
                <a:gd name="connsiteX17" fmla="*/ 13132 w 13132"/>
                <a:gd name="connsiteY17" fmla="*/ 5650 h 10000"/>
                <a:gd name="connsiteX18" fmla="*/ 10245 w 13132"/>
                <a:gd name="connsiteY18" fmla="*/ 4292 h 10000"/>
                <a:gd name="connsiteX19" fmla="*/ 9660 w 13132"/>
                <a:gd name="connsiteY19" fmla="*/ 4152 h 10000"/>
                <a:gd name="connsiteX20" fmla="*/ 9445 w 13132"/>
                <a:gd name="connsiteY20" fmla="*/ 4537 h 10000"/>
                <a:gd name="connsiteX21" fmla="*/ 9332 w 13132"/>
                <a:gd name="connsiteY21" fmla="*/ 4369 h 10000"/>
                <a:gd name="connsiteX22" fmla="*/ 9075 w 13132"/>
                <a:gd name="connsiteY22" fmla="*/ 2573 h 10000"/>
                <a:gd name="connsiteX23" fmla="*/ 8014 w 13132"/>
                <a:gd name="connsiteY23" fmla="*/ 916 h 10000"/>
                <a:gd name="connsiteX24" fmla="*/ 5807 w 13132"/>
                <a:gd name="connsiteY24" fmla="*/ 1 h 10000"/>
                <a:gd name="connsiteX25" fmla="*/ 1872 w 13132"/>
                <a:gd name="connsiteY25" fmla="*/ 802 h 10000"/>
                <a:gd name="connsiteX0" fmla="*/ 1872 w 10325"/>
                <a:gd name="connsiteY0" fmla="*/ 802 h 10000"/>
                <a:gd name="connsiteX1" fmla="*/ 924 w 10325"/>
                <a:gd name="connsiteY1" fmla="*/ 4594 h 10000"/>
                <a:gd name="connsiteX2" fmla="*/ 203 w 10325"/>
                <a:gd name="connsiteY2" fmla="*/ 4789 h 10000"/>
                <a:gd name="connsiteX3" fmla="*/ 0 w 10325"/>
                <a:gd name="connsiteY3" fmla="*/ 5290 h 10000"/>
                <a:gd name="connsiteX4" fmla="*/ 276 w 10325"/>
                <a:gd name="connsiteY4" fmla="*/ 6187 h 10000"/>
                <a:gd name="connsiteX5" fmla="*/ 890 w 10325"/>
                <a:gd name="connsiteY5" fmla="*/ 6804 h 10000"/>
                <a:gd name="connsiteX6" fmla="*/ 1680 w 10325"/>
                <a:gd name="connsiteY6" fmla="*/ 7339 h 10000"/>
                <a:gd name="connsiteX7" fmla="*/ 2025 w 10325"/>
                <a:gd name="connsiteY7" fmla="*/ 8222 h 10000"/>
                <a:gd name="connsiteX8" fmla="*/ 2827 w 10325"/>
                <a:gd name="connsiteY8" fmla="*/ 8979 h 10000"/>
                <a:gd name="connsiteX9" fmla="*/ 3654 w 10325"/>
                <a:gd name="connsiteY9" fmla="*/ 9535 h 10000"/>
                <a:gd name="connsiteX10" fmla="*/ 5215 w 10325"/>
                <a:gd name="connsiteY10" fmla="*/ 10000 h 10000"/>
                <a:gd name="connsiteX11" fmla="*/ 6843 w 10325"/>
                <a:gd name="connsiteY11" fmla="*/ 9415 h 10000"/>
                <a:gd name="connsiteX12" fmla="*/ 7770 w 10325"/>
                <a:gd name="connsiteY12" fmla="*/ 8799 h 10000"/>
                <a:gd name="connsiteX13" fmla="*/ 8526 w 10325"/>
                <a:gd name="connsiteY13" fmla="*/ 7933 h 10000"/>
                <a:gd name="connsiteX14" fmla="*/ 8966 w 10325"/>
                <a:gd name="connsiteY14" fmla="*/ 6623 h 10000"/>
                <a:gd name="connsiteX15" fmla="*/ 9389 w 10325"/>
                <a:gd name="connsiteY15" fmla="*/ 6533 h 10000"/>
                <a:gd name="connsiteX16" fmla="*/ 9956 w 10325"/>
                <a:gd name="connsiteY16" fmla="*/ 5623 h 10000"/>
                <a:gd name="connsiteX17" fmla="*/ 10325 w 10325"/>
                <a:gd name="connsiteY17" fmla="*/ 4988 h 10000"/>
                <a:gd name="connsiteX18" fmla="*/ 10245 w 10325"/>
                <a:gd name="connsiteY18" fmla="*/ 4292 h 10000"/>
                <a:gd name="connsiteX19" fmla="*/ 9660 w 10325"/>
                <a:gd name="connsiteY19" fmla="*/ 4152 h 10000"/>
                <a:gd name="connsiteX20" fmla="*/ 9445 w 10325"/>
                <a:gd name="connsiteY20" fmla="*/ 4537 h 10000"/>
                <a:gd name="connsiteX21" fmla="*/ 9332 w 10325"/>
                <a:gd name="connsiteY21" fmla="*/ 4369 h 10000"/>
                <a:gd name="connsiteX22" fmla="*/ 9075 w 10325"/>
                <a:gd name="connsiteY22" fmla="*/ 2573 h 10000"/>
                <a:gd name="connsiteX23" fmla="*/ 8014 w 10325"/>
                <a:gd name="connsiteY23" fmla="*/ 916 h 10000"/>
                <a:gd name="connsiteX24" fmla="*/ 5807 w 10325"/>
                <a:gd name="connsiteY24" fmla="*/ 1 h 10000"/>
                <a:gd name="connsiteX25" fmla="*/ 1872 w 10325"/>
                <a:gd name="connsiteY25" fmla="*/ 802 h 10000"/>
                <a:gd name="connsiteX0" fmla="*/ 1872 w 12804"/>
                <a:gd name="connsiteY0" fmla="*/ 802 h 10000"/>
                <a:gd name="connsiteX1" fmla="*/ 924 w 12804"/>
                <a:gd name="connsiteY1" fmla="*/ 4594 h 10000"/>
                <a:gd name="connsiteX2" fmla="*/ 203 w 12804"/>
                <a:gd name="connsiteY2" fmla="*/ 4789 h 10000"/>
                <a:gd name="connsiteX3" fmla="*/ 0 w 12804"/>
                <a:gd name="connsiteY3" fmla="*/ 5290 h 10000"/>
                <a:gd name="connsiteX4" fmla="*/ 276 w 12804"/>
                <a:gd name="connsiteY4" fmla="*/ 6187 h 10000"/>
                <a:gd name="connsiteX5" fmla="*/ 890 w 12804"/>
                <a:gd name="connsiteY5" fmla="*/ 6804 h 10000"/>
                <a:gd name="connsiteX6" fmla="*/ 1680 w 12804"/>
                <a:gd name="connsiteY6" fmla="*/ 7339 h 10000"/>
                <a:gd name="connsiteX7" fmla="*/ 2025 w 12804"/>
                <a:gd name="connsiteY7" fmla="*/ 8222 h 10000"/>
                <a:gd name="connsiteX8" fmla="*/ 2827 w 12804"/>
                <a:gd name="connsiteY8" fmla="*/ 8979 h 10000"/>
                <a:gd name="connsiteX9" fmla="*/ 3654 w 12804"/>
                <a:gd name="connsiteY9" fmla="*/ 9535 h 10000"/>
                <a:gd name="connsiteX10" fmla="*/ 5215 w 12804"/>
                <a:gd name="connsiteY10" fmla="*/ 10000 h 10000"/>
                <a:gd name="connsiteX11" fmla="*/ 6843 w 12804"/>
                <a:gd name="connsiteY11" fmla="*/ 9415 h 10000"/>
                <a:gd name="connsiteX12" fmla="*/ 7770 w 12804"/>
                <a:gd name="connsiteY12" fmla="*/ 8799 h 10000"/>
                <a:gd name="connsiteX13" fmla="*/ 8526 w 12804"/>
                <a:gd name="connsiteY13" fmla="*/ 7933 h 10000"/>
                <a:gd name="connsiteX14" fmla="*/ 8966 w 12804"/>
                <a:gd name="connsiteY14" fmla="*/ 6623 h 10000"/>
                <a:gd name="connsiteX15" fmla="*/ 9389 w 12804"/>
                <a:gd name="connsiteY15" fmla="*/ 6533 h 10000"/>
                <a:gd name="connsiteX16" fmla="*/ 9956 w 12804"/>
                <a:gd name="connsiteY16" fmla="*/ 5623 h 10000"/>
                <a:gd name="connsiteX17" fmla="*/ 10325 w 12804"/>
                <a:gd name="connsiteY17" fmla="*/ 4988 h 10000"/>
                <a:gd name="connsiteX18" fmla="*/ 12803 w 12804"/>
                <a:gd name="connsiteY18" fmla="*/ 3108 h 10000"/>
                <a:gd name="connsiteX19" fmla="*/ 9660 w 12804"/>
                <a:gd name="connsiteY19" fmla="*/ 4152 h 10000"/>
                <a:gd name="connsiteX20" fmla="*/ 9445 w 12804"/>
                <a:gd name="connsiteY20" fmla="*/ 4537 h 10000"/>
                <a:gd name="connsiteX21" fmla="*/ 9332 w 12804"/>
                <a:gd name="connsiteY21" fmla="*/ 4369 h 10000"/>
                <a:gd name="connsiteX22" fmla="*/ 9075 w 12804"/>
                <a:gd name="connsiteY22" fmla="*/ 2573 h 10000"/>
                <a:gd name="connsiteX23" fmla="*/ 8014 w 12804"/>
                <a:gd name="connsiteY23" fmla="*/ 916 h 10000"/>
                <a:gd name="connsiteX24" fmla="*/ 5807 w 12804"/>
                <a:gd name="connsiteY24" fmla="*/ 1 h 10000"/>
                <a:gd name="connsiteX25" fmla="*/ 1872 w 12804"/>
                <a:gd name="connsiteY25" fmla="*/ 802 h 10000"/>
                <a:gd name="connsiteX0" fmla="*/ 1872 w 10424"/>
                <a:gd name="connsiteY0" fmla="*/ 802 h 10000"/>
                <a:gd name="connsiteX1" fmla="*/ 924 w 10424"/>
                <a:gd name="connsiteY1" fmla="*/ 4594 h 10000"/>
                <a:gd name="connsiteX2" fmla="*/ 203 w 10424"/>
                <a:gd name="connsiteY2" fmla="*/ 4789 h 10000"/>
                <a:gd name="connsiteX3" fmla="*/ 0 w 10424"/>
                <a:gd name="connsiteY3" fmla="*/ 5290 h 10000"/>
                <a:gd name="connsiteX4" fmla="*/ 276 w 10424"/>
                <a:gd name="connsiteY4" fmla="*/ 6187 h 10000"/>
                <a:gd name="connsiteX5" fmla="*/ 890 w 10424"/>
                <a:gd name="connsiteY5" fmla="*/ 6804 h 10000"/>
                <a:gd name="connsiteX6" fmla="*/ 1680 w 10424"/>
                <a:gd name="connsiteY6" fmla="*/ 7339 h 10000"/>
                <a:gd name="connsiteX7" fmla="*/ 2025 w 10424"/>
                <a:gd name="connsiteY7" fmla="*/ 8222 h 10000"/>
                <a:gd name="connsiteX8" fmla="*/ 2827 w 10424"/>
                <a:gd name="connsiteY8" fmla="*/ 8979 h 10000"/>
                <a:gd name="connsiteX9" fmla="*/ 3654 w 10424"/>
                <a:gd name="connsiteY9" fmla="*/ 9535 h 10000"/>
                <a:gd name="connsiteX10" fmla="*/ 5215 w 10424"/>
                <a:gd name="connsiteY10" fmla="*/ 10000 h 10000"/>
                <a:gd name="connsiteX11" fmla="*/ 6843 w 10424"/>
                <a:gd name="connsiteY11" fmla="*/ 9415 h 10000"/>
                <a:gd name="connsiteX12" fmla="*/ 7770 w 10424"/>
                <a:gd name="connsiteY12" fmla="*/ 8799 h 10000"/>
                <a:gd name="connsiteX13" fmla="*/ 8526 w 10424"/>
                <a:gd name="connsiteY13" fmla="*/ 7933 h 10000"/>
                <a:gd name="connsiteX14" fmla="*/ 8966 w 10424"/>
                <a:gd name="connsiteY14" fmla="*/ 6623 h 10000"/>
                <a:gd name="connsiteX15" fmla="*/ 9389 w 10424"/>
                <a:gd name="connsiteY15" fmla="*/ 6533 h 10000"/>
                <a:gd name="connsiteX16" fmla="*/ 9956 w 10424"/>
                <a:gd name="connsiteY16" fmla="*/ 5623 h 10000"/>
                <a:gd name="connsiteX17" fmla="*/ 10325 w 10424"/>
                <a:gd name="connsiteY17" fmla="*/ 4988 h 10000"/>
                <a:gd name="connsiteX18" fmla="*/ 10410 w 10424"/>
                <a:gd name="connsiteY18" fmla="*/ 4327 h 10000"/>
                <a:gd name="connsiteX19" fmla="*/ 9660 w 10424"/>
                <a:gd name="connsiteY19" fmla="*/ 4152 h 10000"/>
                <a:gd name="connsiteX20" fmla="*/ 9445 w 10424"/>
                <a:gd name="connsiteY20" fmla="*/ 4537 h 10000"/>
                <a:gd name="connsiteX21" fmla="*/ 9332 w 10424"/>
                <a:gd name="connsiteY21" fmla="*/ 4369 h 10000"/>
                <a:gd name="connsiteX22" fmla="*/ 9075 w 10424"/>
                <a:gd name="connsiteY22" fmla="*/ 2573 h 10000"/>
                <a:gd name="connsiteX23" fmla="*/ 8014 w 10424"/>
                <a:gd name="connsiteY23" fmla="*/ 916 h 10000"/>
                <a:gd name="connsiteX24" fmla="*/ 5807 w 10424"/>
                <a:gd name="connsiteY24" fmla="*/ 1 h 10000"/>
                <a:gd name="connsiteX25" fmla="*/ 1872 w 1042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27 w 10548"/>
                <a:gd name="connsiteY2" fmla="*/ 478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2632 w 11184"/>
                <a:gd name="connsiteY0" fmla="*/ 802 h 10000"/>
                <a:gd name="connsiteX1" fmla="*/ 1684 w 11184"/>
                <a:gd name="connsiteY1" fmla="*/ 4594 h 10000"/>
                <a:gd name="connsiteX2" fmla="*/ 14 w 11184"/>
                <a:gd name="connsiteY2" fmla="*/ 2525 h 10000"/>
                <a:gd name="connsiteX3" fmla="*/ 636 w 11184"/>
                <a:gd name="connsiteY3" fmla="*/ 5290 h 10000"/>
                <a:gd name="connsiteX4" fmla="*/ 1036 w 11184"/>
                <a:gd name="connsiteY4" fmla="*/ 6187 h 10000"/>
                <a:gd name="connsiteX5" fmla="*/ 1650 w 11184"/>
                <a:gd name="connsiteY5" fmla="*/ 6804 h 10000"/>
                <a:gd name="connsiteX6" fmla="*/ 2440 w 11184"/>
                <a:gd name="connsiteY6" fmla="*/ 7339 h 10000"/>
                <a:gd name="connsiteX7" fmla="*/ 2785 w 11184"/>
                <a:gd name="connsiteY7" fmla="*/ 8222 h 10000"/>
                <a:gd name="connsiteX8" fmla="*/ 3587 w 11184"/>
                <a:gd name="connsiteY8" fmla="*/ 8979 h 10000"/>
                <a:gd name="connsiteX9" fmla="*/ 4414 w 11184"/>
                <a:gd name="connsiteY9" fmla="*/ 9535 h 10000"/>
                <a:gd name="connsiteX10" fmla="*/ 5975 w 11184"/>
                <a:gd name="connsiteY10" fmla="*/ 10000 h 10000"/>
                <a:gd name="connsiteX11" fmla="*/ 7603 w 11184"/>
                <a:gd name="connsiteY11" fmla="*/ 9415 h 10000"/>
                <a:gd name="connsiteX12" fmla="*/ 8530 w 11184"/>
                <a:gd name="connsiteY12" fmla="*/ 8799 h 10000"/>
                <a:gd name="connsiteX13" fmla="*/ 9286 w 11184"/>
                <a:gd name="connsiteY13" fmla="*/ 7933 h 10000"/>
                <a:gd name="connsiteX14" fmla="*/ 9726 w 11184"/>
                <a:gd name="connsiteY14" fmla="*/ 6623 h 10000"/>
                <a:gd name="connsiteX15" fmla="*/ 10149 w 11184"/>
                <a:gd name="connsiteY15" fmla="*/ 6533 h 10000"/>
                <a:gd name="connsiteX16" fmla="*/ 10716 w 11184"/>
                <a:gd name="connsiteY16" fmla="*/ 5623 h 10000"/>
                <a:gd name="connsiteX17" fmla="*/ 11085 w 11184"/>
                <a:gd name="connsiteY17" fmla="*/ 4988 h 10000"/>
                <a:gd name="connsiteX18" fmla="*/ 11170 w 11184"/>
                <a:gd name="connsiteY18" fmla="*/ 4327 h 10000"/>
                <a:gd name="connsiteX19" fmla="*/ 10420 w 11184"/>
                <a:gd name="connsiteY19" fmla="*/ 4152 h 10000"/>
                <a:gd name="connsiteX20" fmla="*/ 10205 w 11184"/>
                <a:gd name="connsiteY20" fmla="*/ 4537 h 10000"/>
                <a:gd name="connsiteX21" fmla="*/ 10092 w 11184"/>
                <a:gd name="connsiteY21" fmla="*/ 4369 h 10000"/>
                <a:gd name="connsiteX22" fmla="*/ 9835 w 11184"/>
                <a:gd name="connsiteY22" fmla="*/ 2573 h 10000"/>
                <a:gd name="connsiteX23" fmla="*/ 8774 w 11184"/>
                <a:gd name="connsiteY23" fmla="*/ 916 h 10000"/>
                <a:gd name="connsiteX24" fmla="*/ 6567 w 11184"/>
                <a:gd name="connsiteY24" fmla="*/ 1 h 10000"/>
                <a:gd name="connsiteX25" fmla="*/ 2632 w 11184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368 w 10548"/>
                <a:gd name="connsiteY2" fmla="*/ 4684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93 w 10548"/>
                <a:gd name="connsiteY2" fmla="*/ 2898 h 10000"/>
                <a:gd name="connsiteX3" fmla="*/ 368 w 10548"/>
                <a:gd name="connsiteY3" fmla="*/ 4684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2389 w 10941"/>
                <a:gd name="connsiteY0" fmla="*/ 802 h 10000"/>
                <a:gd name="connsiteX1" fmla="*/ 1441 w 10941"/>
                <a:gd name="connsiteY1" fmla="*/ 4594 h 10000"/>
                <a:gd name="connsiteX2" fmla="*/ 686 w 10941"/>
                <a:gd name="connsiteY2" fmla="*/ 2898 h 10000"/>
                <a:gd name="connsiteX3" fmla="*/ 18 w 10941"/>
                <a:gd name="connsiteY3" fmla="*/ 4440 h 10000"/>
                <a:gd name="connsiteX4" fmla="*/ 393 w 10941"/>
                <a:gd name="connsiteY4" fmla="*/ 5290 h 10000"/>
                <a:gd name="connsiteX5" fmla="*/ 793 w 10941"/>
                <a:gd name="connsiteY5" fmla="*/ 6187 h 10000"/>
                <a:gd name="connsiteX6" fmla="*/ 1407 w 10941"/>
                <a:gd name="connsiteY6" fmla="*/ 6804 h 10000"/>
                <a:gd name="connsiteX7" fmla="*/ 2197 w 10941"/>
                <a:gd name="connsiteY7" fmla="*/ 7339 h 10000"/>
                <a:gd name="connsiteX8" fmla="*/ 2542 w 10941"/>
                <a:gd name="connsiteY8" fmla="*/ 8222 h 10000"/>
                <a:gd name="connsiteX9" fmla="*/ 3344 w 10941"/>
                <a:gd name="connsiteY9" fmla="*/ 8979 h 10000"/>
                <a:gd name="connsiteX10" fmla="*/ 4171 w 10941"/>
                <a:gd name="connsiteY10" fmla="*/ 9535 h 10000"/>
                <a:gd name="connsiteX11" fmla="*/ 5732 w 10941"/>
                <a:gd name="connsiteY11" fmla="*/ 10000 h 10000"/>
                <a:gd name="connsiteX12" fmla="*/ 7360 w 10941"/>
                <a:gd name="connsiteY12" fmla="*/ 9415 h 10000"/>
                <a:gd name="connsiteX13" fmla="*/ 8287 w 10941"/>
                <a:gd name="connsiteY13" fmla="*/ 8799 h 10000"/>
                <a:gd name="connsiteX14" fmla="*/ 9043 w 10941"/>
                <a:gd name="connsiteY14" fmla="*/ 7933 h 10000"/>
                <a:gd name="connsiteX15" fmla="*/ 9483 w 10941"/>
                <a:gd name="connsiteY15" fmla="*/ 6623 h 10000"/>
                <a:gd name="connsiteX16" fmla="*/ 9906 w 10941"/>
                <a:gd name="connsiteY16" fmla="*/ 6533 h 10000"/>
                <a:gd name="connsiteX17" fmla="*/ 10473 w 10941"/>
                <a:gd name="connsiteY17" fmla="*/ 5623 h 10000"/>
                <a:gd name="connsiteX18" fmla="*/ 10842 w 10941"/>
                <a:gd name="connsiteY18" fmla="*/ 4988 h 10000"/>
                <a:gd name="connsiteX19" fmla="*/ 10927 w 10941"/>
                <a:gd name="connsiteY19" fmla="*/ 4327 h 10000"/>
                <a:gd name="connsiteX20" fmla="*/ 10177 w 10941"/>
                <a:gd name="connsiteY20" fmla="*/ 4152 h 10000"/>
                <a:gd name="connsiteX21" fmla="*/ 9962 w 10941"/>
                <a:gd name="connsiteY21" fmla="*/ 4537 h 10000"/>
                <a:gd name="connsiteX22" fmla="*/ 9849 w 10941"/>
                <a:gd name="connsiteY22" fmla="*/ 4369 h 10000"/>
                <a:gd name="connsiteX23" fmla="*/ 9592 w 10941"/>
                <a:gd name="connsiteY23" fmla="*/ 2573 h 10000"/>
                <a:gd name="connsiteX24" fmla="*/ 8531 w 10941"/>
                <a:gd name="connsiteY24" fmla="*/ 916 h 10000"/>
                <a:gd name="connsiteX25" fmla="*/ 6324 w 10941"/>
                <a:gd name="connsiteY25" fmla="*/ 1 h 10000"/>
                <a:gd name="connsiteX26" fmla="*/ 2389 w 10941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743 w 10998"/>
                <a:gd name="connsiteY2" fmla="*/ 2898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446 w 10998"/>
                <a:gd name="connsiteY0" fmla="*/ 802 h 10000"/>
                <a:gd name="connsiteX1" fmla="*/ 1498 w 10998"/>
                <a:gd name="connsiteY1" fmla="*/ 4594 h 10000"/>
                <a:gd name="connsiteX2" fmla="*/ 867 w 10998"/>
                <a:gd name="connsiteY2" fmla="*/ 4779 h 10000"/>
                <a:gd name="connsiteX3" fmla="*/ 75 w 10998"/>
                <a:gd name="connsiteY3" fmla="*/ 4440 h 10000"/>
                <a:gd name="connsiteX4" fmla="*/ 450 w 10998"/>
                <a:gd name="connsiteY4" fmla="*/ 5290 h 10000"/>
                <a:gd name="connsiteX5" fmla="*/ 850 w 10998"/>
                <a:gd name="connsiteY5" fmla="*/ 6187 h 10000"/>
                <a:gd name="connsiteX6" fmla="*/ 1464 w 10998"/>
                <a:gd name="connsiteY6" fmla="*/ 6804 h 10000"/>
                <a:gd name="connsiteX7" fmla="*/ 2254 w 10998"/>
                <a:gd name="connsiteY7" fmla="*/ 7339 h 10000"/>
                <a:gd name="connsiteX8" fmla="*/ 2599 w 10998"/>
                <a:gd name="connsiteY8" fmla="*/ 8222 h 10000"/>
                <a:gd name="connsiteX9" fmla="*/ 3401 w 10998"/>
                <a:gd name="connsiteY9" fmla="*/ 8979 h 10000"/>
                <a:gd name="connsiteX10" fmla="*/ 4228 w 10998"/>
                <a:gd name="connsiteY10" fmla="*/ 9535 h 10000"/>
                <a:gd name="connsiteX11" fmla="*/ 5789 w 10998"/>
                <a:gd name="connsiteY11" fmla="*/ 10000 h 10000"/>
                <a:gd name="connsiteX12" fmla="*/ 7417 w 10998"/>
                <a:gd name="connsiteY12" fmla="*/ 9415 h 10000"/>
                <a:gd name="connsiteX13" fmla="*/ 8344 w 10998"/>
                <a:gd name="connsiteY13" fmla="*/ 8799 h 10000"/>
                <a:gd name="connsiteX14" fmla="*/ 9100 w 10998"/>
                <a:gd name="connsiteY14" fmla="*/ 7933 h 10000"/>
                <a:gd name="connsiteX15" fmla="*/ 9540 w 10998"/>
                <a:gd name="connsiteY15" fmla="*/ 6623 h 10000"/>
                <a:gd name="connsiteX16" fmla="*/ 9963 w 10998"/>
                <a:gd name="connsiteY16" fmla="*/ 6533 h 10000"/>
                <a:gd name="connsiteX17" fmla="*/ 10530 w 10998"/>
                <a:gd name="connsiteY17" fmla="*/ 5623 h 10000"/>
                <a:gd name="connsiteX18" fmla="*/ 10899 w 10998"/>
                <a:gd name="connsiteY18" fmla="*/ 4988 h 10000"/>
                <a:gd name="connsiteX19" fmla="*/ 10984 w 10998"/>
                <a:gd name="connsiteY19" fmla="*/ 4327 h 10000"/>
                <a:gd name="connsiteX20" fmla="*/ 10234 w 10998"/>
                <a:gd name="connsiteY20" fmla="*/ 4152 h 10000"/>
                <a:gd name="connsiteX21" fmla="*/ 10019 w 10998"/>
                <a:gd name="connsiteY21" fmla="*/ 4537 h 10000"/>
                <a:gd name="connsiteX22" fmla="*/ 9906 w 10998"/>
                <a:gd name="connsiteY22" fmla="*/ 4369 h 10000"/>
                <a:gd name="connsiteX23" fmla="*/ 9649 w 10998"/>
                <a:gd name="connsiteY23" fmla="*/ 2573 h 10000"/>
                <a:gd name="connsiteX24" fmla="*/ 8588 w 10998"/>
                <a:gd name="connsiteY24" fmla="*/ 916 h 10000"/>
                <a:gd name="connsiteX25" fmla="*/ 6381 w 10998"/>
                <a:gd name="connsiteY25" fmla="*/ 1 h 10000"/>
                <a:gd name="connsiteX26" fmla="*/ 2446 w 10998"/>
                <a:gd name="connsiteY26" fmla="*/ 802 h 10000"/>
                <a:gd name="connsiteX0" fmla="*/ 2214 w 10766"/>
                <a:gd name="connsiteY0" fmla="*/ 802 h 10000"/>
                <a:gd name="connsiteX1" fmla="*/ 1266 w 10766"/>
                <a:gd name="connsiteY1" fmla="*/ 4594 h 10000"/>
                <a:gd name="connsiteX2" fmla="*/ 635 w 10766"/>
                <a:gd name="connsiteY2" fmla="*/ 4779 h 10000"/>
                <a:gd name="connsiteX3" fmla="*/ 338 w 10766"/>
                <a:gd name="connsiteY3" fmla="*/ 4893 h 10000"/>
                <a:gd name="connsiteX4" fmla="*/ 218 w 10766"/>
                <a:gd name="connsiteY4" fmla="*/ 5290 h 10000"/>
                <a:gd name="connsiteX5" fmla="*/ 618 w 10766"/>
                <a:gd name="connsiteY5" fmla="*/ 6187 h 10000"/>
                <a:gd name="connsiteX6" fmla="*/ 1232 w 10766"/>
                <a:gd name="connsiteY6" fmla="*/ 6804 h 10000"/>
                <a:gd name="connsiteX7" fmla="*/ 2022 w 10766"/>
                <a:gd name="connsiteY7" fmla="*/ 7339 h 10000"/>
                <a:gd name="connsiteX8" fmla="*/ 2367 w 10766"/>
                <a:gd name="connsiteY8" fmla="*/ 8222 h 10000"/>
                <a:gd name="connsiteX9" fmla="*/ 3169 w 10766"/>
                <a:gd name="connsiteY9" fmla="*/ 8979 h 10000"/>
                <a:gd name="connsiteX10" fmla="*/ 3996 w 10766"/>
                <a:gd name="connsiteY10" fmla="*/ 9535 h 10000"/>
                <a:gd name="connsiteX11" fmla="*/ 5557 w 10766"/>
                <a:gd name="connsiteY11" fmla="*/ 10000 h 10000"/>
                <a:gd name="connsiteX12" fmla="*/ 7185 w 10766"/>
                <a:gd name="connsiteY12" fmla="*/ 9415 h 10000"/>
                <a:gd name="connsiteX13" fmla="*/ 8112 w 10766"/>
                <a:gd name="connsiteY13" fmla="*/ 8799 h 10000"/>
                <a:gd name="connsiteX14" fmla="*/ 8868 w 10766"/>
                <a:gd name="connsiteY14" fmla="*/ 7933 h 10000"/>
                <a:gd name="connsiteX15" fmla="*/ 9308 w 10766"/>
                <a:gd name="connsiteY15" fmla="*/ 6623 h 10000"/>
                <a:gd name="connsiteX16" fmla="*/ 9731 w 10766"/>
                <a:gd name="connsiteY16" fmla="*/ 6533 h 10000"/>
                <a:gd name="connsiteX17" fmla="*/ 10298 w 10766"/>
                <a:gd name="connsiteY17" fmla="*/ 5623 h 10000"/>
                <a:gd name="connsiteX18" fmla="*/ 10667 w 10766"/>
                <a:gd name="connsiteY18" fmla="*/ 4988 h 10000"/>
                <a:gd name="connsiteX19" fmla="*/ 10752 w 10766"/>
                <a:gd name="connsiteY19" fmla="*/ 4327 h 10000"/>
                <a:gd name="connsiteX20" fmla="*/ 10002 w 10766"/>
                <a:gd name="connsiteY20" fmla="*/ 4152 h 10000"/>
                <a:gd name="connsiteX21" fmla="*/ 9787 w 10766"/>
                <a:gd name="connsiteY21" fmla="*/ 4537 h 10000"/>
                <a:gd name="connsiteX22" fmla="*/ 9674 w 10766"/>
                <a:gd name="connsiteY22" fmla="*/ 4369 h 10000"/>
                <a:gd name="connsiteX23" fmla="*/ 9417 w 10766"/>
                <a:gd name="connsiteY23" fmla="*/ 2573 h 10000"/>
                <a:gd name="connsiteX24" fmla="*/ 8356 w 10766"/>
                <a:gd name="connsiteY24" fmla="*/ 916 h 10000"/>
                <a:gd name="connsiteX25" fmla="*/ 6149 w 10766"/>
                <a:gd name="connsiteY25" fmla="*/ 1 h 10000"/>
                <a:gd name="connsiteX26" fmla="*/ 2214 w 10766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17 w 10548"/>
                <a:gd name="connsiteY2" fmla="*/ 4779 h 10000"/>
                <a:gd name="connsiteX3" fmla="*/ 120 w 10548"/>
                <a:gd name="connsiteY3" fmla="*/ 4893 h 10000"/>
                <a:gd name="connsiteX4" fmla="*/ 0 w 10548"/>
                <a:gd name="connsiteY4" fmla="*/ 5290 h 10000"/>
                <a:gd name="connsiteX5" fmla="*/ 400 w 10548"/>
                <a:gd name="connsiteY5" fmla="*/ 6187 h 10000"/>
                <a:gd name="connsiteX6" fmla="*/ 1014 w 10548"/>
                <a:gd name="connsiteY6" fmla="*/ 6804 h 10000"/>
                <a:gd name="connsiteX7" fmla="*/ 1804 w 10548"/>
                <a:gd name="connsiteY7" fmla="*/ 7339 h 10000"/>
                <a:gd name="connsiteX8" fmla="*/ 2149 w 10548"/>
                <a:gd name="connsiteY8" fmla="*/ 8222 h 10000"/>
                <a:gd name="connsiteX9" fmla="*/ 2951 w 10548"/>
                <a:gd name="connsiteY9" fmla="*/ 8979 h 10000"/>
                <a:gd name="connsiteX10" fmla="*/ 3778 w 10548"/>
                <a:gd name="connsiteY10" fmla="*/ 9535 h 10000"/>
                <a:gd name="connsiteX11" fmla="*/ 5339 w 10548"/>
                <a:gd name="connsiteY11" fmla="*/ 10000 h 10000"/>
                <a:gd name="connsiteX12" fmla="*/ 6967 w 10548"/>
                <a:gd name="connsiteY12" fmla="*/ 9415 h 10000"/>
                <a:gd name="connsiteX13" fmla="*/ 7894 w 10548"/>
                <a:gd name="connsiteY13" fmla="*/ 8799 h 10000"/>
                <a:gd name="connsiteX14" fmla="*/ 8650 w 10548"/>
                <a:gd name="connsiteY14" fmla="*/ 7933 h 10000"/>
                <a:gd name="connsiteX15" fmla="*/ 9090 w 10548"/>
                <a:gd name="connsiteY15" fmla="*/ 6623 h 10000"/>
                <a:gd name="connsiteX16" fmla="*/ 9513 w 10548"/>
                <a:gd name="connsiteY16" fmla="*/ 6533 h 10000"/>
                <a:gd name="connsiteX17" fmla="*/ 10080 w 10548"/>
                <a:gd name="connsiteY17" fmla="*/ 5623 h 10000"/>
                <a:gd name="connsiteX18" fmla="*/ 10449 w 10548"/>
                <a:gd name="connsiteY18" fmla="*/ 4988 h 10000"/>
                <a:gd name="connsiteX19" fmla="*/ 10534 w 10548"/>
                <a:gd name="connsiteY19" fmla="*/ 4327 h 10000"/>
                <a:gd name="connsiteX20" fmla="*/ 9784 w 10548"/>
                <a:gd name="connsiteY20" fmla="*/ 4152 h 10000"/>
                <a:gd name="connsiteX21" fmla="*/ 9569 w 10548"/>
                <a:gd name="connsiteY21" fmla="*/ 4537 h 10000"/>
                <a:gd name="connsiteX22" fmla="*/ 9456 w 10548"/>
                <a:gd name="connsiteY22" fmla="*/ 4369 h 10000"/>
                <a:gd name="connsiteX23" fmla="*/ 9199 w 10548"/>
                <a:gd name="connsiteY23" fmla="*/ 2573 h 10000"/>
                <a:gd name="connsiteX24" fmla="*/ 8138 w 10548"/>
                <a:gd name="connsiteY24" fmla="*/ 916 h 10000"/>
                <a:gd name="connsiteX25" fmla="*/ 5931 w 10548"/>
                <a:gd name="connsiteY25" fmla="*/ 1 h 10000"/>
                <a:gd name="connsiteX26" fmla="*/ 1996 w 10548"/>
                <a:gd name="connsiteY26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120 w 10548"/>
                <a:gd name="connsiteY2" fmla="*/ 4893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450 w 10548"/>
                <a:gd name="connsiteY2" fmla="*/ 4719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1996 w 10548"/>
                <a:gd name="connsiteY0" fmla="*/ 802 h 10000"/>
                <a:gd name="connsiteX1" fmla="*/ 1048 w 10548"/>
                <a:gd name="connsiteY1" fmla="*/ 4594 h 10000"/>
                <a:gd name="connsiteX2" fmla="*/ 285 w 10548"/>
                <a:gd name="connsiteY2" fmla="*/ 4615 h 10000"/>
                <a:gd name="connsiteX3" fmla="*/ 0 w 10548"/>
                <a:gd name="connsiteY3" fmla="*/ 5290 h 10000"/>
                <a:gd name="connsiteX4" fmla="*/ 400 w 10548"/>
                <a:gd name="connsiteY4" fmla="*/ 6187 h 10000"/>
                <a:gd name="connsiteX5" fmla="*/ 1014 w 10548"/>
                <a:gd name="connsiteY5" fmla="*/ 6804 h 10000"/>
                <a:gd name="connsiteX6" fmla="*/ 1804 w 10548"/>
                <a:gd name="connsiteY6" fmla="*/ 7339 h 10000"/>
                <a:gd name="connsiteX7" fmla="*/ 2149 w 10548"/>
                <a:gd name="connsiteY7" fmla="*/ 8222 h 10000"/>
                <a:gd name="connsiteX8" fmla="*/ 2951 w 10548"/>
                <a:gd name="connsiteY8" fmla="*/ 8979 h 10000"/>
                <a:gd name="connsiteX9" fmla="*/ 3778 w 10548"/>
                <a:gd name="connsiteY9" fmla="*/ 9535 h 10000"/>
                <a:gd name="connsiteX10" fmla="*/ 5339 w 10548"/>
                <a:gd name="connsiteY10" fmla="*/ 10000 h 10000"/>
                <a:gd name="connsiteX11" fmla="*/ 6967 w 10548"/>
                <a:gd name="connsiteY11" fmla="*/ 9415 h 10000"/>
                <a:gd name="connsiteX12" fmla="*/ 7894 w 10548"/>
                <a:gd name="connsiteY12" fmla="*/ 8799 h 10000"/>
                <a:gd name="connsiteX13" fmla="*/ 8650 w 10548"/>
                <a:gd name="connsiteY13" fmla="*/ 7933 h 10000"/>
                <a:gd name="connsiteX14" fmla="*/ 9090 w 10548"/>
                <a:gd name="connsiteY14" fmla="*/ 6623 h 10000"/>
                <a:gd name="connsiteX15" fmla="*/ 9513 w 10548"/>
                <a:gd name="connsiteY15" fmla="*/ 6533 h 10000"/>
                <a:gd name="connsiteX16" fmla="*/ 10080 w 10548"/>
                <a:gd name="connsiteY16" fmla="*/ 5623 h 10000"/>
                <a:gd name="connsiteX17" fmla="*/ 10449 w 10548"/>
                <a:gd name="connsiteY17" fmla="*/ 4988 h 10000"/>
                <a:gd name="connsiteX18" fmla="*/ 10534 w 10548"/>
                <a:gd name="connsiteY18" fmla="*/ 4327 h 10000"/>
                <a:gd name="connsiteX19" fmla="*/ 9784 w 10548"/>
                <a:gd name="connsiteY19" fmla="*/ 4152 h 10000"/>
                <a:gd name="connsiteX20" fmla="*/ 9569 w 10548"/>
                <a:gd name="connsiteY20" fmla="*/ 4537 h 10000"/>
                <a:gd name="connsiteX21" fmla="*/ 9456 w 10548"/>
                <a:gd name="connsiteY21" fmla="*/ 4369 h 10000"/>
                <a:gd name="connsiteX22" fmla="*/ 9199 w 10548"/>
                <a:gd name="connsiteY22" fmla="*/ 2573 h 10000"/>
                <a:gd name="connsiteX23" fmla="*/ 8138 w 10548"/>
                <a:gd name="connsiteY23" fmla="*/ 916 h 10000"/>
                <a:gd name="connsiteX24" fmla="*/ 5931 w 10548"/>
                <a:gd name="connsiteY24" fmla="*/ 1 h 10000"/>
                <a:gd name="connsiteX25" fmla="*/ 1996 w 10548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4 w 11736"/>
                <a:gd name="connsiteY0" fmla="*/ 802 h 10000"/>
                <a:gd name="connsiteX1" fmla="*/ 2236 w 11736"/>
                <a:gd name="connsiteY1" fmla="*/ 4594 h 10000"/>
                <a:gd name="connsiteX2" fmla="*/ 29 w 11736"/>
                <a:gd name="connsiteY2" fmla="*/ 3744 h 10000"/>
                <a:gd name="connsiteX3" fmla="*/ 1188 w 11736"/>
                <a:gd name="connsiteY3" fmla="*/ 5290 h 10000"/>
                <a:gd name="connsiteX4" fmla="*/ 1588 w 11736"/>
                <a:gd name="connsiteY4" fmla="*/ 6187 h 10000"/>
                <a:gd name="connsiteX5" fmla="*/ 2202 w 11736"/>
                <a:gd name="connsiteY5" fmla="*/ 6804 h 10000"/>
                <a:gd name="connsiteX6" fmla="*/ 2992 w 11736"/>
                <a:gd name="connsiteY6" fmla="*/ 7339 h 10000"/>
                <a:gd name="connsiteX7" fmla="*/ 3337 w 11736"/>
                <a:gd name="connsiteY7" fmla="*/ 8222 h 10000"/>
                <a:gd name="connsiteX8" fmla="*/ 4139 w 11736"/>
                <a:gd name="connsiteY8" fmla="*/ 8979 h 10000"/>
                <a:gd name="connsiteX9" fmla="*/ 4966 w 11736"/>
                <a:gd name="connsiteY9" fmla="*/ 9535 h 10000"/>
                <a:gd name="connsiteX10" fmla="*/ 6527 w 11736"/>
                <a:gd name="connsiteY10" fmla="*/ 10000 h 10000"/>
                <a:gd name="connsiteX11" fmla="*/ 8155 w 11736"/>
                <a:gd name="connsiteY11" fmla="*/ 9415 h 10000"/>
                <a:gd name="connsiteX12" fmla="*/ 9082 w 11736"/>
                <a:gd name="connsiteY12" fmla="*/ 8799 h 10000"/>
                <a:gd name="connsiteX13" fmla="*/ 9838 w 11736"/>
                <a:gd name="connsiteY13" fmla="*/ 7933 h 10000"/>
                <a:gd name="connsiteX14" fmla="*/ 10278 w 11736"/>
                <a:gd name="connsiteY14" fmla="*/ 6623 h 10000"/>
                <a:gd name="connsiteX15" fmla="*/ 10701 w 11736"/>
                <a:gd name="connsiteY15" fmla="*/ 6533 h 10000"/>
                <a:gd name="connsiteX16" fmla="*/ 11268 w 11736"/>
                <a:gd name="connsiteY16" fmla="*/ 5623 h 10000"/>
                <a:gd name="connsiteX17" fmla="*/ 11637 w 11736"/>
                <a:gd name="connsiteY17" fmla="*/ 4988 h 10000"/>
                <a:gd name="connsiteX18" fmla="*/ 11722 w 11736"/>
                <a:gd name="connsiteY18" fmla="*/ 4327 h 10000"/>
                <a:gd name="connsiteX19" fmla="*/ 10972 w 11736"/>
                <a:gd name="connsiteY19" fmla="*/ 4152 h 10000"/>
                <a:gd name="connsiteX20" fmla="*/ 10757 w 11736"/>
                <a:gd name="connsiteY20" fmla="*/ 4537 h 10000"/>
                <a:gd name="connsiteX21" fmla="*/ 10644 w 11736"/>
                <a:gd name="connsiteY21" fmla="*/ 4369 h 10000"/>
                <a:gd name="connsiteX22" fmla="*/ 10387 w 11736"/>
                <a:gd name="connsiteY22" fmla="*/ 2573 h 10000"/>
                <a:gd name="connsiteX23" fmla="*/ 9326 w 11736"/>
                <a:gd name="connsiteY23" fmla="*/ 916 h 10000"/>
                <a:gd name="connsiteX24" fmla="*/ 7119 w 11736"/>
                <a:gd name="connsiteY24" fmla="*/ 1 h 10000"/>
                <a:gd name="connsiteX25" fmla="*/ 3184 w 11736"/>
                <a:gd name="connsiteY25" fmla="*/ 802 h 10000"/>
                <a:gd name="connsiteX0" fmla="*/ 3186 w 11738"/>
                <a:gd name="connsiteY0" fmla="*/ 802 h 10000"/>
                <a:gd name="connsiteX1" fmla="*/ 2238 w 11738"/>
                <a:gd name="connsiteY1" fmla="*/ 4594 h 10000"/>
                <a:gd name="connsiteX2" fmla="*/ 31 w 11738"/>
                <a:gd name="connsiteY2" fmla="*/ 3744 h 10000"/>
                <a:gd name="connsiteX3" fmla="*/ 1066 w 11738"/>
                <a:gd name="connsiteY3" fmla="*/ 5220 h 10000"/>
                <a:gd name="connsiteX4" fmla="*/ 1590 w 11738"/>
                <a:gd name="connsiteY4" fmla="*/ 6187 h 10000"/>
                <a:gd name="connsiteX5" fmla="*/ 2204 w 11738"/>
                <a:gd name="connsiteY5" fmla="*/ 6804 h 10000"/>
                <a:gd name="connsiteX6" fmla="*/ 2994 w 11738"/>
                <a:gd name="connsiteY6" fmla="*/ 7339 h 10000"/>
                <a:gd name="connsiteX7" fmla="*/ 3339 w 11738"/>
                <a:gd name="connsiteY7" fmla="*/ 8222 h 10000"/>
                <a:gd name="connsiteX8" fmla="*/ 4141 w 11738"/>
                <a:gd name="connsiteY8" fmla="*/ 8979 h 10000"/>
                <a:gd name="connsiteX9" fmla="*/ 4968 w 11738"/>
                <a:gd name="connsiteY9" fmla="*/ 9535 h 10000"/>
                <a:gd name="connsiteX10" fmla="*/ 6529 w 11738"/>
                <a:gd name="connsiteY10" fmla="*/ 10000 h 10000"/>
                <a:gd name="connsiteX11" fmla="*/ 8157 w 11738"/>
                <a:gd name="connsiteY11" fmla="*/ 9415 h 10000"/>
                <a:gd name="connsiteX12" fmla="*/ 9084 w 11738"/>
                <a:gd name="connsiteY12" fmla="*/ 8799 h 10000"/>
                <a:gd name="connsiteX13" fmla="*/ 9840 w 11738"/>
                <a:gd name="connsiteY13" fmla="*/ 7933 h 10000"/>
                <a:gd name="connsiteX14" fmla="*/ 10280 w 11738"/>
                <a:gd name="connsiteY14" fmla="*/ 6623 h 10000"/>
                <a:gd name="connsiteX15" fmla="*/ 10703 w 11738"/>
                <a:gd name="connsiteY15" fmla="*/ 6533 h 10000"/>
                <a:gd name="connsiteX16" fmla="*/ 11270 w 11738"/>
                <a:gd name="connsiteY16" fmla="*/ 5623 h 10000"/>
                <a:gd name="connsiteX17" fmla="*/ 11639 w 11738"/>
                <a:gd name="connsiteY17" fmla="*/ 4988 h 10000"/>
                <a:gd name="connsiteX18" fmla="*/ 11724 w 11738"/>
                <a:gd name="connsiteY18" fmla="*/ 4327 h 10000"/>
                <a:gd name="connsiteX19" fmla="*/ 10974 w 11738"/>
                <a:gd name="connsiteY19" fmla="*/ 4152 h 10000"/>
                <a:gd name="connsiteX20" fmla="*/ 10759 w 11738"/>
                <a:gd name="connsiteY20" fmla="*/ 4537 h 10000"/>
                <a:gd name="connsiteX21" fmla="*/ 10646 w 11738"/>
                <a:gd name="connsiteY21" fmla="*/ 4369 h 10000"/>
                <a:gd name="connsiteX22" fmla="*/ 10389 w 11738"/>
                <a:gd name="connsiteY22" fmla="*/ 2573 h 10000"/>
                <a:gd name="connsiteX23" fmla="*/ 9328 w 11738"/>
                <a:gd name="connsiteY23" fmla="*/ 916 h 10000"/>
                <a:gd name="connsiteX24" fmla="*/ 7121 w 11738"/>
                <a:gd name="connsiteY24" fmla="*/ 1 h 10000"/>
                <a:gd name="connsiteX25" fmla="*/ 3186 w 11738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928 w 10672"/>
                <a:gd name="connsiteY5" fmla="*/ 7339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273 w 10672"/>
                <a:gd name="connsiteY6" fmla="*/ 8222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2314 w 10672"/>
                <a:gd name="connsiteY6" fmla="*/ 8396 h 10000"/>
                <a:gd name="connsiteX7" fmla="*/ 3075 w 10672"/>
                <a:gd name="connsiteY7" fmla="*/ 8979 h 10000"/>
                <a:gd name="connsiteX8" fmla="*/ 3902 w 10672"/>
                <a:gd name="connsiteY8" fmla="*/ 9535 h 10000"/>
                <a:gd name="connsiteX9" fmla="*/ 5463 w 10672"/>
                <a:gd name="connsiteY9" fmla="*/ 10000 h 10000"/>
                <a:gd name="connsiteX10" fmla="*/ 7091 w 10672"/>
                <a:gd name="connsiteY10" fmla="*/ 9415 h 10000"/>
                <a:gd name="connsiteX11" fmla="*/ 8018 w 10672"/>
                <a:gd name="connsiteY11" fmla="*/ 8799 h 10000"/>
                <a:gd name="connsiteX12" fmla="*/ 8774 w 10672"/>
                <a:gd name="connsiteY12" fmla="*/ 7933 h 10000"/>
                <a:gd name="connsiteX13" fmla="*/ 9214 w 10672"/>
                <a:gd name="connsiteY13" fmla="*/ 6623 h 10000"/>
                <a:gd name="connsiteX14" fmla="*/ 9637 w 10672"/>
                <a:gd name="connsiteY14" fmla="*/ 6533 h 10000"/>
                <a:gd name="connsiteX15" fmla="*/ 10204 w 10672"/>
                <a:gd name="connsiteY15" fmla="*/ 5623 h 10000"/>
                <a:gd name="connsiteX16" fmla="*/ 10573 w 10672"/>
                <a:gd name="connsiteY16" fmla="*/ 4988 h 10000"/>
                <a:gd name="connsiteX17" fmla="*/ 10658 w 10672"/>
                <a:gd name="connsiteY17" fmla="*/ 4327 h 10000"/>
                <a:gd name="connsiteX18" fmla="*/ 9908 w 10672"/>
                <a:gd name="connsiteY18" fmla="*/ 4152 h 10000"/>
                <a:gd name="connsiteX19" fmla="*/ 9693 w 10672"/>
                <a:gd name="connsiteY19" fmla="*/ 4537 h 10000"/>
                <a:gd name="connsiteX20" fmla="*/ 9580 w 10672"/>
                <a:gd name="connsiteY20" fmla="*/ 4369 h 10000"/>
                <a:gd name="connsiteX21" fmla="*/ 9323 w 10672"/>
                <a:gd name="connsiteY21" fmla="*/ 2573 h 10000"/>
                <a:gd name="connsiteX22" fmla="*/ 8262 w 10672"/>
                <a:gd name="connsiteY22" fmla="*/ 916 h 10000"/>
                <a:gd name="connsiteX23" fmla="*/ 6055 w 10672"/>
                <a:gd name="connsiteY23" fmla="*/ 1 h 10000"/>
                <a:gd name="connsiteX24" fmla="*/ 2120 w 10672"/>
                <a:gd name="connsiteY24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722 w 10672"/>
                <a:gd name="connsiteY5" fmla="*/ 7200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649 w 10672"/>
                <a:gd name="connsiteY5" fmla="*/ 7827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203 w 10672"/>
                <a:gd name="connsiteY6" fmla="*/ 8611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314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04 w 10672"/>
                <a:gd name="connsiteY16" fmla="*/ 5623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672"/>
                <a:gd name="connsiteY0" fmla="*/ 802 h 10000"/>
                <a:gd name="connsiteX1" fmla="*/ 1172 w 10672"/>
                <a:gd name="connsiteY1" fmla="*/ 4594 h 10000"/>
                <a:gd name="connsiteX2" fmla="*/ 0 w 10672"/>
                <a:gd name="connsiteY2" fmla="*/ 5220 h 10000"/>
                <a:gd name="connsiteX3" fmla="*/ 524 w 10672"/>
                <a:gd name="connsiteY3" fmla="*/ 6187 h 10000"/>
                <a:gd name="connsiteX4" fmla="*/ 1138 w 10672"/>
                <a:gd name="connsiteY4" fmla="*/ 6804 h 10000"/>
                <a:gd name="connsiteX5" fmla="*/ 1598 w 10672"/>
                <a:gd name="connsiteY5" fmla="*/ 7165 h 10000"/>
                <a:gd name="connsiteX6" fmla="*/ 1904 w 10672"/>
                <a:gd name="connsiteY6" fmla="*/ 7322 h 10000"/>
                <a:gd name="connsiteX7" fmla="*/ 2449 w 10672"/>
                <a:gd name="connsiteY7" fmla="*/ 8396 h 10000"/>
                <a:gd name="connsiteX8" fmla="*/ 3075 w 10672"/>
                <a:gd name="connsiteY8" fmla="*/ 8979 h 10000"/>
                <a:gd name="connsiteX9" fmla="*/ 3902 w 10672"/>
                <a:gd name="connsiteY9" fmla="*/ 9535 h 10000"/>
                <a:gd name="connsiteX10" fmla="*/ 5463 w 10672"/>
                <a:gd name="connsiteY10" fmla="*/ 10000 h 10000"/>
                <a:gd name="connsiteX11" fmla="*/ 7091 w 10672"/>
                <a:gd name="connsiteY11" fmla="*/ 9415 h 10000"/>
                <a:gd name="connsiteX12" fmla="*/ 8018 w 10672"/>
                <a:gd name="connsiteY12" fmla="*/ 8799 h 10000"/>
                <a:gd name="connsiteX13" fmla="*/ 8774 w 10672"/>
                <a:gd name="connsiteY13" fmla="*/ 7933 h 10000"/>
                <a:gd name="connsiteX14" fmla="*/ 9214 w 10672"/>
                <a:gd name="connsiteY14" fmla="*/ 6623 h 10000"/>
                <a:gd name="connsiteX15" fmla="*/ 9637 w 10672"/>
                <a:gd name="connsiteY15" fmla="*/ 6533 h 10000"/>
                <a:gd name="connsiteX16" fmla="*/ 10245 w 10672"/>
                <a:gd name="connsiteY16" fmla="*/ 5762 h 10000"/>
                <a:gd name="connsiteX17" fmla="*/ 10573 w 10672"/>
                <a:gd name="connsiteY17" fmla="*/ 4988 h 10000"/>
                <a:gd name="connsiteX18" fmla="*/ 10658 w 10672"/>
                <a:gd name="connsiteY18" fmla="*/ 4327 h 10000"/>
                <a:gd name="connsiteX19" fmla="*/ 9908 w 10672"/>
                <a:gd name="connsiteY19" fmla="*/ 4152 h 10000"/>
                <a:gd name="connsiteX20" fmla="*/ 9693 w 10672"/>
                <a:gd name="connsiteY20" fmla="*/ 4537 h 10000"/>
                <a:gd name="connsiteX21" fmla="*/ 9580 w 10672"/>
                <a:gd name="connsiteY21" fmla="*/ 4369 h 10000"/>
                <a:gd name="connsiteX22" fmla="*/ 9323 w 10672"/>
                <a:gd name="connsiteY22" fmla="*/ 2573 h 10000"/>
                <a:gd name="connsiteX23" fmla="*/ 8262 w 10672"/>
                <a:gd name="connsiteY23" fmla="*/ 916 h 10000"/>
                <a:gd name="connsiteX24" fmla="*/ 6055 w 10672"/>
                <a:gd name="connsiteY24" fmla="*/ 1 h 10000"/>
                <a:gd name="connsiteX25" fmla="*/ 2120 w 10672"/>
                <a:gd name="connsiteY25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637 w 10738"/>
                <a:gd name="connsiteY15" fmla="*/ 6533 h 10000"/>
                <a:gd name="connsiteX16" fmla="*/ 10245 w 10738"/>
                <a:gd name="connsiteY16" fmla="*/ 5762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9637 w 10739"/>
                <a:gd name="connsiteY15" fmla="*/ 6533 h 10000"/>
                <a:gd name="connsiteX16" fmla="*/ 10245 w 10739"/>
                <a:gd name="connsiteY16" fmla="*/ 5762 h 10000"/>
                <a:gd name="connsiteX17" fmla="*/ 10738 w 10739"/>
                <a:gd name="connsiteY17" fmla="*/ 4988 h 10000"/>
                <a:gd name="connsiteX18" fmla="*/ 10658 w 10739"/>
                <a:gd name="connsiteY18" fmla="*/ 4327 h 10000"/>
                <a:gd name="connsiteX19" fmla="*/ 9908 w 10739"/>
                <a:gd name="connsiteY19" fmla="*/ 4152 h 10000"/>
                <a:gd name="connsiteX20" fmla="*/ 9693 w 10739"/>
                <a:gd name="connsiteY20" fmla="*/ 4537 h 10000"/>
                <a:gd name="connsiteX21" fmla="*/ 9580 w 10739"/>
                <a:gd name="connsiteY21" fmla="*/ 4369 h 10000"/>
                <a:gd name="connsiteX22" fmla="*/ 9323 w 10739"/>
                <a:gd name="connsiteY22" fmla="*/ 2573 h 10000"/>
                <a:gd name="connsiteX23" fmla="*/ 8262 w 10739"/>
                <a:gd name="connsiteY23" fmla="*/ 916 h 10000"/>
                <a:gd name="connsiteX24" fmla="*/ 6055 w 10739"/>
                <a:gd name="connsiteY24" fmla="*/ 1 h 10000"/>
                <a:gd name="connsiteX25" fmla="*/ 2120 w 10739"/>
                <a:gd name="connsiteY25" fmla="*/ 802 h 10000"/>
                <a:gd name="connsiteX0" fmla="*/ 2120 w 10742"/>
                <a:gd name="connsiteY0" fmla="*/ 802 h 10000"/>
                <a:gd name="connsiteX1" fmla="*/ 1172 w 10742"/>
                <a:gd name="connsiteY1" fmla="*/ 4594 h 10000"/>
                <a:gd name="connsiteX2" fmla="*/ 0 w 10742"/>
                <a:gd name="connsiteY2" fmla="*/ 5220 h 10000"/>
                <a:gd name="connsiteX3" fmla="*/ 524 w 10742"/>
                <a:gd name="connsiteY3" fmla="*/ 6187 h 10000"/>
                <a:gd name="connsiteX4" fmla="*/ 1138 w 10742"/>
                <a:gd name="connsiteY4" fmla="*/ 6804 h 10000"/>
                <a:gd name="connsiteX5" fmla="*/ 1598 w 10742"/>
                <a:gd name="connsiteY5" fmla="*/ 7165 h 10000"/>
                <a:gd name="connsiteX6" fmla="*/ 1904 w 10742"/>
                <a:gd name="connsiteY6" fmla="*/ 7322 h 10000"/>
                <a:gd name="connsiteX7" fmla="*/ 2449 w 10742"/>
                <a:gd name="connsiteY7" fmla="*/ 8396 h 10000"/>
                <a:gd name="connsiteX8" fmla="*/ 3075 w 10742"/>
                <a:gd name="connsiteY8" fmla="*/ 8979 h 10000"/>
                <a:gd name="connsiteX9" fmla="*/ 3902 w 10742"/>
                <a:gd name="connsiteY9" fmla="*/ 9535 h 10000"/>
                <a:gd name="connsiteX10" fmla="*/ 5463 w 10742"/>
                <a:gd name="connsiteY10" fmla="*/ 10000 h 10000"/>
                <a:gd name="connsiteX11" fmla="*/ 7091 w 10742"/>
                <a:gd name="connsiteY11" fmla="*/ 9415 h 10000"/>
                <a:gd name="connsiteX12" fmla="*/ 8018 w 10742"/>
                <a:gd name="connsiteY12" fmla="*/ 8799 h 10000"/>
                <a:gd name="connsiteX13" fmla="*/ 8774 w 10742"/>
                <a:gd name="connsiteY13" fmla="*/ 7933 h 10000"/>
                <a:gd name="connsiteX14" fmla="*/ 9214 w 10742"/>
                <a:gd name="connsiteY14" fmla="*/ 6623 h 10000"/>
                <a:gd name="connsiteX15" fmla="*/ 9637 w 10742"/>
                <a:gd name="connsiteY15" fmla="*/ 6533 h 10000"/>
                <a:gd name="connsiteX16" fmla="*/ 10369 w 10742"/>
                <a:gd name="connsiteY16" fmla="*/ 5901 h 10000"/>
                <a:gd name="connsiteX17" fmla="*/ 10738 w 10742"/>
                <a:gd name="connsiteY17" fmla="*/ 4988 h 10000"/>
                <a:gd name="connsiteX18" fmla="*/ 10658 w 10742"/>
                <a:gd name="connsiteY18" fmla="*/ 4327 h 10000"/>
                <a:gd name="connsiteX19" fmla="*/ 9908 w 10742"/>
                <a:gd name="connsiteY19" fmla="*/ 4152 h 10000"/>
                <a:gd name="connsiteX20" fmla="*/ 9693 w 10742"/>
                <a:gd name="connsiteY20" fmla="*/ 4537 h 10000"/>
                <a:gd name="connsiteX21" fmla="*/ 9580 w 10742"/>
                <a:gd name="connsiteY21" fmla="*/ 4369 h 10000"/>
                <a:gd name="connsiteX22" fmla="*/ 9323 w 10742"/>
                <a:gd name="connsiteY22" fmla="*/ 2573 h 10000"/>
                <a:gd name="connsiteX23" fmla="*/ 8262 w 10742"/>
                <a:gd name="connsiteY23" fmla="*/ 916 h 10000"/>
                <a:gd name="connsiteX24" fmla="*/ 6055 w 10742"/>
                <a:gd name="connsiteY24" fmla="*/ 1 h 10000"/>
                <a:gd name="connsiteX25" fmla="*/ 2120 w 10742"/>
                <a:gd name="connsiteY25" fmla="*/ 802 h 10000"/>
                <a:gd name="connsiteX0" fmla="*/ 2120 w 10739"/>
                <a:gd name="connsiteY0" fmla="*/ 802 h 10000"/>
                <a:gd name="connsiteX1" fmla="*/ 1172 w 10739"/>
                <a:gd name="connsiteY1" fmla="*/ 4594 h 10000"/>
                <a:gd name="connsiteX2" fmla="*/ 0 w 10739"/>
                <a:gd name="connsiteY2" fmla="*/ 5220 h 10000"/>
                <a:gd name="connsiteX3" fmla="*/ 524 w 10739"/>
                <a:gd name="connsiteY3" fmla="*/ 6187 h 10000"/>
                <a:gd name="connsiteX4" fmla="*/ 1138 w 10739"/>
                <a:gd name="connsiteY4" fmla="*/ 6804 h 10000"/>
                <a:gd name="connsiteX5" fmla="*/ 1598 w 10739"/>
                <a:gd name="connsiteY5" fmla="*/ 7165 h 10000"/>
                <a:gd name="connsiteX6" fmla="*/ 1904 w 10739"/>
                <a:gd name="connsiteY6" fmla="*/ 7322 h 10000"/>
                <a:gd name="connsiteX7" fmla="*/ 2449 w 10739"/>
                <a:gd name="connsiteY7" fmla="*/ 8396 h 10000"/>
                <a:gd name="connsiteX8" fmla="*/ 3075 w 10739"/>
                <a:gd name="connsiteY8" fmla="*/ 8979 h 10000"/>
                <a:gd name="connsiteX9" fmla="*/ 3902 w 10739"/>
                <a:gd name="connsiteY9" fmla="*/ 9535 h 10000"/>
                <a:gd name="connsiteX10" fmla="*/ 5463 w 10739"/>
                <a:gd name="connsiteY10" fmla="*/ 10000 h 10000"/>
                <a:gd name="connsiteX11" fmla="*/ 7091 w 10739"/>
                <a:gd name="connsiteY11" fmla="*/ 9415 h 10000"/>
                <a:gd name="connsiteX12" fmla="*/ 8018 w 10739"/>
                <a:gd name="connsiteY12" fmla="*/ 8799 h 10000"/>
                <a:gd name="connsiteX13" fmla="*/ 8774 w 10739"/>
                <a:gd name="connsiteY13" fmla="*/ 7933 h 10000"/>
                <a:gd name="connsiteX14" fmla="*/ 9214 w 10739"/>
                <a:gd name="connsiteY14" fmla="*/ 6623 h 10000"/>
                <a:gd name="connsiteX15" fmla="*/ 10369 w 10739"/>
                <a:gd name="connsiteY15" fmla="*/ 5901 h 10000"/>
                <a:gd name="connsiteX16" fmla="*/ 10738 w 10739"/>
                <a:gd name="connsiteY16" fmla="*/ 4988 h 10000"/>
                <a:gd name="connsiteX17" fmla="*/ 10658 w 10739"/>
                <a:gd name="connsiteY17" fmla="*/ 4327 h 10000"/>
                <a:gd name="connsiteX18" fmla="*/ 9908 w 10739"/>
                <a:gd name="connsiteY18" fmla="*/ 4152 h 10000"/>
                <a:gd name="connsiteX19" fmla="*/ 9693 w 10739"/>
                <a:gd name="connsiteY19" fmla="*/ 4537 h 10000"/>
                <a:gd name="connsiteX20" fmla="*/ 9580 w 10739"/>
                <a:gd name="connsiteY20" fmla="*/ 4369 h 10000"/>
                <a:gd name="connsiteX21" fmla="*/ 9323 w 10739"/>
                <a:gd name="connsiteY21" fmla="*/ 2573 h 10000"/>
                <a:gd name="connsiteX22" fmla="*/ 8262 w 10739"/>
                <a:gd name="connsiteY22" fmla="*/ 916 h 10000"/>
                <a:gd name="connsiteX23" fmla="*/ 6055 w 10739"/>
                <a:gd name="connsiteY23" fmla="*/ 1 h 10000"/>
                <a:gd name="connsiteX24" fmla="*/ 2120 w 10739"/>
                <a:gd name="connsiteY24" fmla="*/ 802 h 10000"/>
                <a:gd name="connsiteX0" fmla="*/ 2120 w 10738"/>
                <a:gd name="connsiteY0" fmla="*/ 802 h 10000"/>
                <a:gd name="connsiteX1" fmla="*/ 1172 w 10738"/>
                <a:gd name="connsiteY1" fmla="*/ 4594 h 10000"/>
                <a:gd name="connsiteX2" fmla="*/ 0 w 10738"/>
                <a:gd name="connsiteY2" fmla="*/ 5220 h 10000"/>
                <a:gd name="connsiteX3" fmla="*/ 524 w 10738"/>
                <a:gd name="connsiteY3" fmla="*/ 6187 h 10000"/>
                <a:gd name="connsiteX4" fmla="*/ 1138 w 10738"/>
                <a:gd name="connsiteY4" fmla="*/ 6804 h 10000"/>
                <a:gd name="connsiteX5" fmla="*/ 1598 w 10738"/>
                <a:gd name="connsiteY5" fmla="*/ 7165 h 10000"/>
                <a:gd name="connsiteX6" fmla="*/ 1904 w 10738"/>
                <a:gd name="connsiteY6" fmla="*/ 7322 h 10000"/>
                <a:gd name="connsiteX7" fmla="*/ 2449 w 10738"/>
                <a:gd name="connsiteY7" fmla="*/ 8396 h 10000"/>
                <a:gd name="connsiteX8" fmla="*/ 3075 w 10738"/>
                <a:gd name="connsiteY8" fmla="*/ 8979 h 10000"/>
                <a:gd name="connsiteX9" fmla="*/ 3902 w 10738"/>
                <a:gd name="connsiteY9" fmla="*/ 9535 h 10000"/>
                <a:gd name="connsiteX10" fmla="*/ 5463 w 10738"/>
                <a:gd name="connsiteY10" fmla="*/ 10000 h 10000"/>
                <a:gd name="connsiteX11" fmla="*/ 7091 w 10738"/>
                <a:gd name="connsiteY11" fmla="*/ 9415 h 10000"/>
                <a:gd name="connsiteX12" fmla="*/ 8018 w 10738"/>
                <a:gd name="connsiteY12" fmla="*/ 8799 h 10000"/>
                <a:gd name="connsiteX13" fmla="*/ 8774 w 10738"/>
                <a:gd name="connsiteY13" fmla="*/ 7933 h 10000"/>
                <a:gd name="connsiteX14" fmla="*/ 9214 w 10738"/>
                <a:gd name="connsiteY14" fmla="*/ 6623 h 10000"/>
                <a:gd name="connsiteX15" fmla="*/ 9717 w 10738"/>
                <a:gd name="connsiteY15" fmla="*/ 6570 h 10000"/>
                <a:gd name="connsiteX16" fmla="*/ 10369 w 10738"/>
                <a:gd name="connsiteY16" fmla="*/ 5901 h 10000"/>
                <a:gd name="connsiteX17" fmla="*/ 10738 w 10738"/>
                <a:gd name="connsiteY17" fmla="*/ 4988 h 10000"/>
                <a:gd name="connsiteX18" fmla="*/ 10658 w 10738"/>
                <a:gd name="connsiteY18" fmla="*/ 4327 h 10000"/>
                <a:gd name="connsiteX19" fmla="*/ 9908 w 10738"/>
                <a:gd name="connsiteY19" fmla="*/ 4152 h 10000"/>
                <a:gd name="connsiteX20" fmla="*/ 9693 w 10738"/>
                <a:gd name="connsiteY20" fmla="*/ 4537 h 10000"/>
                <a:gd name="connsiteX21" fmla="*/ 9580 w 10738"/>
                <a:gd name="connsiteY21" fmla="*/ 4369 h 10000"/>
                <a:gd name="connsiteX22" fmla="*/ 9323 w 10738"/>
                <a:gd name="connsiteY22" fmla="*/ 2573 h 10000"/>
                <a:gd name="connsiteX23" fmla="*/ 8262 w 10738"/>
                <a:gd name="connsiteY23" fmla="*/ 916 h 10000"/>
                <a:gd name="connsiteX24" fmla="*/ 6055 w 10738"/>
                <a:gd name="connsiteY24" fmla="*/ 1 h 10000"/>
                <a:gd name="connsiteX25" fmla="*/ 2120 w 10738"/>
                <a:gd name="connsiteY25" fmla="*/ 802 h 10000"/>
                <a:gd name="connsiteX0" fmla="*/ 2120 w 10738"/>
                <a:gd name="connsiteY0" fmla="*/ 802 h 9864"/>
                <a:gd name="connsiteX1" fmla="*/ 1172 w 10738"/>
                <a:gd name="connsiteY1" fmla="*/ 4594 h 9864"/>
                <a:gd name="connsiteX2" fmla="*/ 0 w 10738"/>
                <a:gd name="connsiteY2" fmla="*/ 5220 h 9864"/>
                <a:gd name="connsiteX3" fmla="*/ 524 w 10738"/>
                <a:gd name="connsiteY3" fmla="*/ 6187 h 9864"/>
                <a:gd name="connsiteX4" fmla="*/ 1138 w 10738"/>
                <a:gd name="connsiteY4" fmla="*/ 6804 h 9864"/>
                <a:gd name="connsiteX5" fmla="*/ 1598 w 10738"/>
                <a:gd name="connsiteY5" fmla="*/ 7165 h 9864"/>
                <a:gd name="connsiteX6" fmla="*/ 1904 w 10738"/>
                <a:gd name="connsiteY6" fmla="*/ 7322 h 9864"/>
                <a:gd name="connsiteX7" fmla="*/ 2449 w 10738"/>
                <a:gd name="connsiteY7" fmla="*/ 8396 h 9864"/>
                <a:gd name="connsiteX8" fmla="*/ 3075 w 10738"/>
                <a:gd name="connsiteY8" fmla="*/ 8979 h 9864"/>
                <a:gd name="connsiteX9" fmla="*/ 3902 w 10738"/>
                <a:gd name="connsiteY9" fmla="*/ 9535 h 9864"/>
                <a:gd name="connsiteX10" fmla="*/ 4926 w 10738"/>
                <a:gd name="connsiteY10" fmla="*/ 9864 h 9864"/>
                <a:gd name="connsiteX11" fmla="*/ 7091 w 10738"/>
                <a:gd name="connsiteY11" fmla="*/ 9415 h 9864"/>
                <a:gd name="connsiteX12" fmla="*/ 8018 w 10738"/>
                <a:gd name="connsiteY12" fmla="*/ 8799 h 9864"/>
                <a:gd name="connsiteX13" fmla="*/ 8774 w 10738"/>
                <a:gd name="connsiteY13" fmla="*/ 7933 h 9864"/>
                <a:gd name="connsiteX14" fmla="*/ 9214 w 10738"/>
                <a:gd name="connsiteY14" fmla="*/ 6623 h 9864"/>
                <a:gd name="connsiteX15" fmla="*/ 9717 w 10738"/>
                <a:gd name="connsiteY15" fmla="*/ 6570 h 9864"/>
                <a:gd name="connsiteX16" fmla="*/ 10369 w 10738"/>
                <a:gd name="connsiteY16" fmla="*/ 5901 h 9864"/>
                <a:gd name="connsiteX17" fmla="*/ 10738 w 10738"/>
                <a:gd name="connsiteY17" fmla="*/ 4988 h 9864"/>
                <a:gd name="connsiteX18" fmla="*/ 10658 w 10738"/>
                <a:gd name="connsiteY18" fmla="*/ 4327 h 9864"/>
                <a:gd name="connsiteX19" fmla="*/ 9908 w 10738"/>
                <a:gd name="connsiteY19" fmla="*/ 4152 h 9864"/>
                <a:gd name="connsiteX20" fmla="*/ 9693 w 10738"/>
                <a:gd name="connsiteY20" fmla="*/ 4537 h 9864"/>
                <a:gd name="connsiteX21" fmla="*/ 9580 w 10738"/>
                <a:gd name="connsiteY21" fmla="*/ 4369 h 9864"/>
                <a:gd name="connsiteX22" fmla="*/ 9323 w 10738"/>
                <a:gd name="connsiteY22" fmla="*/ 2573 h 9864"/>
                <a:gd name="connsiteX23" fmla="*/ 8262 w 10738"/>
                <a:gd name="connsiteY23" fmla="*/ 916 h 9864"/>
                <a:gd name="connsiteX24" fmla="*/ 6055 w 10738"/>
                <a:gd name="connsiteY24" fmla="*/ 1 h 9864"/>
                <a:gd name="connsiteX25" fmla="*/ 2120 w 10738"/>
                <a:gd name="connsiteY25" fmla="*/ 802 h 986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79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227 w 10000"/>
                <a:gd name="connsiteY20" fmla="*/ 4209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177 w 10000"/>
                <a:gd name="connsiteY20" fmla="*/ 4347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18"/>
                <a:gd name="connsiteY0" fmla="*/ 813 h 10034"/>
                <a:gd name="connsiteX1" fmla="*/ 1091 w 10018"/>
                <a:gd name="connsiteY1" fmla="*/ 4657 h 10034"/>
                <a:gd name="connsiteX2" fmla="*/ 0 w 10018"/>
                <a:gd name="connsiteY2" fmla="*/ 5292 h 10034"/>
                <a:gd name="connsiteX3" fmla="*/ 488 w 10018"/>
                <a:gd name="connsiteY3" fmla="*/ 6272 h 10034"/>
                <a:gd name="connsiteX4" fmla="*/ 1060 w 10018"/>
                <a:gd name="connsiteY4" fmla="*/ 6898 h 10034"/>
                <a:gd name="connsiteX5" fmla="*/ 1488 w 10018"/>
                <a:gd name="connsiteY5" fmla="*/ 7264 h 10034"/>
                <a:gd name="connsiteX6" fmla="*/ 1773 w 10018"/>
                <a:gd name="connsiteY6" fmla="*/ 7423 h 10034"/>
                <a:gd name="connsiteX7" fmla="*/ 2281 w 10018"/>
                <a:gd name="connsiteY7" fmla="*/ 8512 h 10034"/>
                <a:gd name="connsiteX8" fmla="*/ 2864 w 10018"/>
                <a:gd name="connsiteY8" fmla="*/ 9103 h 10034"/>
                <a:gd name="connsiteX9" fmla="*/ 3634 w 10018"/>
                <a:gd name="connsiteY9" fmla="*/ 9666 h 10034"/>
                <a:gd name="connsiteX10" fmla="*/ 4587 w 10018"/>
                <a:gd name="connsiteY10" fmla="*/ 10000 h 10034"/>
                <a:gd name="connsiteX11" fmla="*/ 5945 w 10018"/>
                <a:gd name="connsiteY11" fmla="*/ 9973 h 10034"/>
                <a:gd name="connsiteX12" fmla="*/ 6604 w 10018"/>
                <a:gd name="connsiteY12" fmla="*/ 9545 h 10034"/>
                <a:gd name="connsiteX13" fmla="*/ 7467 w 10018"/>
                <a:gd name="connsiteY13" fmla="*/ 8920 h 10034"/>
                <a:gd name="connsiteX14" fmla="*/ 8171 w 10018"/>
                <a:gd name="connsiteY14" fmla="*/ 8042 h 10034"/>
                <a:gd name="connsiteX15" fmla="*/ 8581 w 10018"/>
                <a:gd name="connsiteY15" fmla="*/ 6714 h 10034"/>
                <a:gd name="connsiteX16" fmla="*/ 9049 w 10018"/>
                <a:gd name="connsiteY16" fmla="*/ 6661 h 10034"/>
                <a:gd name="connsiteX17" fmla="*/ 9656 w 10018"/>
                <a:gd name="connsiteY17" fmla="*/ 5982 h 10034"/>
                <a:gd name="connsiteX18" fmla="*/ 10000 w 10018"/>
                <a:gd name="connsiteY18" fmla="*/ 5057 h 10034"/>
                <a:gd name="connsiteX19" fmla="*/ 9925 w 10018"/>
                <a:gd name="connsiteY19" fmla="*/ 4387 h 10034"/>
                <a:gd name="connsiteX20" fmla="*/ 9027 w 10018"/>
                <a:gd name="connsiteY20" fmla="*/ 4600 h 10034"/>
                <a:gd name="connsiteX21" fmla="*/ 8922 w 10018"/>
                <a:gd name="connsiteY21" fmla="*/ 4429 h 10034"/>
                <a:gd name="connsiteX22" fmla="*/ 8682 w 10018"/>
                <a:gd name="connsiteY22" fmla="*/ 2608 h 10034"/>
                <a:gd name="connsiteX23" fmla="*/ 7694 w 10018"/>
                <a:gd name="connsiteY23" fmla="*/ 929 h 10034"/>
                <a:gd name="connsiteX24" fmla="*/ 5639 w 10018"/>
                <a:gd name="connsiteY24" fmla="*/ 1 h 10034"/>
                <a:gd name="connsiteX25" fmla="*/ 1974 w 10018"/>
                <a:gd name="connsiteY25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057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00"/>
                <a:gd name="connsiteY0" fmla="*/ 813 h 10034"/>
                <a:gd name="connsiteX1" fmla="*/ 1091 w 10000"/>
                <a:gd name="connsiteY1" fmla="*/ 4657 h 10034"/>
                <a:gd name="connsiteX2" fmla="*/ 0 w 10000"/>
                <a:gd name="connsiteY2" fmla="*/ 5292 h 10034"/>
                <a:gd name="connsiteX3" fmla="*/ 488 w 10000"/>
                <a:gd name="connsiteY3" fmla="*/ 6272 h 10034"/>
                <a:gd name="connsiteX4" fmla="*/ 1060 w 10000"/>
                <a:gd name="connsiteY4" fmla="*/ 6898 h 10034"/>
                <a:gd name="connsiteX5" fmla="*/ 1488 w 10000"/>
                <a:gd name="connsiteY5" fmla="*/ 7264 h 10034"/>
                <a:gd name="connsiteX6" fmla="*/ 1773 w 10000"/>
                <a:gd name="connsiteY6" fmla="*/ 7423 h 10034"/>
                <a:gd name="connsiteX7" fmla="*/ 2281 w 10000"/>
                <a:gd name="connsiteY7" fmla="*/ 8512 h 10034"/>
                <a:gd name="connsiteX8" fmla="*/ 2864 w 10000"/>
                <a:gd name="connsiteY8" fmla="*/ 9103 h 10034"/>
                <a:gd name="connsiteX9" fmla="*/ 3634 w 10000"/>
                <a:gd name="connsiteY9" fmla="*/ 9666 h 10034"/>
                <a:gd name="connsiteX10" fmla="*/ 4587 w 10000"/>
                <a:gd name="connsiteY10" fmla="*/ 10000 h 10034"/>
                <a:gd name="connsiteX11" fmla="*/ 5945 w 10000"/>
                <a:gd name="connsiteY11" fmla="*/ 9973 h 10034"/>
                <a:gd name="connsiteX12" fmla="*/ 6604 w 10000"/>
                <a:gd name="connsiteY12" fmla="*/ 9545 h 10034"/>
                <a:gd name="connsiteX13" fmla="*/ 7467 w 10000"/>
                <a:gd name="connsiteY13" fmla="*/ 8920 h 10034"/>
                <a:gd name="connsiteX14" fmla="*/ 8171 w 10000"/>
                <a:gd name="connsiteY14" fmla="*/ 8042 h 10034"/>
                <a:gd name="connsiteX15" fmla="*/ 8581 w 10000"/>
                <a:gd name="connsiteY15" fmla="*/ 6714 h 10034"/>
                <a:gd name="connsiteX16" fmla="*/ 9049 w 10000"/>
                <a:gd name="connsiteY16" fmla="*/ 6661 h 10034"/>
                <a:gd name="connsiteX17" fmla="*/ 9656 w 10000"/>
                <a:gd name="connsiteY17" fmla="*/ 5982 h 10034"/>
                <a:gd name="connsiteX18" fmla="*/ 10000 w 10000"/>
                <a:gd name="connsiteY18" fmla="*/ 5241 h 10034"/>
                <a:gd name="connsiteX19" fmla="*/ 9925 w 10000"/>
                <a:gd name="connsiteY19" fmla="*/ 4387 h 10034"/>
                <a:gd name="connsiteX20" fmla="*/ 9347 w 10000"/>
                <a:gd name="connsiteY20" fmla="*/ 4364 h 10034"/>
                <a:gd name="connsiteX21" fmla="*/ 9027 w 10000"/>
                <a:gd name="connsiteY21" fmla="*/ 4600 h 10034"/>
                <a:gd name="connsiteX22" fmla="*/ 8922 w 10000"/>
                <a:gd name="connsiteY22" fmla="*/ 4429 h 10034"/>
                <a:gd name="connsiteX23" fmla="*/ 8682 w 10000"/>
                <a:gd name="connsiteY23" fmla="*/ 2608 h 10034"/>
                <a:gd name="connsiteX24" fmla="*/ 7694 w 10000"/>
                <a:gd name="connsiteY24" fmla="*/ 929 h 10034"/>
                <a:gd name="connsiteX25" fmla="*/ 5639 w 10000"/>
                <a:gd name="connsiteY25" fmla="*/ 1 h 10034"/>
                <a:gd name="connsiteX26" fmla="*/ 1974 w 10000"/>
                <a:gd name="connsiteY26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9049 w 10098"/>
                <a:gd name="connsiteY16" fmla="*/ 6661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714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28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4"/>
                <a:gd name="connsiteX1" fmla="*/ 1091 w 10098"/>
                <a:gd name="connsiteY1" fmla="*/ 4657 h 10034"/>
                <a:gd name="connsiteX2" fmla="*/ 0 w 10098"/>
                <a:gd name="connsiteY2" fmla="*/ 5292 h 10034"/>
                <a:gd name="connsiteX3" fmla="*/ 488 w 10098"/>
                <a:gd name="connsiteY3" fmla="*/ 6272 h 10034"/>
                <a:gd name="connsiteX4" fmla="*/ 1060 w 10098"/>
                <a:gd name="connsiteY4" fmla="*/ 6898 h 10034"/>
                <a:gd name="connsiteX5" fmla="*/ 1488 w 10098"/>
                <a:gd name="connsiteY5" fmla="*/ 7264 h 10034"/>
                <a:gd name="connsiteX6" fmla="*/ 1773 w 10098"/>
                <a:gd name="connsiteY6" fmla="*/ 7423 h 10034"/>
                <a:gd name="connsiteX7" fmla="*/ 2281 w 10098"/>
                <a:gd name="connsiteY7" fmla="*/ 8512 h 10034"/>
                <a:gd name="connsiteX8" fmla="*/ 3064 w 10098"/>
                <a:gd name="connsiteY8" fmla="*/ 9103 h 10034"/>
                <a:gd name="connsiteX9" fmla="*/ 3634 w 10098"/>
                <a:gd name="connsiteY9" fmla="*/ 9666 h 10034"/>
                <a:gd name="connsiteX10" fmla="*/ 4587 w 10098"/>
                <a:gd name="connsiteY10" fmla="*/ 10000 h 10034"/>
                <a:gd name="connsiteX11" fmla="*/ 5945 w 10098"/>
                <a:gd name="connsiteY11" fmla="*/ 9973 h 10034"/>
                <a:gd name="connsiteX12" fmla="*/ 6604 w 10098"/>
                <a:gd name="connsiteY12" fmla="*/ 9545 h 10034"/>
                <a:gd name="connsiteX13" fmla="*/ 7467 w 10098"/>
                <a:gd name="connsiteY13" fmla="*/ 8920 h 10034"/>
                <a:gd name="connsiteX14" fmla="*/ 8171 w 10098"/>
                <a:gd name="connsiteY14" fmla="*/ 8042 h 10034"/>
                <a:gd name="connsiteX15" fmla="*/ 8581 w 10098"/>
                <a:gd name="connsiteY15" fmla="*/ 6898 h 10034"/>
                <a:gd name="connsiteX16" fmla="*/ 8949 w 10098"/>
                <a:gd name="connsiteY16" fmla="*/ 6845 h 10034"/>
                <a:gd name="connsiteX17" fmla="*/ 9656 w 10098"/>
                <a:gd name="connsiteY17" fmla="*/ 5982 h 10034"/>
                <a:gd name="connsiteX18" fmla="*/ 10000 w 10098"/>
                <a:gd name="connsiteY18" fmla="*/ 5241 h 10034"/>
                <a:gd name="connsiteX19" fmla="*/ 10097 w 10098"/>
                <a:gd name="connsiteY19" fmla="*/ 4777 h 10034"/>
                <a:gd name="connsiteX20" fmla="*/ 9925 w 10098"/>
                <a:gd name="connsiteY20" fmla="*/ 4387 h 10034"/>
                <a:gd name="connsiteX21" fmla="*/ 9347 w 10098"/>
                <a:gd name="connsiteY21" fmla="*/ 4364 h 10034"/>
                <a:gd name="connsiteX22" fmla="*/ 9027 w 10098"/>
                <a:gd name="connsiteY22" fmla="*/ 4600 h 10034"/>
                <a:gd name="connsiteX23" fmla="*/ 8922 w 10098"/>
                <a:gd name="connsiteY23" fmla="*/ 4429 h 10034"/>
                <a:gd name="connsiteX24" fmla="*/ 8682 w 10098"/>
                <a:gd name="connsiteY24" fmla="*/ 2608 h 10034"/>
                <a:gd name="connsiteX25" fmla="*/ 7694 w 10098"/>
                <a:gd name="connsiteY25" fmla="*/ 929 h 10034"/>
                <a:gd name="connsiteX26" fmla="*/ 5639 w 10098"/>
                <a:gd name="connsiteY26" fmla="*/ 1 h 10034"/>
                <a:gd name="connsiteX27" fmla="*/ 1974 w 10098"/>
                <a:gd name="connsiteY27" fmla="*/ 813 h 10034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8949 w 10098"/>
                <a:gd name="connsiteY16" fmla="*/ 6845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098"/>
                <a:gd name="connsiteY0" fmla="*/ 813 h 10031"/>
                <a:gd name="connsiteX1" fmla="*/ 1091 w 10098"/>
                <a:gd name="connsiteY1" fmla="*/ 4657 h 10031"/>
                <a:gd name="connsiteX2" fmla="*/ 0 w 10098"/>
                <a:gd name="connsiteY2" fmla="*/ 5292 h 10031"/>
                <a:gd name="connsiteX3" fmla="*/ 488 w 10098"/>
                <a:gd name="connsiteY3" fmla="*/ 6272 h 10031"/>
                <a:gd name="connsiteX4" fmla="*/ 1060 w 10098"/>
                <a:gd name="connsiteY4" fmla="*/ 6898 h 10031"/>
                <a:gd name="connsiteX5" fmla="*/ 1488 w 10098"/>
                <a:gd name="connsiteY5" fmla="*/ 7264 h 10031"/>
                <a:gd name="connsiteX6" fmla="*/ 1773 w 10098"/>
                <a:gd name="connsiteY6" fmla="*/ 7423 h 10031"/>
                <a:gd name="connsiteX7" fmla="*/ 2281 w 10098"/>
                <a:gd name="connsiteY7" fmla="*/ 8512 h 10031"/>
                <a:gd name="connsiteX8" fmla="*/ 3064 w 10098"/>
                <a:gd name="connsiteY8" fmla="*/ 9103 h 10031"/>
                <a:gd name="connsiteX9" fmla="*/ 3834 w 10098"/>
                <a:gd name="connsiteY9" fmla="*/ 9712 h 10031"/>
                <a:gd name="connsiteX10" fmla="*/ 4587 w 10098"/>
                <a:gd name="connsiteY10" fmla="*/ 10000 h 10031"/>
                <a:gd name="connsiteX11" fmla="*/ 5945 w 10098"/>
                <a:gd name="connsiteY11" fmla="*/ 9973 h 10031"/>
                <a:gd name="connsiteX12" fmla="*/ 6604 w 10098"/>
                <a:gd name="connsiteY12" fmla="*/ 9545 h 10031"/>
                <a:gd name="connsiteX13" fmla="*/ 7467 w 10098"/>
                <a:gd name="connsiteY13" fmla="*/ 8920 h 10031"/>
                <a:gd name="connsiteX14" fmla="*/ 8171 w 10098"/>
                <a:gd name="connsiteY14" fmla="*/ 8042 h 10031"/>
                <a:gd name="connsiteX15" fmla="*/ 8581 w 10098"/>
                <a:gd name="connsiteY15" fmla="*/ 6898 h 10031"/>
                <a:gd name="connsiteX16" fmla="*/ 9149 w 10098"/>
                <a:gd name="connsiteY16" fmla="*/ 6799 h 10031"/>
                <a:gd name="connsiteX17" fmla="*/ 9656 w 10098"/>
                <a:gd name="connsiteY17" fmla="*/ 5982 h 10031"/>
                <a:gd name="connsiteX18" fmla="*/ 10000 w 10098"/>
                <a:gd name="connsiteY18" fmla="*/ 5241 h 10031"/>
                <a:gd name="connsiteX19" fmla="*/ 10097 w 10098"/>
                <a:gd name="connsiteY19" fmla="*/ 4777 h 10031"/>
                <a:gd name="connsiteX20" fmla="*/ 9925 w 10098"/>
                <a:gd name="connsiteY20" fmla="*/ 4387 h 10031"/>
                <a:gd name="connsiteX21" fmla="*/ 9347 w 10098"/>
                <a:gd name="connsiteY21" fmla="*/ 4364 h 10031"/>
                <a:gd name="connsiteX22" fmla="*/ 9027 w 10098"/>
                <a:gd name="connsiteY22" fmla="*/ 4600 h 10031"/>
                <a:gd name="connsiteX23" fmla="*/ 8922 w 10098"/>
                <a:gd name="connsiteY23" fmla="*/ 4429 h 10031"/>
                <a:gd name="connsiteX24" fmla="*/ 8682 w 10098"/>
                <a:gd name="connsiteY24" fmla="*/ 2608 h 10031"/>
                <a:gd name="connsiteX25" fmla="*/ 7694 w 10098"/>
                <a:gd name="connsiteY25" fmla="*/ 929 h 10031"/>
                <a:gd name="connsiteX26" fmla="*/ 5639 w 10098"/>
                <a:gd name="connsiteY26" fmla="*/ 1 h 10031"/>
                <a:gd name="connsiteX27" fmla="*/ 1974 w 10098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06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149 w 10164"/>
                <a:gd name="connsiteY16" fmla="*/ 6799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689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656 w 10164"/>
                <a:gd name="connsiteY17" fmla="*/ 5982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04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8920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7467 w 10164"/>
                <a:gd name="connsiteY13" fmla="*/ 9104 h 10031"/>
                <a:gd name="connsiteX14" fmla="*/ 8171 w 10164"/>
                <a:gd name="connsiteY14" fmla="*/ 8272 h 10031"/>
                <a:gd name="connsiteX15" fmla="*/ 8581 w 10164"/>
                <a:gd name="connsiteY15" fmla="*/ 7128 h 10031"/>
                <a:gd name="connsiteX16" fmla="*/ 9099 w 10164"/>
                <a:gd name="connsiteY16" fmla="*/ 7121 h 10031"/>
                <a:gd name="connsiteX17" fmla="*/ 9856 w 10164"/>
                <a:gd name="connsiteY17" fmla="*/ 6028 h 10031"/>
                <a:gd name="connsiteX18" fmla="*/ 10150 w 10164"/>
                <a:gd name="connsiteY18" fmla="*/ 5287 h 10031"/>
                <a:gd name="connsiteX19" fmla="*/ 10097 w 10164"/>
                <a:gd name="connsiteY19" fmla="*/ 4777 h 10031"/>
                <a:gd name="connsiteX20" fmla="*/ 9925 w 10164"/>
                <a:gd name="connsiteY20" fmla="*/ 4387 h 10031"/>
                <a:gd name="connsiteX21" fmla="*/ 9347 w 10164"/>
                <a:gd name="connsiteY21" fmla="*/ 4364 h 10031"/>
                <a:gd name="connsiteX22" fmla="*/ 9027 w 10164"/>
                <a:gd name="connsiteY22" fmla="*/ 4600 h 10031"/>
                <a:gd name="connsiteX23" fmla="*/ 8922 w 10164"/>
                <a:gd name="connsiteY23" fmla="*/ 4429 h 10031"/>
                <a:gd name="connsiteX24" fmla="*/ 8682 w 10164"/>
                <a:gd name="connsiteY24" fmla="*/ 2608 h 10031"/>
                <a:gd name="connsiteX25" fmla="*/ 7694 w 10164"/>
                <a:gd name="connsiteY25" fmla="*/ 929 h 10031"/>
                <a:gd name="connsiteX26" fmla="*/ 5639 w 10164"/>
                <a:gd name="connsiteY26" fmla="*/ 1 h 10031"/>
                <a:gd name="connsiteX27" fmla="*/ 1974 w 10164"/>
                <a:gd name="connsiteY27" fmla="*/ 813 h 10031"/>
                <a:gd name="connsiteX0" fmla="*/ 1974 w 10164"/>
                <a:gd name="connsiteY0" fmla="*/ 813 h 10031"/>
                <a:gd name="connsiteX1" fmla="*/ 1091 w 10164"/>
                <a:gd name="connsiteY1" fmla="*/ 4657 h 10031"/>
                <a:gd name="connsiteX2" fmla="*/ 0 w 10164"/>
                <a:gd name="connsiteY2" fmla="*/ 5292 h 10031"/>
                <a:gd name="connsiteX3" fmla="*/ 488 w 10164"/>
                <a:gd name="connsiteY3" fmla="*/ 6272 h 10031"/>
                <a:gd name="connsiteX4" fmla="*/ 1210 w 10164"/>
                <a:gd name="connsiteY4" fmla="*/ 6898 h 10031"/>
                <a:gd name="connsiteX5" fmla="*/ 1488 w 10164"/>
                <a:gd name="connsiteY5" fmla="*/ 7264 h 10031"/>
                <a:gd name="connsiteX6" fmla="*/ 1773 w 10164"/>
                <a:gd name="connsiteY6" fmla="*/ 7423 h 10031"/>
                <a:gd name="connsiteX7" fmla="*/ 2281 w 10164"/>
                <a:gd name="connsiteY7" fmla="*/ 8512 h 10031"/>
                <a:gd name="connsiteX8" fmla="*/ 3064 w 10164"/>
                <a:gd name="connsiteY8" fmla="*/ 9103 h 10031"/>
                <a:gd name="connsiteX9" fmla="*/ 3834 w 10164"/>
                <a:gd name="connsiteY9" fmla="*/ 9712 h 10031"/>
                <a:gd name="connsiteX10" fmla="*/ 4587 w 10164"/>
                <a:gd name="connsiteY10" fmla="*/ 10000 h 10031"/>
                <a:gd name="connsiteX11" fmla="*/ 5945 w 10164"/>
                <a:gd name="connsiteY11" fmla="*/ 9973 h 10031"/>
                <a:gd name="connsiteX12" fmla="*/ 6604 w 10164"/>
                <a:gd name="connsiteY12" fmla="*/ 9545 h 10031"/>
                <a:gd name="connsiteX13" fmla="*/ 8171 w 10164"/>
                <a:gd name="connsiteY13" fmla="*/ 8272 h 10031"/>
                <a:gd name="connsiteX14" fmla="*/ 8581 w 10164"/>
                <a:gd name="connsiteY14" fmla="*/ 7128 h 10031"/>
                <a:gd name="connsiteX15" fmla="*/ 9099 w 10164"/>
                <a:gd name="connsiteY15" fmla="*/ 7121 h 10031"/>
                <a:gd name="connsiteX16" fmla="*/ 9856 w 10164"/>
                <a:gd name="connsiteY16" fmla="*/ 6028 h 10031"/>
                <a:gd name="connsiteX17" fmla="*/ 10150 w 10164"/>
                <a:gd name="connsiteY17" fmla="*/ 5287 h 10031"/>
                <a:gd name="connsiteX18" fmla="*/ 10097 w 10164"/>
                <a:gd name="connsiteY18" fmla="*/ 4777 h 10031"/>
                <a:gd name="connsiteX19" fmla="*/ 9925 w 10164"/>
                <a:gd name="connsiteY19" fmla="*/ 4387 h 10031"/>
                <a:gd name="connsiteX20" fmla="*/ 9347 w 10164"/>
                <a:gd name="connsiteY20" fmla="*/ 4364 h 10031"/>
                <a:gd name="connsiteX21" fmla="*/ 9027 w 10164"/>
                <a:gd name="connsiteY21" fmla="*/ 4600 h 10031"/>
                <a:gd name="connsiteX22" fmla="*/ 8922 w 10164"/>
                <a:gd name="connsiteY22" fmla="*/ 4429 h 10031"/>
                <a:gd name="connsiteX23" fmla="*/ 8682 w 10164"/>
                <a:gd name="connsiteY23" fmla="*/ 2608 h 10031"/>
                <a:gd name="connsiteX24" fmla="*/ 7694 w 10164"/>
                <a:gd name="connsiteY24" fmla="*/ 929 h 10031"/>
                <a:gd name="connsiteX25" fmla="*/ 5639 w 10164"/>
                <a:gd name="connsiteY25" fmla="*/ 1 h 10031"/>
                <a:gd name="connsiteX26" fmla="*/ 1974 w 10164"/>
                <a:gd name="connsiteY26" fmla="*/ 813 h 10031"/>
                <a:gd name="connsiteX0" fmla="*/ 2161 w 10351"/>
                <a:gd name="connsiteY0" fmla="*/ 813 h 10031"/>
                <a:gd name="connsiteX1" fmla="*/ 1278 w 10351"/>
                <a:gd name="connsiteY1" fmla="*/ 4657 h 10031"/>
                <a:gd name="connsiteX2" fmla="*/ 0 w 10351"/>
                <a:gd name="connsiteY2" fmla="*/ 5292 h 10031"/>
                <a:gd name="connsiteX3" fmla="*/ 675 w 10351"/>
                <a:gd name="connsiteY3" fmla="*/ 6272 h 10031"/>
                <a:gd name="connsiteX4" fmla="*/ 1397 w 10351"/>
                <a:gd name="connsiteY4" fmla="*/ 6898 h 10031"/>
                <a:gd name="connsiteX5" fmla="*/ 1675 w 10351"/>
                <a:gd name="connsiteY5" fmla="*/ 7264 h 10031"/>
                <a:gd name="connsiteX6" fmla="*/ 1960 w 10351"/>
                <a:gd name="connsiteY6" fmla="*/ 7423 h 10031"/>
                <a:gd name="connsiteX7" fmla="*/ 2468 w 10351"/>
                <a:gd name="connsiteY7" fmla="*/ 8512 h 10031"/>
                <a:gd name="connsiteX8" fmla="*/ 3251 w 10351"/>
                <a:gd name="connsiteY8" fmla="*/ 9103 h 10031"/>
                <a:gd name="connsiteX9" fmla="*/ 4021 w 10351"/>
                <a:gd name="connsiteY9" fmla="*/ 9712 h 10031"/>
                <a:gd name="connsiteX10" fmla="*/ 4774 w 10351"/>
                <a:gd name="connsiteY10" fmla="*/ 10000 h 10031"/>
                <a:gd name="connsiteX11" fmla="*/ 6132 w 10351"/>
                <a:gd name="connsiteY11" fmla="*/ 9973 h 10031"/>
                <a:gd name="connsiteX12" fmla="*/ 6791 w 10351"/>
                <a:gd name="connsiteY12" fmla="*/ 9545 h 10031"/>
                <a:gd name="connsiteX13" fmla="*/ 8358 w 10351"/>
                <a:gd name="connsiteY13" fmla="*/ 8272 h 10031"/>
                <a:gd name="connsiteX14" fmla="*/ 8768 w 10351"/>
                <a:gd name="connsiteY14" fmla="*/ 7128 h 10031"/>
                <a:gd name="connsiteX15" fmla="*/ 9286 w 10351"/>
                <a:gd name="connsiteY15" fmla="*/ 7121 h 10031"/>
                <a:gd name="connsiteX16" fmla="*/ 10043 w 10351"/>
                <a:gd name="connsiteY16" fmla="*/ 6028 h 10031"/>
                <a:gd name="connsiteX17" fmla="*/ 10337 w 10351"/>
                <a:gd name="connsiteY17" fmla="*/ 5287 h 10031"/>
                <a:gd name="connsiteX18" fmla="*/ 10284 w 10351"/>
                <a:gd name="connsiteY18" fmla="*/ 4777 h 10031"/>
                <a:gd name="connsiteX19" fmla="*/ 10112 w 10351"/>
                <a:gd name="connsiteY19" fmla="*/ 4387 h 10031"/>
                <a:gd name="connsiteX20" fmla="*/ 9534 w 10351"/>
                <a:gd name="connsiteY20" fmla="*/ 4364 h 10031"/>
                <a:gd name="connsiteX21" fmla="*/ 9214 w 10351"/>
                <a:gd name="connsiteY21" fmla="*/ 4600 h 10031"/>
                <a:gd name="connsiteX22" fmla="*/ 9109 w 10351"/>
                <a:gd name="connsiteY22" fmla="*/ 4429 h 10031"/>
                <a:gd name="connsiteX23" fmla="*/ 8869 w 10351"/>
                <a:gd name="connsiteY23" fmla="*/ 2608 h 10031"/>
                <a:gd name="connsiteX24" fmla="*/ 7881 w 10351"/>
                <a:gd name="connsiteY24" fmla="*/ 929 h 10031"/>
                <a:gd name="connsiteX25" fmla="*/ 5826 w 10351"/>
                <a:gd name="connsiteY25" fmla="*/ 1 h 10031"/>
                <a:gd name="connsiteX26" fmla="*/ 2161 w 10351"/>
                <a:gd name="connsiteY26" fmla="*/ 813 h 10031"/>
                <a:gd name="connsiteX0" fmla="*/ 2161 w 10472"/>
                <a:gd name="connsiteY0" fmla="*/ 813 h 10031"/>
                <a:gd name="connsiteX1" fmla="*/ 1278 w 10472"/>
                <a:gd name="connsiteY1" fmla="*/ 4657 h 10031"/>
                <a:gd name="connsiteX2" fmla="*/ 0 w 10472"/>
                <a:gd name="connsiteY2" fmla="*/ 5292 h 10031"/>
                <a:gd name="connsiteX3" fmla="*/ 675 w 10472"/>
                <a:gd name="connsiteY3" fmla="*/ 6272 h 10031"/>
                <a:gd name="connsiteX4" fmla="*/ 1397 w 10472"/>
                <a:gd name="connsiteY4" fmla="*/ 6898 h 10031"/>
                <a:gd name="connsiteX5" fmla="*/ 1675 w 10472"/>
                <a:gd name="connsiteY5" fmla="*/ 7264 h 10031"/>
                <a:gd name="connsiteX6" fmla="*/ 1960 w 10472"/>
                <a:gd name="connsiteY6" fmla="*/ 7423 h 10031"/>
                <a:gd name="connsiteX7" fmla="*/ 2468 w 10472"/>
                <a:gd name="connsiteY7" fmla="*/ 8512 h 10031"/>
                <a:gd name="connsiteX8" fmla="*/ 3251 w 10472"/>
                <a:gd name="connsiteY8" fmla="*/ 9103 h 10031"/>
                <a:gd name="connsiteX9" fmla="*/ 4021 w 10472"/>
                <a:gd name="connsiteY9" fmla="*/ 9712 h 10031"/>
                <a:gd name="connsiteX10" fmla="*/ 4774 w 10472"/>
                <a:gd name="connsiteY10" fmla="*/ 10000 h 10031"/>
                <a:gd name="connsiteX11" fmla="*/ 6132 w 10472"/>
                <a:gd name="connsiteY11" fmla="*/ 9973 h 10031"/>
                <a:gd name="connsiteX12" fmla="*/ 6791 w 10472"/>
                <a:gd name="connsiteY12" fmla="*/ 9545 h 10031"/>
                <a:gd name="connsiteX13" fmla="*/ 8358 w 10472"/>
                <a:gd name="connsiteY13" fmla="*/ 8272 h 10031"/>
                <a:gd name="connsiteX14" fmla="*/ 8768 w 10472"/>
                <a:gd name="connsiteY14" fmla="*/ 7128 h 10031"/>
                <a:gd name="connsiteX15" fmla="*/ 9286 w 10472"/>
                <a:gd name="connsiteY15" fmla="*/ 7121 h 10031"/>
                <a:gd name="connsiteX16" fmla="*/ 10043 w 10472"/>
                <a:gd name="connsiteY16" fmla="*/ 6028 h 10031"/>
                <a:gd name="connsiteX17" fmla="*/ 10337 w 10472"/>
                <a:gd name="connsiteY17" fmla="*/ 5287 h 10031"/>
                <a:gd name="connsiteX18" fmla="*/ 10471 w 10472"/>
                <a:gd name="connsiteY18" fmla="*/ 4834 h 10031"/>
                <a:gd name="connsiteX19" fmla="*/ 10112 w 10472"/>
                <a:gd name="connsiteY19" fmla="*/ 4387 h 10031"/>
                <a:gd name="connsiteX20" fmla="*/ 9534 w 10472"/>
                <a:gd name="connsiteY20" fmla="*/ 4364 h 10031"/>
                <a:gd name="connsiteX21" fmla="*/ 9214 w 10472"/>
                <a:gd name="connsiteY21" fmla="*/ 4600 h 10031"/>
                <a:gd name="connsiteX22" fmla="*/ 9109 w 10472"/>
                <a:gd name="connsiteY22" fmla="*/ 4429 h 10031"/>
                <a:gd name="connsiteX23" fmla="*/ 8869 w 10472"/>
                <a:gd name="connsiteY23" fmla="*/ 2608 h 10031"/>
                <a:gd name="connsiteX24" fmla="*/ 7881 w 10472"/>
                <a:gd name="connsiteY24" fmla="*/ 929 h 10031"/>
                <a:gd name="connsiteX25" fmla="*/ 5826 w 10472"/>
                <a:gd name="connsiteY25" fmla="*/ 1 h 10031"/>
                <a:gd name="connsiteX26" fmla="*/ 2161 w 10472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043 w 10595"/>
                <a:gd name="connsiteY16" fmla="*/ 6028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397 w 10595"/>
                <a:gd name="connsiteY4" fmla="*/ 6898 h 10031"/>
                <a:gd name="connsiteX5" fmla="*/ 1675 w 10595"/>
                <a:gd name="connsiteY5" fmla="*/ 7264 h 10031"/>
                <a:gd name="connsiteX6" fmla="*/ 1960 w 10595"/>
                <a:gd name="connsiteY6" fmla="*/ 7423 h 10031"/>
                <a:gd name="connsiteX7" fmla="*/ 2468 w 10595"/>
                <a:gd name="connsiteY7" fmla="*/ 8512 h 10031"/>
                <a:gd name="connsiteX8" fmla="*/ 3251 w 10595"/>
                <a:gd name="connsiteY8" fmla="*/ 9103 h 10031"/>
                <a:gd name="connsiteX9" fmla="*/ 4021 w 10595"/>
                <a:gd name="connsiteY9" fmla="*/ 9712 h 10031"/>
                <a:gd name="connsiteX10" fmla="*/ 4774 w 10595"/>
                <a:gd name="connsiteY10" fmla="*/ 10000 h 10031"/>
                <a:gd name="connsiteX11" fmla="*/ 6132 w 10595"/>
                <a:gd name="connsiteY11" fmla="*/ 9973 h 10031"/>
                <a:gd name="connsiteX12" fmla="*/ 6791 w 10595"/>
                <a:gd name="connsiteY12" fmla="*/ 9545 h 10031"/>
                <a:gd name="connsiteX13" fmla="*/ 8358 w 10595"/>
                <a:gd name="connsiteY13" fmla="*/ 8272 h 10031"/>
                <a:gd name="connsiteX14" fmla="*/ 8768 w 10595"/>
                <a:gd name="connsiteY14" fmla="*/ 7128 h 10031"/>
                <a:gd name="connsiteX15" fmla="*/ 9286 w 10595"/>
                <a:gd name="connsiteY15" fmla="*/ 7121 h 10031"/>
                <a:gd name="connsiteX16" fmla="*/ 10230 w 10595"/>
                <a:gd name="connsiteY16" fmla="*/ 6200 h 10031"/>
                <a:gd name="connsiteX17" fmla="*/ 10586 w 10595"/>
                <a:gd name="connsiteY17" fmla="*/ 5459 h 10031"/>
                <a:gd name="connsiteX18" fmla="*/ 10471 w 10595"/>
                <a:gd name="connsiteY18" fmla="*/ 4834 h 10031"/>
                <a:gd name="connsiteX19" fmla="*/ 10112 w 10595"/>
                <a:gd name="connsiteY19" fmla="*/ 4387 h 10031"/>
                <a:gd name="connsiteX20" fmla="*/ 9534 w 10595"/>
                <a:gd name="connsiteY20" fmla="*/ 4364 h 10031"/>
                <a:gd name="connsiteX21" fmla="*/ 9214 w 10595"/>
                <a:gd name="connsiteY21" fmla="*/ 4600 h 10031"/>
                <a:gd name="connsiteX22" fmla="*/ 9109 w 10595"/>
                <a:gd name="connsiteY22" fmla="*/ 4429 h 10031"/>
                <a:gd name="connsiteX23" fmla="*/ 8869 w 10595"/>
                <a:gd name="connsiteY23" fmla="*/ 2608 h 10031"/>
                <a:gd name="connsiteX24" fmla="*/ 7881 w 10595"/>
                <a:gd name="connsiteY24" fmla="*/ 929 h 10031"/>
                <a:gd name="connsiteX25" fmla="*/ 5826 w 10595"/>
                <a:gd name="connsiteY25" fmla="*/ 1 h 10031"/>
                <a:gd name="connsiteX26" fmla="*/ 2161 w 10595"/>
                <a:gd name="connsiteY26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272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595"/>
                <a:gd name="connsiteY0" fmla="*/ 813 h 10031"/>
                <a:gd name="connsiteX1" fmla="*/ 1278 w 10595"/>
                <a:gd name="connsiteY1" fmla="*/ 4657 h 10031"/>
                <a:gd name="connsiteX2" fmla="*/ 0 w 10595"/>
                <a:gd name="connsiteY2" fmla="*/ 5292 h 10031"/>
                <a:gd name="connsiteX3" fmla="*/ 675 w 10595"/>
                <a:gd name="connsiteY3" fmla="*/ 6501 h 10031"/>
                <a:gd name="connsiteX4" fmla="*/ 1675 w 10595"/>
                <a:gd name="connsiteY4" fmla="*/ 7264 h 10031"/>
                <a:gd name="connsiteX5" fmla="*/ 1960 w 10595"/>
                <a:gd name="connsiteY5" fmla="*/ 7423 h 10031"/>
                <a:gd name="connsiteX6" fmla="*/ 2468 w 10595"/>
                <a:gd name="connsiteY6" fmla="*/ 8512 h 10031"/>
                <a:gd name="connsiteX7" fmla="*/ 3251 w 10595"/>
                <a:gd name="connsiteY7" fmla="*/ 9103 h 10031"/>
                <a:gd name="connsiteX8" fmla="*/ 4021 w 10595"/>
                <a:gd name="connsiteY8" fmla="*/ 9712 h 10031"/>
                <a:gd name="connsiteX9" fmla="*/ 4774 w 10595"/>
                <a:gd name="connsiteY9" fmla="*/ 10000 h 10031"/>
                <a:gd name="connsiteX10" fmla="*/ 6132 w 10595"/>
                <a:gd name="connsiteY10" fmla="*/ 9973 h 10031"/>
                <a:gd name="connsiteX11" fmla="*/ 6791 w 10595"/>
                <a:gd name="connsiteY11" fmla="*/ 9545 h 10031"/>
                <a:gd name="connsiteX12" fmla="*/ 8358 w 10595"/>
                <a:gd name="connsiteY12" fmla="*/ 8272 h 10031"/>
                <a:gd name="connsiteX13" fmla="*/ 8768 w 10595"/>
                <a:gd name="connsiteY13" fmla="*/ 7128 h 10031"/>
                <a:gd name="connsiteX14" fmla="*/ 9286 w 10595"/>
                <a:gd name="connsiteY14" fmla="*/ 7121 h 10031"/>
                <a:gd name="connsiteX15" fmla="*/ 10230 w 10595"/>
                <a:gd name="connsiteY15" fmla="*/ 6200 h 10031"/>
                <a:gd name="connsiteX16" fmla="*/ 10586 w 10595"/>
                <a:gd name="connsiteY16" fmla="*/ 5459 h 10031"/>
                <a:gd name="connsiteX17" fmla="*/ 10471 w 10595"/>
                <a:gd name="connsiteY17" fmla="*/ 4834 h 10031"/>
                <a:gd name="connsiteX18" fmla="*/ 10112 w 10595"/>
                <a:gd name="connsiteY18" fmla="*/ 4387 h 10031"/>
                <a:gd name="connsiteX19" fmla="*/ 9534 w 10595"/>
                <a:gd name="connsiteY19" fmla="*/ 4364 h 10031"/>
                <a:gd name="connsiteX20" fmla="*/ 9214 w 10595"/>
                <a:gd name="connsiteY20" fmla="*/ 4600 h 10031"/>
                <a:gd name="connsiteX21" fmla="*/ 9109 w 10595"/>
                <a:gd name="connsiteY21" fmla="*/ 4429 h 10031"/>
                <a:gd name="connsiteX22" fmla="*/ 8869 w 10595"/>
                <a:gd name="connsiteY22" fmla="*/ 2608 h 10031"/>
                <a:gd name="connsiteX23" fmla="*/ 7881 w 10595"/>
                <a:gd name="connsiteY23" fmla="*/ 929 h 10031"/>
                <a:gd name="connsiteX24" fmla="*/ 5826 w 10595"/>
                <a:gd name="connsiteY24" fmla="*/ 1 h 10031"/>
                <a:gd name="connsiteX25" fmla="*/ 2161 w 10595"/>
                <a:gd name="connsiteY25" fmla="*/ 813 h 10031"/>
                <a:gd name="connsiteX0" fmla="*/ 2161 w 10652"/>
                <a:gd name="connsiteY0" fmla="*/ 813 h 10031"/>
                <a:gd name="connsiteX1" fmla="*/ 1278 w 10652"/>
                <a:gd name="connsiteY1" fmla="*/ 4657 h 10031"/>
                <a:gd name="connsiteX2" fmla="*/ 0 w 10652"/>
                <a:gd name="connsiteY2" fmla="*/ 5292 h 10031"/>
                <a:gd name="connsiteX3" fmla="*/ 675 w 10652"/>
                <a:gd name="connsiteY3" fmla="*/ 6501 h 10031"/>
                <a:gd name="connsiteX4" fmla="*/ 1675 w 10652"/>
                <a:gd name="connsiteY4" fmla="*/ 7264 h 10031"/>
                <a:gd name="connsiteX5" fmla="*/ 1960 w 10652"/>
                <a:gd name="connsiteY5" fmla="*/ 7423 h 10031"/>
                <a:gd name="connsiteX6" fmla="*/ 2468 w 10652"/>
                <a:gd name="connsiteY6" fmla="*/ 8512 h 10031"/>
                <a:gd name="connsiteX7" fmla="*/ 3251 w 10652"/>
                <a:gd name="connsiteY7" fmla="*/ 9103 h 10031"/>
                <a:gd name="connsiteX8" fmla="*/ 4021 w 10652"/>
                <a:gd name="connsiteY8" fmla="*/ 9712 h 10031"/>
                <a:gd name="connsiteX9" fmla="*/ 4774 w 10652"/>
                <a:gd name="connsiteY9" fmla="*/ 10000 h 10031"/>
                <a:gd name="connsiteX10" fmla="*/ 6132 w 10652"/>
                <a:gd name="connsiteY10" fmla="*/ 9973 h 10031"/>
                <a:gd name="connsiteX11" fmla="*/ 6791 w 10652"/>
                <a:gd name="connsiteY11" fmla="*/ 9545 h 10031"/>
                <a:gd name="connsiteX12" fmla="*/ 8358 w 10652"/>
                <a:gd name="connsiteY12" fmla="*/ 8272 h 10031"/>
                <a:gd name="connsiteX13" fmla="*/ 8768 w 10652"/>
                <a:gd name="connsiteY13" fmla="*/ 7128 h 10031"/>
                <a:gd name="connsiteX14" fmla="*/ 9286 w 10652"/>
                <a:gd name="connsiteY14" fmla="*/ 7121 h 10031"/>
                <a:gd name="connsiteX15" fmla="*/ 10586 w 10652"/>
                <a:gd name="connsiteY15" fmla="*/ 5459 h 10031"/>
                <a:gd name="connsiteX16" fmla="*/ 10471 w 10652"/>
                <a:gd name="connsiteY16" fmla="*/ 4834 h 10031"/>
                <a:gd name="connsiteX17" fmla="*/ 10112 w 10652"/>
                <a:gd name="connsiteY17" fmla="*/ 4387 h 10031"/>
                <a:gd name="connsiteX18" fmla="*/ 9534 w 10652"/>
                <a:gd name="connsiteY18" fmla="*/ 4364 h 10031"/>
                <a:gd name="connsiteX19" fmla="*/ 9214 w 10652"/>
                <a:gd name="connsiteY19" fmla="*/ 4600 h 10031"/>
                <a:gd name="connsiteX20" fmla="*/ 9109 w 10652"/>
                <a:gd name="connsiteY20" fmla="*/ 4429 h 10031"/>
                <a:gd name="connsiteX21" fmla="*/ 8869 w 10652"/>
                <a:gd name="connsiteY21" fmla="*/ 2608 h 10031"/>
                <a:gd name="connsiteX22" fmla="*/ 7881 w 10652"/>
                <a:gd name="connsiteY22" fmla="*/ 929 h 10031"/>
                <a:gd name="connsiteX23" fmla="*/ 5826 w 10652"/>
                <a:gd name="connsiteY23" fmla="*/ 1 h 10031"/>
                <a:gd name="connsiteX24" fmla="*/ 2161 w 10652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2468 w 10514"/>
                <a:gd name="connsiteY6" fmla="*/ 8512 h 10031"/>
                <a:gd name="connsiteX7" fmla="*/ 3251 w 10514"/>
                <a:gd name="connsiteY7" fmla="*/ 9103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768 w 10514"/>
                <a:gd name="connsiteY13" fmla="*/ 7128 h 10031"/>
                <a:gd name="connsiteX14" fmla="*/ 9286 w 10514"/>
                <a:gd name="connsiteY14" fmla="*/ 7121 h 10031"/>
                <a:gd name="connsiteX15" fmla="*/ 10399 w 10514"/>
                <a:gd name="connsiteY15" fmla="*/ 5860 h 10031"/>
                <a:gd name="connsiteX16" fmla="*/ 10471 w 10514"/>
                <a:gd name="connsiteY16" fmla="*/ 4834 h 10031"/>
                <a:gd name="connsiteX17" fmla="*/ 10112 w 10514"/>
                <a:gd name="connsiteY17" fmla="*/ 4387 h 10031"/>
                <a:gd name="connsiteX18" fmla="*/ 9534 w 10514"/>
                <a:gd name="connsiteY18" fmla="*/ 4364 h 10031"/>
                <a:gd name="connsiteX19" fmla="*/ 9214 w 10514"/>
                <a:gd name="connsiteY19" fmla="*/ 4600 h 10031"/>
                <a:gd name="connsiteX20" fmla="*/ 9109 w 10514"/>
                <a:gd name="connsiteY20" fmla="*/ 4429 h 10031"/>
                <a:gd name="connsiteX21" fmla="*/ 8869 w 10514"/>
                <a:gd name="connsiteY21" fmla="*/ 2608 h 10031"/>
                <a:gd name="connsiteX22" fmla="*/ 7881 w 10514"/>
                <a:gd name="connsiteY22" fmla="*/ 929 h 10031"/>
                <a:gd name="connsiteX23" fmla="*/ 5826 w 10514"/>
                <a:gd name="connsiteY23" fmla="*/ 1 h 10031"/>
                <a:gd name="connsiteX24" fmla="*/ 2161 w 10514"/>
                <a:gd name="connsiteY24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675 w 10514"/>
                <a:gd name="connsiteY4" fmla="*/ 7264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3251 w 10514"/>
                <a:gd name="connsiteY8" fmla="*/ 9103 h 10031"/>
                <a:gd name="connsiteX9" fmla="*/ 4021 w 10514"/>
                <a:gd name="connsiteY9" fmla="*/ 9712 h 10031"/>
                <a:gd name="connsiteX10" fmla="*/ 4774 w 10514"/>
                <a:gd name="connsiteY10" fmla="*/ 10000 h 10031"/>
                <a:gd name="connsiteX11" fmla="*/ 6132 w 10514"/>
                <a:gd name="connsiteY11" fmla="*/ 9973 h 10031"/>
                <a:gd name="connsiteX12" fmla="*/ 6791 w 10514"/>
                <a:gd name="connsiteY12" fmla="*/ 9545 h 10031"/>
                <a:gd name="connsiteX13" fmla="*/ 8358 w 10514"/>
                <a:gd name="connsiteY13" fmla="*/ 8272 h 10031"/>
                <a:gd name="connsiteX14" fmla="*/ 8895 w 10514"/>
                <a:gd name="connsiteY14" fmla="*/ 6473 h 10031"/>
                <a:gd name="connsiteX15" fmla="*/ 8768 w 10514"/>
                <a:gd name="connsiteY15" fmla="*/ 7128 h 10031"/>
                <a:gd name="connsiteX16" fmla="*/ 9286 w 10514"/>
                <a:gd name="connsiteY16" fmla="*/ 7121 h 10031"/>
                <a:gd name="connsiteX17" fmla="*/ 10399 w 10514"/>
                <a:gd name="connsiteY17" fmla="*/ 5860 h 10031"/>
                <a:gd name="connsiteX18" fmla="*/ 10471 w 10514"/>
                <a:gd name="connsiteY18" fmla="*/ 4834 h 10031"/>
                <a:gd name="connsiteX19" fmla="*/ 10112 w 10514"/>
                <a:gd name="connsiteY19" fmla="*/ 4387 h 10031"/>
                <a:gd name="connsiteX20" fmla="*/ 9534 w 10514"/>
                <a:gd name="connsiteY20" fmla="*/ 4364 h 10031"/>
                <a:gd name="connsiteX21" fmla="*/ 9214 w 10514"/>
                <a:gd name="connsiteY21" fmla="*/ 4600 h 10031"/>
                <a:gd name="connsiteX22" fmla="*/ 9109 w 10514"/>
                <a:gd name="connsiteY22" fmla="*/ 4429 h 10031"/>
                <a:gd name="connsiteX23" fmla="*/ 8869 w 10514"/>
                <a:gd name="connsiteY23" fmla="*/ 2608 h 10031"/>
                <a:gd name="connsiteX24" fmla="*/ 7881 w 10514"/>
                <a:gd name="connsiteY24" fmla="*/ 929 h 10031"/>
                <a:gd name="connsiteX25" fmla="*/ 5826 w 10514"/>
                <a:gd name="connsiteY25" fmla="*/ 1 h 10031"/>
                <a:gd name="connsiteX26" fmla="*/ 2161 w 10514"/>
                <a:gd name="connsiteY26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6791 w 10514"/>
                <a:gd name="connsiteY11" fmla="*/ 9545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  <a:gd name="connsiteX0" fmla="*/ 2161 w 10514"/>
                <a:gd name="connsiteY0" fmla="*/ 813 h 10031"/>
                <a:gd name="connsiteX1" fmla="*/ 1278 w 10514"/>
                <a:gd name="connsiteY1" fmla="*/ 4657 h 10031"/>
                <a:gd name="connsiteX2" fmla="*/ 0 w 10514"/>
                <a:gd name="connsiteY2" fmla="*/ 5292 h 10031"/>
                <a:gd name="connsiteX3" fmla="*/ 675 w 10514"/>
                <a:gd name="connsiteY3" fmla="*/ 6501 h 10031"/>
                <a:gd name="connsiteX4" fmla="*/ 1550 w 10514"/>
                <a:gd name="connsiteY4" fmla="*/ 7436 h 10031"/>
                <a:gd name="connsiteX5" fmla="*/ 1960 w 10514"/>
                <a:gd name="connsiteY5" fmla="*/ 7423 h 10031"/>
                <a:gd name="connsiteX6" fmla="*/ 1785 w 10514"/>
                <a:gd name="connsiteY6" fmla="*/ 6645 h 10031"/>
                <a:gd name="connsiteX7" fmla="*/ 2468 w 10514"/>
                <a:gd name="connsiteY7" fmla="*/ 8512 h 10031"/>
                <a:gd name="connsiteX8" fmla="*/ 4021 w 10514"/>
                <a:gd name="connsiteY8" fmla="*/ 9712 h 10031"/>
                <a:gd name="connsiteX9" fmla="*/ 4774 w 10514"/>
                <a:gd name="connsiteY9" fmla="*/ 10000 h 10031"/>
                <a:gd name="connsiteX10" fmla="*/ 6132 w 10514"/>
                <a:gd name="connsiteY10" fmla="*/ 9973 h 10031"/>
                <a:gd name="connsiteX11" fmla="*/ 7352 w 10514"/>
                <a:gd name="connsiteY11" fmla="*/ 9086 h 10031"/>
                <a:gd name="connsiteX12" fmla="*/ 8358 w 10514"/>
                <a:gd name="connsiteY12" fmla="*/ 8272 h 10031"/>
                <a:gd name="connsiteX13" fmla="*/ 8895 w 10514"/>
                <a:gd name="connsiteY13" fmla="*/ 6473 h 10031"/>
                <a:gd name="connsiteX14" fmla="*/ 8768 w 10514"/>
                <a:gd name="connsiteY14" fmla="*/ 7128 h 10031"/>
                <a:gd name="connsiteX15" fmla="*/ 9286 w 10514"/>
                <a:gd name="connsiteY15" fmla="*/ 7121 h 10031"/>
                <a:gd name="connsiteX16" fmla="*/ 10399 w 10514"/>
                <a:gd name="connsiteY16" fmla="*/ 5860 h 10031"/>
                <a:gd name="connsiteX17" fmla="*/ 10471 w 10514"/>
                <a:gd name="connsiteY17" fmla="*/ 4834 h 10031"/>
                <a:gd name="connsiteX18" fmla="*/ 10112 w 10514"/>
                <a:gd name="connsiteY18" fmla="*/ 4387 h 10031"/>
                <a:gd name="connsiteX19" fmla="*/ 9534 w 10514"/>
                <a:gd name="connsiteY19" fmla="*/ 4364 h 10031"/>
                <a:gd name="connsiteX20" fmla="*/ 9214 w 10514"/>
                <a:gd name="connsiteY20" fmla="*/ 4600 h 10031"/>
                <a:gd name="connsiteX21" fmla="*/ 9109 w 10514"/>
                <a:gd name="connsiteY21" fmla="*/ 4429 h 10031"/>
                <a:gd name="connsiteX22" fmla="*/ 8869 w 10514"/>
                <a:gd name="connsiteY22" fmla="*/ 2608 h 10031"/>
                <a:gd name="connsiteX23" fmla="*/ 7881 w 10514"/>
                <a:gd name="connsiteY23" fmla="*/ 929 h 10031"/>
                <a:gd name="connsiteX24" fmla="*/ 5826 w 10514"/>
                <a:gd name="connsiteY24" fmla="*/ 1 h 10031"/>
                <a:gd name="connsiteX25" fmla="*/ 2161 w 10514"/>
                <a:gd name="connsiteY25" fmla="*/ 813 h 1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514" h="10031">
                  <a:moveTo>
                    <a:pt x="2161" y="813"/>
                  </a:moveTo>
                  <a:cubicBezTo>
                    <a:pt x="1349" y="1501"/>
                    <a:pt x="1469" y="4049"/>
                    <a:pt x="1278" y="4657"/>
                  </a:cubicBezTo>
                  <a:cubicBezTo>
                    <a:pt x="-50" y="4309"/>
                    <a:pt x="101" y="5022"/>
                    <a:pt x="0" y="5292"/>
                  </a:cubicBezTo>
                  <a:cubicBezTo>
                    <a:pt x="272" y="6055"/>
                    <a:pt x="338" y="5972"/>
                    <a:pt x="675" y="6501"/>
                  </a:cubicBezTo>
                  <a:cubicBezTo>
                    <a:pt x="954" y="6830"/>
                    <a:pt x="1336" y="7282"/>
                    <a:pt x="1550" y="7436"/>
                  </a:cubicBezTo>
                  <a:cubicBezTo>
                    <a:pt x="1764" y="7590"/>
                    <a:pt x="1890" y="7316"/>
                    <a:pt x="1960" y="7423"/>
                  </a:cubicBezTo>
                  <a:cubicBezTo>
                    <a:pt x="2030" y="7530"/>
                    <a:pt x="1700" y="6464"/>
                    <a:pt x="1785" y="6645"/>
                  </a:cubicBezTo>
                  <a:cubicBezTo>
                    <a:pt x="1870" y="6827"/>
                    <a:pt x="2095" y="8001"/>
                    <a:pt x="2468" y="8512"/>
                  </a:cubicBezTo>
                  <a:cubicBezTo>
                    <a:pt x="2841" y="9023"/>
                    <a:pt x="3637" y="9464"/>
                    <a:pt x="4021" y="9712"/>
                  </a:cubicBezTo>
                  <a:cubicBezTo>
                    <a:pt x="4405" y="9960"/>
                    <a:pt x="4422" y="9957"/>
                    <a:pt x="4774" y="10000"/>
                  </a:cubicBezTo>
                  <a:cubicBezTo>
                    <a:pt x="5126" y="10043"/>
                    <a:pt x="5796" y="10049"/>
                    <a:pt x="6132" y="9973"/>
                  </a:cubicBezTo>
                  <a:cubicBezTo>
                    <a:pt x="6468" y="9897"/>
                    <a:pt x="6981" y="9369"/>
                    <a:pt x="7352" y="9086"/>
                  </a:cubicBezTo>
                  <a:cubicBezTo>
                    <a:pt x="7723" y="8803"/>
                    <a:pt x="8070" y="8574"/>
                    <a:pt x="8358" y="8272"/>
                  </a:cubicBezTo>
                  <a:cubicBezTo>
                    <a:pt x="8646" y="7970"/>
                    <a:pt x="8827" y="6664"/>
                    <a:pt x="8895" y="6473"/>
                  </a:cubicBezTo>
                  <a:cubicBezTo>
                    <a:pt x="8963" y="6282"/>
                    <a:pt x="8703" y="7020"/>
                    <a:pt x="8768" y="7128"/>
                  </a:cubicBezTo>
                  <a:cubicBezTo>
                    <a:pt x="8833" y="7236"/>
                    <a:pt x="8857" y="7288"/>
                    <a:pt x="9286" y="7121"/>
                  </a:cubicBezTo>
                  <a:cubicBezTo>
                    <a:pt x="9589" y="6843"/>
                    <a:pt x="10202" y="6241"/>
                    <a:pt x="10399" y="5860"/>
                  </a:cubicBezTo>
                  <a:cubicBezTo>
                    <a:pt x="10596" y="5479"/>
                    <a:pt x="10483" y="4976"/>
                    <a:pt x="10471" y="4834"/>
                  </a:cubicBezTo>
                  <a:cubicBezTo>
                    <a:pt x="10459" y="4692"/>
                    <a:pt x="10212" y="4456"/>
                    <a:pt x="10112" y="4387"/>
                  </a:cubicBezTo>
                  <a:cubicBezTo>
                    <a:pt x="10012" y="4318"/>
                    <a:pt x="9684" y="4329"/>
                    <a:pt x="9534" y="4364"/>
                  </a:cubicBezTo>
                  <a:cubicBezTo>
                    <a:pt x="9384" y="4399"/>
                    <a:pt x="9310" y="4612"/>
                    <a:pt x="9214" y="4600"/>
                  </a:cubicBezTo>
                  <a:cubicBezTo>
                    <a:pt x="9137" y="4595"/>
                    <a:pt x="9208" y="4310"/>
                    <a:pt x="9109" y="4429"/>
                  </a:cubicBezTo>
                  <a:cubicBezTo>
                    <a:pt x="9052" y="4098"/>
                    <a:pt x="9073" y="3192"/>
                    <a:pt x="8869" y="2608"/>
                  </a:cubicBezTo>
                  <a:cubicBezTo>
                    <a:pt x="8703" y="1901"/>
                    <a:pt x="8378" y="1299"/>
                    <a:pt x="7881" y="929"/>
                  </a:cubicBezTo>
                  <a:cubicBezTo>
                    <a:pt x="7389" y="560"/>
                    <a:pt x="6741" y="62"/>
                    <a:pt x="5826" y="1"/>
                  </a:cubicBezTo>
                  <a:cubicBezTo>
                    <a:pt x="4388" y="-33"/>
                    <a:pt x="2802" y="389"/>
                    <a:pt x="2161" y="813"/>
                  </a:cubicBezTo>
                  <a:close/>
                </a:path>
              </a:pathLst>
            </a:custGeom>
            <a:solidFill>
              <a:srgbClr val="F9B6A1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90" name="Freeform 40"/>
            <p:cNvSpPr>
              <a:spLocks/>
            </p:cNvSpPr>
            <p:nvPr/>
          </p:nvSpPr>
          <p:spPr bwMode="auto">
            <a:xfrm>
              <a:off x="-2136814" y="1886849"/>
              <a:ext cx="481013" cy="154245"/>
            </a:xfrm>
            <a:custGeom>
              <a:avLst/>
              <a:gdLst>
                <a:gd name="T0" fmla="*/ 244 w 244"/>
                <a:gd name="T1" fmla="*/ 104 h 158"/>
                <a:gd name="T2" fmla="*/ 244 w 244"/>
                <a:gd name="T3" fmla="*/ 104 h 158"/>
                <a:gd name="T4" fmla="*/ 0 w 244"/>
                <a:gd name="T5" fmla="*/ 158 h 158"/>
                <a:gd name="connsiteX0" fmla="*/ 10000 w 12202"/>
                <a:gd name="connsiteY0" fmla="*/ 1388 h 4806"/>
                <a:gd name="connsiteX1" fmla="*/ 12202 w 12202"/>
                <a:gd name="connsiteY1" fmla="*/ 3516 h 4806"/>
                <a:gd name="connsiteX2" fmla="*/ 0 w 12202"/>
                <a:gd name="connsiteY2" fmla="*/ 4806 h 4806"/>
                <a:gd name="connsiteX0" fmla="*/ 10000 w 10000"/>
                <a:gd name="connsiteY0" fmla="*/ 7315 h 9999"/>
                <a:gd name="connsiteX1" fmla="*/ 0 w 10000"/>
                <a:gd name="connsiteY1" fmla="*/ 9999 h 9999"/>
                <a:gd name="connsiteX0" fmla="*/ 10000 w 10000"/>
                <a:gd name="connsiteY0" fmla="*/ 9621 h 12305"/>
                <a:gd name="connsiteX1" fmla="*/ 6654 w 10000"/>
                <a:gd name="connsiteY1" fmla="*/ 246 h 12305"/>
                <a:gd name="connsiteX2" fmla="*/ 0 w 10000"/>
                <a:gd name="connsiteY2" fmla="*/ 12305 h 12305"/>
                <a:gd name="connsiteX0" fmla="*/ 10000 w 14141"/>
                <a:gd name="connsiteY0" fmla="*/ 10968 h 13652"/>
                <a:gd name="connsiteX1" fmla="*/ 14098 w 14141"/>
                <a:gd name="connsiteY1" fmla="*/ 761 h 13652"/>
                <a:gd name="connsiteX2" fmla="*/ 6654 w 14141"/>
                <a:gd name="connsiteY2" fmla="*/ 1593 h 13652"/>
                <a:gd name="connsiteX3" fmla="*/ 0 w 14141"/>
                <a:gd name="connsiteY3" fmla="*/ 13652 h 13652"/>
                <a:gd name="connsiteX0" fmla="*/ 10000 w 14141"/>
                <a:gd name="connsiteY0" fmla="*/ 28132 h 30816"/>
                <a:gd name="connsiteX1" fmla="*/ 14098 w 14141"/>
                <a:gd name="connsiteY1" fmla="*/ 17925 h 30816"/>
                <a:gd name="connsiteX2" fmla="*/ 6654 w 14141"/>
                <a:gd name="connsiteY2" fmla="*/ 18757 h 30816"/>
                <a:gd name="connsiteX3" fmla="*/ 0 w 14141"/>
                <a:gd name="connsiteY3" fmla="*/ 30816 h 30816"/>
                <a:gd name="connsiteX0" fmla="*/ 10000 w 14141"/>
                <a:gd name="connsiteY0" fmla="*/ 10797 h 13481"/>
                <a:gd name="connsiteX1" fmla="*/ 14098 w 14141"/>
                <a:gd name="connsiteY1" fmla="*/ 590 h 13481"/>
                <a:gd name="connsiteX2" fmla="*/ 6654 w 14141"/>
                <a:gd name="connsiteY2" fmla="*/ 1422 h 13481"/>
                <a:gd name="connsiteX3" fmla="*/ 0 w 14141"/>
                <a:gd name="connsiteY3" fmla="*/ 13481 h 13481"/>
                <a:gd name="connsiteX0" fmla="*/ 10000 w 14141"/>
                <a:gd name="connsiteY0" fmla="*/ 11328 h 14012"/>
                <a:gd name="connsiteX1" fmla="*/ 14098 w 14141"/>
                <a:gd name="connsiteY1" fmla="*/ 1121 h 14012"/>
                <a:gd name="connsiteX2" fmla="*/ 6654 w 14141"/>
                <a:gd name="connsiteY2" fmla="*/ 1953 h 14012"/>
                <a:gd name="connsiteX3" fmla="*/ 0 w 14141"/>
                <a:gd name="connsiteY3" fmla="*/ 14012 h 14012"/>
                <a:gd name="connsiteX0" fmla="*/ 10000 w 10000"/>
                <a:gd name="connsiteY0" fmla="*/ 11328 h 14012"/>
                <a:gd name="connsiteX1" fmla="*/ 6654 w 10000"/>
                <a:gd name="connsiteY1" fmla="*/ 1953 h 14012"/>
                <a:gd name="connsiteX2" fmla="*/ 0 w 10000"/>
                <a:gd name="connsiteY2" fmla="*/ 14012 h 14012"/>
                <a:gd name="connsiteX0" fmla="*/ 10000 w 12109"/>
                <a:gd name="connsiteY0" fmla="*/ 8494 h 11178"/>
                <a:gd name="connsiteX1" fmla="*/ 10940 w 12109"/>
                <a:gd name="connsiteY1" fmla="*/ 5249 h 11178"/>
                <a:gd name="connsiteX2" fmla="*/ 0 w 12109"/>
                <a:gd name="connsiteY2" fmla="*/ 11178 h 11178"/>
                <a:gd name="connsiteX0" fmla="*/ 10000 w 11415"/>
                <a:gd name="connsiteY0" fmla="*/ 9900 h 12584"/>
                <a:gd name="connsiteX1" fmla="*/ 10940 w 11415"/>
                <a:gd name="connsiteY1" fmla="*/ 6655 h 12584"/>
                <a:gd name="connsiteX2" fmla="*/ 0 w 11415"/>
                <a:gd name="connsiteY2" fmla="*/ 12584 h 12584"/>
                <a:gd name="connsiteX0" fmla="*/ 10940 w 10940"/>
                <a:gd name="connsiteY0" fmla="*/ 6655 h 12584"/>
                <a:gd name="connsiteX1" fmla="*/ 0 w 10940"/>
                <a:gd name="connsiteY1" fmla="*/ 12584 h 12584"/>
                <a:gd name="connsiteX0" fmla="*/ 10263 w 10263"/>
                <a:gd name="connsiteY0" fmla="*/ 8196 h 11521"/>
                <a:gd name="connsiteX1" fmla="*/ 0 w 10263"/>
                <a:gd name="connsiteY1" fmla="*/ 11521 h 11521"/>
                <a:gd name="connsiteX0" fmla="*/ 10263 w 10263"/>
                <a:gd name="connsiteY0" fmla="*/ 9583 h 12908"/>
                <a:gd name="connsiteX1" fmla="*/ 9044 w 10263"/>
                <a:gd name="connsiteY1" fmla="*/ 2027 h 12908"/>
                <a:gd name="connsiteX2" fmla="*/ 0 w 10263"/>
                <a:gd name="connsiteY2" fmla="*/ 12908 h 12908"/>
                <a:gd name="connsiteX0" fmla="*/ 10263 w 10263"/>
                <a:gd name="connsiteY0" fmla="*/ 9134 h 12459"/>
                <a:gd name="connsiteX1" fmla="*/ 9044 w 10263"/>
                <a:gd name="connsiteY1" fmla="*/ 1578 h 12459"/>
                <a:gd name="connsiteX2" fmla="*/ 4367 w 10263"/>
                <a:gd name="connsiteY2" fmla="*/ 962 h 12459"/>
                <a:gd name="connsiteX3" fmla="*/ 0 w 10263"/>
                <a:gd name="connsiteY3" fmla="*/ 12459 h 12459"/>
                <a:gd name="connsiteX0" fmla="*/ 10263 w 10263"/>
                <a:gd name="connsiteY0" fmla="*/ 8827 h 12152"/>
                <a:gd name="connsiteX1" fmla="*/ 7658 w 10263"/>
                <a:gd name="connsiteY1" fmla="*/ 2591 h 12152"/>
                <a:gd name="connsiteX2" fmla="*/ 4367 w 10263"/>
                <a:gd name="connsiteY2" fmla="*/ 655 h 12152"/>
                <a:gd name="connsiteX3" fmla="*/ 0 w 10263"/>
                <a:gd name="connsiteY3" fmla="*/ 12152 h 12152"/>
                <a:gd name="connsiteX0" fmla="*/ 10956 w 10956"/>
                <a:gd name="connsiteY0" fmla="*/ 8827 h 12152"/>
                <a:gd name="connsiteX1" fmla="*/ 8351 w 10956"/>
                <a:gd name="connsiteY1" fmla="*/ 2591 h 12152"/>
                <a:gd name="connsiteX2" fmla="*/ 5060 w 10956"/>
                <a:gd name="connsiteY2" fmla="*/ 655 h 12152"/>
                <a:gd name="connsiteX3" fmla="*/ 0 w 10956"/>
                <a:gd name="connsiteY3" fmla="*/ 12152 h 12152"/>
                <a:gd name="connsiteX0" fmla="*/ 10956 w 10956"/>
                <a:gd name="connsiteY0" fmla="*/ 7412 h 10737"/>
                <a:gd name="connsiteX1" fmla="*/ 8351 w 10956"/>
                <a:gd name="connsiteY1" fmla="*/ 1176 h 10737"/>
                <a:gd name="connsiteX2" fmla="*/ 3846 w 10956"/>
                <a:gd name="connsiteY2" fmla="*/ 1216 h 10737"/>
                <a:gd name="connsiteX3" fmla="*/ 0 w 10956"/>
                <a:gd name="connsiteY3" fmla="*/ 10737 h 10737"/>
                <a:gd name="connsiteX0" fmla="*/ 10956 w 10956"/>
                <a:gd name="connsiteY0" fmla="*/ 8730 h 12055"/>
                <a:gd name="connsiteX1" fmla="*/ 8524 w 10956"/>
                <a:gd name="connsiteY1" fmla="*/ 515 h 12055"/>
                <a:gd name="connsiteX2" fmla="*/ 3846 w 10956"/>
                <a:gd name="connsiteY2" fmla="*/ 2534 h 12055"/>
                <a:gd name="connsiteX3" fmla="*/ 0 w 10956"/>
                <a:gd name="connsiteY3" fmla="*/ 12055 h 12055"/>
                <a:gd name="connsiteX0" fmla="*/ 10956 w 10956"/>
                <a:gd name="connsiteY0" fmla="*/ 9392 h 12717"/>
                <a:gd name="connsiteX1" fmla="*/ 8524 w 10956"/>
                <a:gd name="connsiteY1" fmla="*/ 1177 h 12717"/>
                <a:gd name="connsiteX2" fmla="*/ 4713 w 10956"/>
                <a:gd name="connsiteY2" fmla="*/ 1212 h 12717"/>
                <a:gd name="connsiteX3" fmla="*/ 0 w 10956"/>
                <a:gd name="connsiteY3" fmla="*/ 12717 h 12717"/>
                <a:gd name="connsiteX0" fmla="*/ 10956 w 10956"/>
                <a:gd name="connsiteY0" fmla="*/ 9063 h 12388"/>
                <a:gd name="connsiteX1" fmla="*/ 8524 w 10956"/>
                <a:gd name="connsiteY1" fmla="*/ 848 h 12388"/>
                <a:gd name="connsiteX2" fmla="*/ 4336 w 10956"/>
                <a:gd name="connsiteY2" fmla="*/ 1599 h 12388"/>
                <a:gd name="connsiteX3" fmla="*/ 0 w 10956"/>
                <a:gd name="connsiteY3" fmla="*/ 12388 h 12388"/>
                <a:gd name="connsiteX0" fmla="*/ 11408 w 11408"/>
                <a:gd name="connsiteY0" fmla="*/ 9063 h 12388"/>
                <a:gd name="connsiteX1" fmla="*/ 8524 w 11408"/>
                <a:gd name="connsiteY1" fmla="*/ 848 h 12388"/>
                <a:gd name="connsiteX2" fmla="*/ 4336 w 11408"/>
                <a:gd name="connsiteY2" fmla="*/ 1599 h 12388"/>
                <a:gd name="connsiteX3" fmla="*/ 0 w 11408"/>
                <a:gd name="connsiteY3" fmla="*/ 12388 h 12388"/>
                <a:gd name="connsiteX0" fmla="*/ 11408 w 11408"/>
                <a:gd name="connsiteY0" fmla="*/ 10702 h 14027"/>
                <a:gd name="connsiteX1" fmla="*/ 8524 w 11408"/>
                <a:gd name="connsiteY1" fmla="*/ 2487 h 14027"/>
                <a:gd name="connsiteX2" fmla="*/ 4110 w 11408"/>
                <a:gd name="connsiteY2" fmla="*/ 675 h 14027"/>
                <a:gd name="connsiteX3" fmla="*/ 0 w 11408"/>
                <a:gd name="connsiteY3" fmla="*/ 14027 h 14027"/>
                <a:gd name="connsiteX0" fmla="*/ 11408 w 11408"/>
                <a:gd name="connsiteY0" fmla="*/ 11179 h 14504"/>
                <a:gd name="connsiteX1" fmla="*/ 9202 w 11408"/>
                <a:gd name="connsiteY1" fmla="*/ 1255 h 14504"/>
                <a:gd name="connsiteX2" fmla="*/ 4110 w 11408"/>
                <a:gd name="connsiteY2" fmla="*/ 1152 h 14504"/>
                <a:gd name="connsiteX3" fmla="*/ 0 w 11408"/>
                <a:gd name="connsiteY3" fmla="*/ 14504 h 1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8" h="14504">
                  <a:moveTo>
                    <a:pt x="11408" y="11179"/>
                  </a:moveTo>
                  <a:cubicBezTo>
                    <a:pt x="11032" y="10252"/>
                    <a:pt x="9672" y="2414"/>
                    <a:pt x="9202" y="1255"/>
                  </a:cubicBezTo>
                  <a:cubicBezTo>
                    <a:pt x="8277" y="-107"/>
                    <a:pt x="5617" y="-662"/>
                    <a:pt x="4110" y="1152"/>
                  </a:cubicBezTo>
                  <a:cubicBezTo>
                    <a:pt x="2603" y="2966"/>
                    <a:pt x="785" y="12588"/>
                    <a:pt x="0" y="14504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1" name="Freeform 41"/>
            <p:cNvSpPr>
              <a:spLocks/>
            </p:cNvSpPr>
            <p:nvPr/>
          </p:nvSpPr>
          <p:spPr bwMode="auto">
            <a:xfrm>
              <a:off x="-1516101" y="1863456"/>
              <a:ext cx="484188" cy="151895"/>
            </a:xfrm>
            <a:custGeom>
              <a:avLst/>
              <a:gdLst>
                <a:gd name="T0" fmla="*/ 0 w 249"/>
                <a:gd name="T1" fmla="*/ 116 h 187"/>
                <a:gd name="T2" fmla="*/ 0 w 249"/>
                <a:gd name="T3" fmla="*/ 116 h 187"/>
                <a:gd name="T4" fmla="*/ 249 w 249"/>
                <a:gd name="T5" fmla="*/ 187 h 187"/>
                <a:gd name="connsiteX0" fmla="*/ 1900 w 11900"/>
                <a:gd name="connsiteY0" fmla="*/ 1117 h 4914"/>
                <a:gd name="connsiteX1" fmla="*/ 0 w 11900"/>
                <a:gd name="connsiteY1" fmla="*/ 3273 h 4914"/>
                <a:gd name="connsiteX2" fmla="*/ 11900 w 11900"/>
                <a:gd name="connsiteY2" fmla="*/ 4914 h 4914"/>
                <a:gd name="connsiteX0" fmla="*/ 0 w 10000"/>
                <a:gd name="connsiteY0" fmla="*/ 6661 h 10000"/>
                <a:gd name="connsiteX1" fmla="*/ 10000 w 10000"/>
                <a:gd name="connsiteY1" fmla="*/ 10000 h 10000"/>
                <a:gd name="connsiteX0" fmla="*/ 0 w 10000"/>
                <a:gd name="connsiteY0" fmla="*/ 7837 h 11176"/>
                <a:gd name="connsiteX1" fmla="*/ 7816 w 10000"/>
                <a:gd name="connsiteY1" fmla="*/ 1125 h 11176"/>
                <a:gd name="connsiteX2" fmla="*/ 10000 w 10000"/>
                <a:gd name="connsiteY2" fmla="*/ 11176 h 11176"/>
                <a:gd name="connsiteX0" fmla="*/ 0 w 10000"/>
                <a:gd name="connsiteY0" fmla="*/ 7879 h 11218"/>
                <a:gd name="connsiteX1" fmla="*/ 3150 w 10000"/>
                <a:gd name="connsiteY1" fmla="*/ 583 h 11218"/>
                <a:gd name="connsiteX2" fmla="*/ 7816 w 10000"/>
                <a:gd name="connsiteY2" fmla="*/ 1167 h 11218"/>
                <a:gd name="connsiteX3" fmla="*/ 10000 w 10000"/>
                <a:gd name="connsiteY3" fmla="*/ 11218 h 11218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7774 h 11113"/>
                <a:gd name="connsiteX1" fmla="*/ 3150 w 10000"/>
                <a:gd name="connsiteY1" fmla="*/ 478 h 11113"/>
                <a:gd name="connsiteX2" fmla="*/ 7525 w 10000"/>
                <a:gd name="connsiteY2" fmla="*/ 1072 h 11113"/>
                <a:gd name="connsiteX3" fmla="*/ 10000 w 10000"/>
                <a:gd name="connsiteY3" fmla="*/ 11113 h 11113"/>
                <a:gd name="connsiteX0" fmla="*/ 0 w 10000"/>
                <a:gd name="connsiteY0" fmla="*/ 7326 h 10665"/>
                <a:gd name="connsiteX1" fmla="*/ 3150 w 10000"/>
                <a:gd name="connsiteY1" fmla="*/ 30 h 10665"/>
                <a:gd name="connsiteX2" fmla="*/ 10000 w 10000"/>
                <a:gd name="connsiteY2" fmla="*/ 10665 h 10665"/>
                <a:gd name="connsiteX0" fmla="*/ 0 w 10000"/>
                <a:gd name="connsiteY0" fmla="*/ 8565 h 11904"/>
                <a:gd name="connsiteX1" fmla="*/ 5337 w 10000"/>
                <a:gd name="connsiteY1" fmla="*/ 25 h 11904"/>
                <a:gd name="connsiteX2" fmla="*/ 10000 w 10000"/>
                <a:gd name="connsiteY2" fmla="*/ 11904 h 11904"/>
                <a:gd name="connsiteX0" fmla="*/ 0 w 10000"/>
                <a:gd name="connsiteY0" fmla="*/ 7323 h 10662"/>
                <a:gd name="connsiteX1" fmla="*/ 3879 w 10000"/>
                <a:gd name="connsiteY1" fmla="*/ 30 h 10662"/>
                <a:gd name="connsiteX2" fmla="*/ 10000 w 10000"/>
                <a:gd name="connsiteY2" fmla="*/ 10662 h 10662"/>
                <a:gd name="connsiteX0" fmla="*/ 0 w 10000"/>
                <a:gd name="connsiteY0" fmla="*/ 8194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000"/>
                <a:gd name="connsiteY0" fmla="*/ 11320 h 11533"/>
                <a:gd name="connsiteX1" fmla="*/ 3879 w 10000"/>
                <a:gd name="connsiteY1" fmla="*/ 901 h 11533"/>
                <a:gd name="connsiteX2" fmla="*/ 7087 w 10000"/>
                <a:gd name="connsiteY2" fmla="*/ 873 h 11533"/>
                <a:gd name="connsiteX3" fmla="*/ 10000 w 10000"/>
                <a:gd name="connsiteY3" fmla="*/ 11533 h 11533"/>
                <a:gd name="connsiteX0" fmla="*/ 0 w 10292"/>
                <a:gd name="connsiteY0" fmla="*/ 11320 h 11320"/>
                <a:gd name="connsiteX1" fmla="*/ 3879 w 10292"/>
                <a:gd name="connsiteY1" fmla="*/ 901 h 11320"/>
                <a:gd name="connsiteX2" fmla="*/ 7087 w 10292"/>
                <a:gd name="connsiteY2" fmla="*/ 873 h 11320"/>
                <a:gd name="connsiteX3" fmla="*/ 10292 w 10292"/>
                <a:gd name="connsiteY3" fmla="*/ 9657 h 11320"/>
                <a:gd name="connsiteX0" fmla="*/ 0 w 9658"/>
                <a:gd name="connsiteY0" fmla="*/ 11320 h 11320"/>
                <a:gd name="connsiteX1" fmla="*/ 3245 w 9658"/>
                <a:gd name="connsiteY1" fmla="*/ 901 h 11320"/>
                <a:gd name="connsiteX2" fmla="*/ 6453 w 9658"/>
                <a:gd name="connsiteY2" fmla="*/ 873 h 11320"/>
                <a:gd name="connsiteX3" fmla="*/ 9658 w 9658"/>
                <a:gd name="connsiteY3" fmla="*/ 9657 h 11320"/>
                <a:gd name="connsiteX0" fmla="*/ 0 w 10000"/>
                <a:gd name="connsiteY0" fmla="*/ 9399 h 9399"/>
                <a:gd name="connsiteX1" fmla="*/ 3360 w 10000"/>
                <a:gd name="connsiteY1" fmla="*/ 195 h 9399"/>
                <a:gd name="connsiteX2" fmla="*/ 7175 w 10000"/>
                <a:gd name="connsiteY2" fmla="*/ 1377 h 9399"/>
                <a:gd name="connsiteX3" fmla="*/ 10000 w 10000"/>
                <a:gd name="connsiteY3" fmla="*/ 7930 h 9399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10000 h 10000"/>
                <a:gd name="connsiteX1" fmla="*/ 3360 w 10000"/>
                <a:gd name="connsiteY1" fmla="*/ 207 h 10000"/>
                <a:gd name="connsiteX2" fmla="*/ 7175 w 10000"/>
                <a:gd name="connsiteY2" fmla="*/ 1465 h 10000"/>
                <a:gd name="connsiteX3" fmla="*/ 10000 w 10000"/>
                <a:gd name="connsiteY3" fmla="*/ 8437 h 10000"/>
                <a:gd name="connsiteX0" fmla="*/ 0 w 10000"/>
                <a:gd name="connsiteY0" fmla="*/ 9672 h 9672"/>
                <a:gd name="connsiteX1" fmla="*/ 4016 w 10000"/>
                <a:gd name="connsiteY1" fmla="*/ 392 h 9672"/>
                <a:gd name="connsiteX2" fmla="*/ 7175 w 10000"/>
                <a:gd name="connsiteY2" fmla="*/ 1137 h 9672"/>
                <a:gd name="connsiteX3" fmla="*/ 10000 w 10000"/>
                <a:gd name="connsiteY3" fmla="*/ 8109 h 9672"/>
                <a:gd name="connsiteX0" fmla="*/ 0 w 10000"/>
                <a:gd name="connsiteY0" fmla="*/ 10781 h 10781"/>
                <a:gd name="connsiteX1" fmla="*/ 4409 w 10000"/>
                <a:gd name="connsiteY1" fmla="*/ 119 h 10781"/>
                <a:gd name="connsiteX2" fmla="*/ 7175 w 10000"/>
                <a:gd name="connsiteY2" fmla="*/ 1957 h 10781"/>
                <a:gd name="connsiteX3" fmla="*/ 10000 w 10000"/>
                <a:gd name="connsiteY3" fmla="*/ 9165 h 10781"/>
                <a:gd name="connsiteX0" fmla="*/ 0 w 10000"/>
                <a:gd name="connsiteY0" fmla="*/ 13091 h 13091"/>
                <a:gd name="connsiteX1" fmla="*/ 3622 w 10000"/>
                <a:gd name="connsiteY1" fmla="*/ 33 h 13091"/>
                <a:gd name="connsiteX2" fmla="*/ 7175 w 10000"/>
                <a:gd name="connsiteY2" fmla="*/ 4267 h 13091"/>
                <a:gd name="connsiteX3" fmla="*/ 10000 w 10000"/>
                <a:gd name="connsiteY3" fmla="*/ 11475 h 13091"/>
                <a:gd name="connsiteX0" fmla="*/ 0 w 10000"/>
                <a:gd name="connsiteY0" fmla="*/ 13102 h 13102"/>
                <a:gd name="connsiteX1" fmla="*/ 3622 w 10000"/>
                <a:gd name="connsiteY1" fmla="*/ 44 h 13102"/>
                <a:gd name="connsiteX2" fmla="*/ 7765 w 10000"/>
                <a:gd name="connsiteY2" fmla="*/ 3479 h 13102"/>
                <a:gd name="connsiteX3" fmla="*/ 10000 w 10000"/>
                <a:gd name="connsiteY3" fmla="*/ 11486 h 13102"/>
                <a:gd name="connsiteX0" fmla="*/ 0 w 10000"/>
                <a:gd name="connsiteY0" fmla="*/ 13351 h 13351"/>
                <a:gd name="connsiteX1" fmla="*/ 3622 w 10000"/>
                <a:gd name="connsiteY1" fmla="*/ 293 h 13351"/>
                <a:gd name="connsiteX2" fmla="*/ 7568 w 10000"/>
                <a:gd name="connsiteY2" fmla="*/ 1332 h 13351"/>
                <a:gd name="connsiteX3" fmla="*/ 10000 w 10000"/>
                <a:gd name="connsiteY3" fmla="*/ 11735 h 1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3351">
                  <a:moveTo>
                    <a:pt x="0" y="13351"/>
                  </a:moveTo>
                  <a:cubicBezTo>
                    <a:pt x="1063" y="5979"/>
                    <a:pt x="1896" y="-246"/>
                    <a:pt x="3622" y="293"/>
                  </a:cubicBezTo>
                  <a:cubicBezTo>
                    <a:pt x="4769" y="-86"/>
                    <a:pt x="6511" y="-390"/>
                    <a:pt x="7568" y="1332"/>
                  </a:cubicBezTo>
                  <a:cubicBezTo>
                    <a:pt x="8624" y="3054"/>
                    <a:pt x="9422" y="10815"/>
                    <a:pt x="10000" y="11735"/>
                  </a:cubicBezTo>
                </a:path>
              </a:pathLst>
            </a:custGeom>
            <a:noFill/>
            <a:ln w="38100" cap="rnd">
              <a:solidFill>
                <a:srgbClr val="4747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2" name="Freeform 42"/>
            <p:cNvSpPr>
              <a:spLocks/>
            </p:cNvSpPr>
            <p:nvPr/>
          </p:nvSpPr>
          <p:spPr bwMode="auto">
            <a:xfrm>
              <a:off x="-2454886" y="987721"/>
              <a:ext cx="1740474" cy="1299552"/>
            </a:xfrm>
            <a:custGeom>
              <a:avLst/>
              <a:gdLst>
                <a:gd name="T0" fmla="*/ 883 w 1223"/>
                <a:gd name="T1" fmla="*/ 277 h 968"/>
                <a:gd name="T2" fmla="*/ 883 w 1223"/>
                <a:gd name="T3" fmla="*/ 277 h 968"/>
                <a:gd name="T4" fmla="*/ 743 w 1223"/>
                <a:gd name="T5" fmla="*/ 333 h 968"/>
                <a:gd name="T6" fmla="*/ 472 w 1223"/>
                <a:gd name="T7" fmla="*/ 271 h 968"/>
                <a:gd name="T8" fmla="*/ 183 w 1223"/>
                <a:gd name="T9" fmla="*/ 440 h 968"/>
                <a:gd name="T10" fmla="*/ 150 w 1223"/>
                <a:gd name="T11" fmla="*/ 587 h 968"/>
                <a:gd name="T12" fmla="*/ 175 w 1223"/>
                <a:gd name="T13" fmla="*/ 774 h 968"/>
                <a:gd name="T14" fmla="*/ 128 w 1223"/>
                <a:gd name="T15" fmla="*/ 968 h 968"/>
                <a:gd name="T16" fmla="*/ 21 w 1223"/>
                <a:gd name="T17" fmla="*/ 629 h 968"/>
                <a:gd name="T18" fmla="*/ 103 w 1223"/>
                <a:gd name="T19" fmla="*/ 276 h 968"/>
                <a:gd name="T20" fmla="*/ 392 w 1223"/>
                <a:gd name="T21" fmla="*/ 45 h 968"/>
                <a:gd name="T22" fmla="*/ 690 w 1223"/>
                <a:gd name="T23" fmla="*/ 27 h 968"/>
                <a:gd name="T24" fmla="*/ 885 w 1223"/>
                <a:gd name="T25" fmla="*/ 98 h 968"/>
                <a:gd name="T26" fmla="*/ 950 w 1223"/>
                <a:gd name="T27" fmla="*/ 145 h 968"/>
                <a:gd name="T28" fmla="*/ 1090 w 1223"/>
                <a:gd name="T29" fmla="*/ 218 h 968"/>
                <a:gd name="T30" fmla="*/ 1161 w 1223"/>
                <a:gd name="T31" fmla="*/ 333 h 968"/>
                <a:gd name="T32" fmla="*/ 1199 w 1223"/>
                <a:gd name="T33" fmla="*/ 505 h 968"/>
                <a:gd name="T34" fmla="*/ 1181 w 1223"/>
                <a:gd name="T35" fmla="*/ 787 h 968"/>
                <a:gd name="T36" fmla="*/ 1119 w 1223"/>
                <a:gd name="T37" fmla="*/ 781 h 968"/>
                <a:gd name="T38" fmla="*/ 1043 w 1223"/>
                <a:gd name="T39" fmla="*/ 596 h 968"/>
                <a:gd name="T40" fmla="*/ 1016 w 1223"/>
                <a:gd name="T41" fmla="*/ 505 h 968"/>
                <a:gd name="T42" fmla="*/ 883 w 1223"/>
                <a:gd name="T43" fmla="*/ 277 h 968"/>
                <a:gd name="connsiteX0" fmla="*/ 7101 w 9714"/>
                <a:gd name="connsiteY0" fmla="*/ 2743 h 9881"/>
                <a:gd name="connsiteX1" fmla="*/ 7101 w 9714"/>
                <a:gd name="connsiteY1" fmla="*/ 2743 h 9881"/>
                <a:gd name="connsiteX2" fmla="*/ 5901 w 9714"/>
                <a:gd name="connsiteY2" fmla="*/ 2695 h 9881"/>
                <a:gd name="connsiteX3" fmla="*/ 3740 w 9714"/>
                <a:gd name="connsiteY3" fmla="*/ 2681 h 9881"/>
                <a:gd name="connsiteX4" fmla="*/ 1377 w 9714"/>
                <a:gd name="connsiteY4" fmla="*/ 4426 h 9881"/>
                <a:gd name="connsiteX5" fmla="*/ 1107 w 9714"/>
                <a:gd name="connsiteY5" fmla="*/ 5945 h 9881"/>
                <a:gd name="connsiteX6" fmla="*/ 1312 w 9714"/>
                <a:gd name="connsiteY6" fmla="*/ 7877 h 9881"/>
                <a:gd name="connsiteX7" fmla="*/ 928 w 9714"/>
                <a:gd name="connsiteY7" fmla="*/ 9881 h 9881"/>
                <a:gd name="connsiteX8" fmla="*/ 53 w 9714"/>
                <a:gd name="connsiteY8" fmla="*/ 6379 h 9881"/>
                <a:gd name="connsiteX9" fmla="*/ 723 w 9714"/>
                <a:gd name="connsiteY9" fmla="*/ 2732 h 9881"/>
                <a:gd name="connsiteX10" fmla="*/ 3086 w 9714"/>
                <a:gd name="connsiteY10" fmla="*/ 346 h 9881"/>
                <a:gd name="connsiteX11" fmla="*/ 5523 w 9714"/>
                <a:gd name="connsiteY11" fmla="*/ 160 h 9881"/>
                <a:gd name="connsiteX12" fmla="*/ 7117 w 9714"/>
                <a:gd name="connsiteY12" fmla="*/ 893 h 9881"/>
                <a:gd name="connsiteX13" fmla="*/ 7649 w 9714"/>
                <a:gd name="connsiteY13" fmla="*/ 1379 h 9881"/>
                <a:gd name="connsiteX14" fmla="*/ 8794 w 9714"/>
                <a:gd name="connsiteY14" fmla="*/ 2133 h 9881"/>
                <a:gd name="connsiteX15" fmla="*/ 9374 w 9714"/>
                <a:gd name="connsiteY15" fmla="*/ 3321 h 9881"/>
                <a:gd name="connsiteX16" fmla="*/ 9685 w 9714"/>
                <a:gd name="connsiteY16" fmla="*/ 5098 h 9881"/>
                <a:gd name="connsiteX17" fmla="*/ 9538 w 9714"/>
                <a:gd name="connsiteY17" fmla="*/ 8011 h 9881"/>
                <a:gd name="connsiteX18" fmla="*/ 9031 w 9714"/>
                <a:gd name="connsiteY18" fmla="*/ 7949 h 9881"/>
                <a:gd name="connsiteX19" fmla="*/ 8409 w 9714"/>
                <a:gd name="connsiteY19" fmla="*/ 6038 h 9881"/>
                <a:gd name="connsiteX20" fmla="*/ 8188 w 9714"/>
                <a:gd name="connsiteY20" fmla="*/ 5098 h 9881"/>
                <a:gd name="connsiteX21" fmla="*/ 7101 w 9714"/>
                <a:gd name="connsiteY21" fmla="*/ 2743 h 9881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1418 w 10000"/>
                <a:gd name="connsiteY4" fmla="*/ 4479 h 10000"/>
                <a:gd name="connsiteX5" fmla="*/ 1140 w 10000"/>
                <a:gd name="connsiteY5" fmla="*/ 6017 h 10000"/>
                <a:gd name="connsiteX6" fmla="*/ 1351 w 10000"/>
                <a:gd name="connsiteY6" fmla="*/ 7972 h 10000"/>
                <a:gd name="connsiteX7" fmla="*/ 955 w 10000"/>
                <a:gd name="connsiteY7" fmla="*/ 10000 h 10000"/>
                <a:gd name="connsiteX8" fmla="*/ 55 w 10000"/>
                <a:gd name="connsiteY8" fmla="*/ 6456 h 10000"/>
                <a:gd name="connsiteX9" fmla="*/ 744 w 10000"/>
                <a:gd name="connsiteY9" fmla="*/ 2765 h 10000"/>
                <a:gd name="connsiteX10" fmla="*/ 3177 w 10000"/>
                <a:gd name="connsiteY10" fmla="*/ 350 h 10000"/>
                <a:gd name="connsiteX11" fmla="*/ 5686 w 10000"/>
                <a:gd name="connsiteY11" fmla="*/ 162 h 10000"/>
                <a:gd name="connsiteX12" fmla="*/ 7327 w 10000"/>
                <a:gd name="connsiteY12" fmla="*/ 904 h 10000"/>
                <a:gd name="connsiteX13" fmla="*/ 7874 w 10000"/>
                <a:gd name="connsiteY13" fmla="*/ 1396 h 10000"/>
                <a:gd name="connsiteX14" fmla="*/ 9053 w 10000"/>
                <a:gd name="connsiteY14" fmla="*/ 2159 h 10000"/>
                <a:gd name="connsiteX15" fmla="*/ 9650 w 10000"/>
                <a:gd name="connsiteY15" fmla="*/ 3361 h 10000"/>
                <a:gd name="connsiteX16" fmla="*/ 9970 w 10000"/>
                <a:gd name="connsiteY16" fmla="*/ 5159 h 10000"/>
                <a:gd name="connsiteX17" fmla="*/ 9819 w 10000"/>
                <a:gd name="connsiteY17" fmla="*/ 8107 h 10000"/>
                <a:gd name="connsiteX18" fmla="*/ 9297 w 10000"/>
                <a:gd name="connsiteY18" fmla="*/ 8045 h 10000"/>
                <a:gd name="connsiteX19" fmla="*/ 8657 w 10000"/>
                <a:gd name="connsiteY19" fmla="*/ 6111 h 10000"/>
                <a:gd name="connsiteX20" fmla="*/ 8429 w 10000"/>
                <a:gd name="connsiteY20" fmla="*/ 5159 h 10000"/>
                <a:gd name="connsiteX21" fmla="*/ 7310 w 10000"/>
                <a:gd name="connsiteY21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680 w 10000"/>
                <a:gd name="connsiteY3" fmla="*/ 2643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3680 w 10000"/>
                <a:gd name="connsiteY4" fmla="*/ 2643 h 10000"/>
                <a:gd name="connsiteX5" fmla="*/ 2469 w 10000"/>
                <a:gd name="connsiteY5" fmla="*/ 3013 h 10000"/>
                <a:gd name="connsiteX6" fmla="*/ 1418 w 10000"/>
                <a:gd name="connsiteY6" fmla="*/ 4479 h 10000"/>
                <a:gd name="connsiteX7" fmla="*/ 1140 w 10000"/>
                <a:gd name="connsiteY7" fmla="*/ 6017 h 10000"/>
                <a:gd name="connsiteX8" fmla="*/ 1351 w 10000"/>
                <a:gd name="connsiteY8" fmla="*/ 7972 h 10000"/>
                <a:gd name="connsiteX9" fmla="*/ 955 w 10000"/>
                <a:gd name="connsiteY9" fmla="*/ 10000 h 10000"/>
                <a:gd name="connsiteX10" fmla="*/ 55 w 10000"/>
                <a:gd name="connsiteY10" fmla="*/ 6456 h 10000"/>
                <a:gd name="connsiteX11" fmla="*/ 744 w 10000"/>
                <a:gd name="connsiteY11" fmla="*/ 2765 h 10000"/>
                <a:gd name="connsiteX12" fmla="*/ 3177 w 10000"/>
                <a:gd name="connsiteY12" fmla="*/ 350 h 10000"/>
                <a:gd name="connsiteX13" fmla="*/ 5686 w 10000"/>
                <a:gd name="connsiteY13" fmla="*/ 162 h 10000"/>
                <a:gd name="connsiteX14" fmla="*/ 7327 w 10000"/>
                <a:gd name="connsiteY14" fmla="*/ 904 h 10000"/>
                <a:gd name="connsiteX15" fmla="*/ 7874 w 10000"/>
                <a:gd name="connsiteY15" fmla="*/ 1396 h 10000"/>
                <a:gd name="connsiteX16" fmla="*/ 9053 w 10000"/>
                <a:gd name="connsiteY16" fmla="*/ 2159 h 10000"/>
                <a:gd name="connsiteX17" fmla="*/ 9650 w 10000"/>
                <a:gd name="connsiteY17" fmla="*/ 3361 h 10000"/>
                <a:gd name="connsiteX18" fmla="*/ 9970 w 10000"/>
                <a:gd name="connsiteY18" fmla="*/ 5159 h 10000"/>
                <a:gd name="connsiteX19" fmla="*/ 9819 w 10000"/>
                <a:gd name="connsiteY19" fmla="*/ 8107 h 10000"/>
                <a:gd name="connsiteX20" fmla="*/ 9297 w 10000"/>
                <a:gd name="connsiteY20" fmla="*/ 8045 h 10000"/>
                <a:gd name="connsiteX21" fmla="*/ 8657 w 10000"/>
                <a:gd name="connsiteY21" fmla="*/ 6111 h 10000"/>
                <a:gd name="connsiteX22" fmla="*/ 8429 w 10000"/>
                <a:gd name="connsiteY22" fmla="*/ 515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75 w 10000"/>
                <a:gd name="connsiteY2" fmla="*/ 2727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8146 w 10000"/>
                <a:gd name="connsiteY22" fmla="*/ 4349 h 10000"/>
                <a:gd name="connsiteX23" fmla="*/ 7310 w 10000"/>
                <a:gd name="connsiteY23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429 w 10000"/>
                <a:gd name="connsiteY21" fmla="*/ 5159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53 w 10000"/>
                <a:gd name="connsiteY15" fmla="*/ 2159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3361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5159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00"/>
                <a:gd name="connsiteX1" fmla="*/ 7310 w 10000"/>
                <a:gd name="connsiteY1" fmla="*/ 2776 h 10000"/>
                <a:gd name="connsiteX2" fmla="*/ 6018 w 10000"/>
                <a:gd name="connsiteY2" fmla="*/ 2235 h 10000"/>
                <a:gd name="connsiteX3" fmla="*/ 3945 w 10000"/>
                <a:gd name="connsiteY3" fmla="*/ 2309 h 10000"/>
                <a:gd name="connsiteX4" fmla="*/ 2469 w 10000"/>
                <a:gd name="connsiteY4" fmla="*/ 3013 h 10000"/>
                <a:gd name="connsiteX5" fmla="*/ 1418 w 10000"/>
                <a:gd name="connsiteY5" fmla="*/ 4479 h 10000"/>
                <a:gd name="connsiteX6" fmla="*/ 1140 w 10000"/>
                <a:gd name="connsiteY6" fmla="*/ 6017 h 10000"/>
                <a:gd name="connsiteX7" fmla="*/ 1351 w 10000"/>
                <a:gd name="connsiteY7" fmla="*/ 7972 h 10000"/>
                <a:gd name="connsiteX8" fmla="*/ 955 w 10000"/>
                <a:gd name="connsiteY8" fmla="*/ 10000 h 10000"/>
                <a:gd name="connsiteX9" fmla="*/ 55 w 10000"/>
                <a:gd name="connsiteY9" fmla="*/ 6456 h 10000"/>
                <a:gd name="connsiteX10" fmla="*/ 744 w 10000"/>
                <a:gd name="connsiteY10" fmla="*/ 2765 h 10000"/>
                <a:gd name="connsiteX11" fmla="*/ 3177 w 10000"/>
                <a:gd name="connsiteY11" fmla="*/ 350 h 10000"/>
                <a:gd name="connsiteX12" fmla="*/ 5686 w 10000"/>
                <a:gd name="connsiteY12" fmla="*/ 162 h 10000"/>
                <a:gd name="connsiteX13" fmla="*/ 7327 w 10000"/>
                <a:gd name="connsiteY13" fmla="*/ 904 h 10000"/>
                <a:gd name="connsiteX14" fmla="*/ 7874 w 10000"/>
                <a:gd name="connsiteY14" fmla="*/ 1396 h 10000"/>
                <a:gd name="connsiteX15" fmla="*/ 9009 w 10000"/>
                <a:gd name="connsiteY15" fmla="*/ 2753 h 10000"/>
                <a:gd name="connsiteX16" fmla="*/ 9650 w 10000"/>
                <a:gd name="connsiteY16" fmla="*/ 4063 h 10000"/>
                <a:gd name="connsiteX17" fmla="*/ 9970 w 10000"/>
                <a:gd name="connsiteY17" fmla="*/ 6077 h 10000"/>
                <a:gd name="connsiteX18" fmla="*/ 9819 w 10000"/>
                <a:gd name="connsiteY18" fmla="*/ 8107 h 10000"/>
                <a:gd name="connsiteX19" fmla="*/ 9297 w 10000"/>
                <a:gd name="connsiteY19" fmla="*/ 8045 h 10000"/>
                <a:gd name="connsiteX20" fmla="*/ 8657 w 10000"/>
                <a:gd name="connsiteY20" fmla="*/ 6111 h 10000"/>
                <a:gd name="connsiteX21" fmla="*/ 8372 w 10000"/>
                <a:gd name="connsiteY21" fmla="*/ 4315 h 10000"/>
                <a:gd name="connsiteX22" fmla="*/ 7310 w 10000"/>
                <a:gd name="connsiteY22" fmla="*/ 2776 h 10000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140 w 10000"/>
                <a:gd name="connsiteY6" fmla="*/ 6017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297 w 10000"/>
                <a:gd name="connsiteY20" fmla="*/ 8045 h 10075"/>
                <a:gd name="connsiteX21" fmla="*/ 8657 w 10000"/>
                <a:gd name="connsiteY21" fmla="*/ 6111 h 10075"/>
                <a:gd name="connsiteX22" fmla="*/ 8372 w 10000"/>
                <a:gd name="connsiteY22" fmla="*/ 4315 h 10075"/>
                <a:gd name="connsiteX23" fmla="*/ 7310 w 10000"/>
                <a:gd name="connsiteY23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9297 w 10000"/>
                <a:gd name="connsiteY21" fmla="*/ 8045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094 w 10000"/>
                <a:gd name="connsiteY20" fmla="*/ 9082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312 w 10000"/>
                <a:gd name="connsiteY20" fmla="*/ 9136 h 10075"/>
                <a:gd name="connsiteX21" fmla="*/ 8992 w 10000"/>
                <a:gd name="connsiteY21" fmla="*/ 7829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992 w 10000"/>
                <a:gd name="connsiteY22" fmla="*/ 782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721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7466 w 10000"/>
                <a:gd name="connsiteY22" fmla="*/ 9559 h 10075"/>
                <a:gd name="connsiteX23" fmla="*/ 8657 w 10000"/>
                <a:gd name="connsiteY23" fmla="*/ 6111 h 10075"/>
                <a:gd name="connsiteX24" fmla="*/ 8372 w 10000"/>
                <a:gd name="connsiteY24" fmla="*/ 4315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7 w 10000"/>
                <a:gd name="connsiteY22" fmla="*/ 6111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6259 w 10000"/>
                <a:gd name="connsiteY22" fmla="*/ 7949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482 w 10000"/>
                <a:gd name="connsiteY22" fmla="*/ 6490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7874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9009 w 10000"/>
                <a:gd name="connsiteY16" fmla="*/ 2753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310 w 10000"/>
                <a:gd name="connsiteY24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372 w 10000"/>
                <a:gd name="connsiteY23" fmla="*/ 4315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8656 w 10000"/>
                <a:gd name="connsiteY22" fmla="*/ 6706 h 10075"/>
                <a:gd name="connsiteX23" fmla="*/ 8241 w 10000"/>
                <a:gd name="connsiteY23" fmla="*/ 5612 h 10075"/>
                <a:gd name="connsiteX24" fmla="*/ 7874 w 10000"/>
                <a:gd name="connsiteY24" fmla="*/ 3299 h 10075"/>
                <a:gd name="connsiteX25" fmla="*/ 7310 w 10000"/>
                <a:gd name="connsiteY25" fmla="*/ 2776 h 10075"/>
                <a:gd name="connsiteX0" fmla="*/ 7310 w 10000"/>
                <a:gd name="connsiteY0" fmla="*/ 2776 h 10075"/>
                <a:gd name="connsiteX1" fmla="*/ 7310 w 10000"/>
                <a:gd name="connsiteY1" fmla="*/ 2776 h 10075"/>
                <a:gd name="connsiteX2" fmla="*/ 6018 w 10000"/>
                <a:gd name="connsiteY2" fmla="*/ 2235 h 10075"/>
                <a:gd name="connsiteX3" fmla="*/ 3945 w 10000"/>
                <a:gd name="connsiteY3" fmla="*/ 2309 h 10075"/>
                <a:gd name="connsiteX4" fmla="*/ 2469 w 10000"/>
                <a:gd name="connsiteY4" fmla="*/ 3013 h 10075"/>
                <a:gd name="connsiteX5" fmla="*/ 1418 w 10000"/>
                <a:gd name="connsiteY5" fmla="*/ 4479 h 10075"/>
                <a:gd name="connsiteX6" fmla="*/ 1620 w 10000"/>
                <a:gd name="connsiteY6" fmla="*/ 5855 h 10075"/>
                <a:gd name="connsiteX7" fmla="*/ 1351 w 10000"/>
                <a:gd name="connsiteY7" fmla="*/ 7972 h 10075"/>
                <a:gd name="connsiteX8" fmla="*/ 1029 w 10000"/>
                <a:gd name="connsiteY8" fmla="*/ 8808 h 10075"/>
                <a:gd name="connsiteX9" fmla="*/ 955 w 10000"/>
                <a:gd name="connsiteY9" fmla="*/ 10000 h 10075"/>
                <a:gd name="connsiteX10" fmla="*/ 55 w 10000"/>
                <a:gd name="connsiteY10" fmla="*/ 6456 h 10075"/>
                <a:gd name="connsiteX11" fmla="*/ 744 w 10000"/>
                <a:gd name="connsiteY11" fmla="*/ 2765 h 10075"/>
                <a:gd name="connsiteX12" fmla="*/ 3177 w 10000"/>
                <a:gd name="connsiteY12" fmla="*/ 350 h 10075"/>
                <a:gd name="connsiteX13" fmla="*/ 5686 w 10000"/>
                <a:gd name="connsiteY13" fmla="*/ 162 h 10075"/>
                <a:gd name="connsiteX14" fmla="*/ 7327 w 10000"/>
                <a:gd name="connsiteY14" fmla="*/ 904 h 10075"/>
                <a:gd name="connsiteX15" fmla="*/ 8179 w 10000"/>
                <a:gd name="connsiteY15" fmla="*/ 1396 h 10075"/>
                <a:gd name="connsiteX16" fmla="*/ 8791 w 10000"/>
                <a:gd name="connsiteY16" fmla="*/ 2591 h 10075"/>
                <a:gd name="connsiteX17" fmla="*/ 9650 w 10000"/>
                <a:gd name="connsiteY17" fmla="*/ 4063 h 10075"/>
                <a:gd name="connsiteX18" fmla="*/ 9970 w 10000"/>
                <a:gd name="connsiteY18" fmla="*/ 6077 h 10075"/>
                <a:gd name="connsiteX19" fmla="*/ 9819 w 10000"/>
                <a:gd name="connsiteY19" fmla="*/ 8107 h 10075"/>
                <a:gd name="connsiteX20" fmla="*/ 9618 w 10000"/>
                <a:gd name="connsiteY20" fmla="*/ 8379 h 10075"/>
                <a:gd name="connsiteX21" fmla="*/ 9312 w 10000"/>
                <a:gd name="connsiteY21" fmla="*/ 9136 h 10075"/>
                <a:gd name="connsiteX22" fmla="*/ 9182 w 10000"/>
                <a:gd name="connsiteY22" fmla="*/ 7785 h 10075"/>
                <a:gd name="connsiteX23" fmla="*/ 8656 w 10000"/>
                <a:gd name="connsiteY23" fmla="*/ 6706 h 10075"/>
                <a:gd name="connsiteX24" fmla="*/ 8241 w 10000"/>
                <a:gd name="connsiteY24" fmla="*/ 5612 h 10075"/>
                <a:gd name="connsiteX25" fmla="*/ 7874 w 10000"/>
                <a:gd name="connsiteY25" fmla="*/ 3299 h 10075"/>
                <a:gd name="connsiteX26" fmla="*/ 7310 w 10000"/>
                <a:gd name="connsiteY26" fmla="*/ 2776 h 10075"/>
                <a:gd name="connsiteX0" fmla="*/ 7260 w 9950"/>
                <a:gd name="connsiteY0" fmla="*/ 2776 h 10006"/>
                <a:gd name="connsiteX1" fmla="*/ 7260 w 9950"/>
                <a:gd name="connsiteY1" fmla="*/ 2776 h 10006"/>
                <a:gd name="connsiteX2" fmla="*/ 5968 w 9950"/>
                <a:gd name="connsiteY2" fmla="*/ 2235 h 10006"/>
                <a:gd name="connsiteX3" fmla="*/ 3895 w 9950"/>
                <a:gd name="connsiteY3" fmla="*/ 2309 h 10006"/>
                <a:gd name="connsiteX4" fmla="*/ 2419 w 9950"/>
                <a:gd name="connsiteY4" fmla="*/ 3013 h 10006"/>
                <a:gd name="connsiteX5" fmla="*/ 1368 w 9950"/>
                <a:gd name="connsiteY5" fmla="*/ 4479 h 10006"/>
                <a:gd name="connsiteX6" fmla="*/ 1570 w 9950"/>
                <a:gd name="connsiteY6" fmla="*/ 5855 h 10006"/>
                <a:gd name="connsiteX7" fmla="*/ 1301 w 9950"/>
                <a:gd name="connsiteY7" fmla="*/ 7972 h 10006"/>
                <a:gd name="connsiteX8" fmla="*/ 979 w 9950"/>
                <a:gd name="connsiteY8" fmla="*/ 8808 h 10006"/>
                <a:gd name="connsiteX9" fmla="*/ 905 w 9950"/>
                <a:gd name="connsiteY9" fmla="*/ 10000 h 10006"/>
                <a:gd name="connsiteX10" fmla="*/ 413 w 9950"/>
                <a:gd name="connsiteY10" fmla="*/ 8271 h 10006"/>
                <a:gd name="connsiteX11" fmla="*/ 5 w 9950"/>
                <a:gd name="connsiteY11" fmla="*/ 6456 h 10006"/>
                <a:gd name="connsiteX12" fmla="*/ 694 w 9950"/>
                <a:gd name="connsiteY12" fmla="*/ 2765 h 10006"/>
                <a:gd name="connsiteX13" fmla="*/ 3127 w 9950"/>
                <a:gd name="connsiteY13" fmla="*/ 350 h 10006"/>
                <a:gd name="connsiteX14" fmla="*/ 5636 w 9950"/>
                <a:gd name="connsiteY14" fmla="*/ 162 h 10006"/>
                <a:gd name="connsiteX15" fmla="*/ 7277 w 9950"/>
                <a:gd name="connsiteY15" fmla="*/ 904 h 10006"/>
                <a:gd name="connsiteX16" fmla="*/ 8129 w 9950"/>
                <a:gd name="connsiteY16" fmla="*/ 1396 h 10006"/>
                <a:gd name="connsiteX17" fmla="*/ 8741 w 9950"/>
                <a:gd name="connsiteY17" fmla="*/ 2591 h 10006"/>
                <a:gd name="connsiteX18" fmla="*/ 9600 w 9950"/>
                <a:gd name="connsiteY18" fmla="*/ 4063 h 10006"/>
                <a:gd name="connsiteX19" fmla="*/ 9920 w 9950"/>
                <a:gd name="connsiteY19" fmla="*/ 6077 h 10006"/>
                <a:gd name="connsiteX20" fmla="*/ 9769 w 9950"/>
                <a:gd name="connsiteY20" fmla="*/ 8107 h 10006"/>
                <a:gd name="connsiteX21" fmla="*/ 9568 w 9950"/>
                <a:gd name="connsiteY21" fmla="*/ 8379 h 10006"/>
                <a:gd name="connsiteX22" fmla="*/ 9262 w 9950"/>
                <a:gd name="connsiteY22" fmla="*/ 9136 h 10006"/>
                <a:gd name="connsiteX23" fmla="*/ 9132 w 9950"/>
                <a:gd name="connsiteY23" fmla="*/ 7785 h 10006"/>
                <a:gd name="connsiteX24" fmla="*/ 8606 w 9950"/>
                <a:gd name="connsiteY24" fmla="*/ 6706 h 10006"/>
                <a:gd name="connsiteX25" fmla="*/ 8191 w 9950"/>
                <a:gd name="connsiteY25" fmla="*/ 5612 h 10006"/>
                <a:gd name="connsiteX26" fmla="*/ 7824 w 9950"/>
                <a:gd name="connsiteY26" fmla="*/ 3299 h 10006"/>
                <a:gd name="connsiteX27" fmla="*/ 7260 w 9950"/>
                <a:gd name="connsiteY27" fmla="*/ 2776 h 10006"/>
                <a:gd name="connsiteX0" fmla="*/ 7296 w 10164"/>
                <a:gd name="connsiteY0" fmla="*/ 2774 h 10000"/>
                <a:gd name="connsiteX1" fmla="*/ 7296 w 10164"/>
                <a:gd name="connsiteY1" fmla="*/ 2774 h 10000"/>
                <a:gd name="connsiteX2" fmla="*/ 5998 w 10164"/>
                <a:gd name="connsiteY2" fmla="*/ 2234 h 10000"/>
                <a:gd name="connsiteX3" fmla="*/ 3915 w 10164"/>
                <a:gd name="connsiteY3" fmla="*/ 2308 h 10000"/>
                <a:gd name="connsiteX4" fmla="*/ 2431 w 10164"/>
                <a:gd name="connsiteY4" fmla="*/ 3011 h 10000"/>
                <a:gd name="connsiteX5" fmla="*/ 1375 w 10164"/>
                <a:gd name="connsiteY5" fmla="*/ 4476 h 10000"/>
                <a:gd name="connsiteX6" fmla="*/ 1578 w 10164"/>
                <a:gd name="connsiteY6" fmla="*/ 5851 h 10000"/>
                <a:gd name="connsiteX7" fmla="*/ 1308 w 10164"/>
                <a:gd name="connsiteY7" fmla="*/ 7967 h 10000"/>
                <a:gd name="connsiteX8" fmla="*/ 984 w 10164"/>
                <a:gd name="connsiteY8" fmla="*/ 8803 h 10000"/>
                <a:gd name="connsiteX9" fmla="*/ 910 w 10164"/>
                <a:gd name="connsiteY9" fmla="*/ 9994 h 10000"/>
                <a:gd name="connsiteX10" fmla="*/ 415 w 10164"/>
                <a:gd name="connsiteY10" fmla="*/ 8266 h 10000"/>
                <a:gd name="connsiteX11" fmla="*/ 5 w 10164"/>
                <a:gd name="connsiteY11" fmla="*/ 6452 h 10000"/>
                <a:gd name="connsiteX12" fmla="*/ 697 w 10164"/>
                <a:gd name="connsiteY12" fmla="*/ 2763 h 10000"/>
                <a:gd name="connsiteX13" fmla="*/ 3143 w 10164"/>
                <a:gd name="connsiteY13" fmla="*/ 350 h 10000"/>
                <a:gd name="connsiteX14" fmla="*/ 5664 w 10164"/>
                <a:gd name="connsiteY14" fmla="*/ 162 h 10000"/>
                <a:gd name="connsiteX15" fmla="*/ 7314 w 10164"/>
                <a:gd name="connsiteY15" fmla="*/ 903 h 10000"/>
                <a:gd name="connsiteX16" fmla="*/ 8170 w 10164"/>
                <a:gd name="connsiteY16" fmla="*/ 1395 h 10000"/>
                <a:gd name="connsiteX17" fmla="*/ 8785 w 10164"/>
                <a:gd name="connsiteY17" fmla="*/ 2589 h 10000"/>
                <a:gd name="connsiteX18" fmla="*/ 9648 w 10164"/>
                <a:gd name="connsiteY18" fmla="*/ 4061 h 10000"/>
                <a:gd name="connsiteX19" fmla="*/ 9970 w 10164"/>
                <a:gd name="connsiteY19" fmla="*/ 6073 h 10000"/>
                <a:gd name="connsiteX20" fmla="*/ 10037 w 10164"/>
                <a:gd name="connsiteY20" fmla="*/ 8156 h 10000"/>
                <a:gd name="connsiteX21" fmla="*/ 9616 w 10164"/>
                <a:gd name="connsiteY21" fmla="*/ 8374 h 10000"/>
                <a:gd name="connsiteX22" fmla="*/ 9309 w 10164"/>
                <a:gd name="connsiteY22" fmla="*/ 9131 h 10000"/>
                <a:gd name="connsiteX23" fmla="*/ 9178 w 10164"/>
                <a:gd name="connsiteY23" fmla="*/ 7780 h 10000"/>
                <a:gd name="connsiteX24" fmla="*/ 8649 w 10164"/>
                <a:gd name="connsiteY24" fmla="*/ 6702 h 10000"/>
                <a:gd name="connsiteX25" fmla="*/ 8232 w 10164"/>
                <a:gd name="connsiteY25" fmla="*/ 5609 h 10000"/>
                <a:gd name="connsiteX26" fmla="*/ 7863 w 10164"/>
                <a:gd name="connsiteY26" fmla="*/ 3297 h 10000"/>
                <a:gd name="connsiteX27" fmla="*/ 7296 w 1016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145 w 10204"/>
                <a:gd name="connsiteY19" fmla="*/ 6181 h 10000"/>
                <a:gd name="connsiteX20" fmla="*/ 10037 w 10204"/>
                <a:gd name="connsiteY20" fmla="*/ 8156 h 10000"/>
                <a:gd name="connsiteX21" fmla="*/ 9616 w 10204"/>
                <a:gd name="connsiteY21" fmla="*/ 8374 h 10000"/>
                <a:gd name="connsiteX22" fmla="*/ 9309 w 10204"/>
                <a:gd name="connsiteY22" fmla="*/ 9131 h 10000"/>
                <a:gd name="connsiteX23" fmla="*/ 9178 w 10204"/>
                <a:gd name="connsiteY23" fmla="*/ 7780 h 10000"/>
                <a:gd name="connsiteX24" fmla="*/ 8649 w 10204"/>
                <a:gd name="connsiteY24" fmla="*/ 6702 h 10000"/>
                <a:gd name="connsiteX25" fmla="*/ 8232 w 10204"/>
                <a:gd name="connsiteY25" fmla="*/ 5609 h 10000"/>
                <a:gd name="connsiteX26" fmla="*/ 7863 w 10204"/>
                <a:gd name="connsiteY26" fmla="*/ 3297 h 10000"/>
                <a:gd name="connsiteX27" fmla="*/ 7296 w 10204"/>
                <a:gd name="connsiteY27" fmla="*/ 2774 h 10000"/>
                <a:gd name="connsiteX0" fmla="*/ 7296 w 10204"/>
                <a:gd name="connsiteY0" fmla="*/ 2774 h 10000"/>
                <a:gd name="connsiteX1" fmla="*/ 7296 w 10204"/>
                <a:gd name="connsiteY1" fmla="*/ 2774 h 10000"/>
                <a:gd name="connsiteX2" fmla="*/ 5998 w 10204"/>
                <a:gd name="connsiteY2" fmla="*/ 2234 h 10000"/>
                <a:gd name="connsiteX3" fmla="*/ 3915 w 10204"/>
                <a:gd name="connsiteY3" fmla="*/ 2308 h 10000"/>
                <a:gd name="connsiteX4" fmla="*/ 2431 w 10204"/>
                <a:gd name="connsiteY4" fmla="*/ 3011 h 10000"/>
                <a:gd name="connsiteX5" fmla="*/ 1375 w 10204"/>
                <a:gd name="connsiteY5" fmla="*/ 4476 h 10000"/>
                <a:gd name="connsiteX6" fmla="*/ 1578 w 10204"/>
                <a:gd name="connsiteY6" fmla="*/ 5851 h 10000"/>
                <a:gd name="connsiteX7" fmla="*/ 1308 w 10204"/>
                <a:gd name="connsiteY7" fmla="*/ 7967 h 10000"/>
                <a:gd name="connsiteX8" fmla="*/ 984 w 10204"/>
                <a:gd name="connsiteY8" fmla="*/ 8803 h 10000"/>
                <a:gd name="connsiteX9" fmla="*/ 910 w 10204"/>
                <a:gd name="connsiteY9" fmla="*/ 9994 h 10000"/>
                <a:gd name="connsiteX10" fmla="*/ 415 w 10204"/>
                <a:gd name="connsiteY10" fmla="*/ 8266 h 10000"/>
                <a:gd name="connsiteX11" fmla="*/ 5 w 10204"/>
                <a:gd name="connsiteY11" fmla="*/ 6452 h 10000"/>
                <a:gd name="connsiteX12" fmla="*/ 697 w 10204"/>
                <a:gd name="connsiteY12" fmla="*/ 2763 h 10000"/>
                <a:gd name="connsiteX13" fmla="*/ 3143 w 10204"/>
                <a:gd name="connsiteY13" fmla="*/ 350 h 10000"/>
                <a:gd name="connsiteX14" fmla="*/ 5664 w 10204"/>
                <a:gd name="connsiteY14" fmla="*/ 162 h 10000"/>
                <a:gd name="connsiteX15" fmla="*/ 7314 w 10204"/>
                <a:gd name="connsiteY15" fmla="*/ 903 h 10000"/>
                <a:gd name="connsiteX16" fmla="*/ 8170 w 10204"/>
                <a:gd name="connsiteY16" fmla="*/ 1395 h 10000"/>
                <a:gd name="connsiteX17" fmla="*/ 8785 w 10204"/>
                <a:gd name="connsiteY17" fmla="*/ 2589 h 10000"/>
                <a:gd name="connsiteX18" fmla="*/ 9648 w 10204"/>
                <a:gd name="connsiteY18" fmla="*/ 4061 h 10000"/>
                <a:gd name="connsiteX19" fmla="*/ 10070 w 10204"/>
                <a:gd name="connsiteY19" fmla="*/ 4994 h 10000"/>
                <a:gd name="connsiteX20" fmla="*/ 10145 w 10204"/>
                <a:gd name="connsiteY20" fmla="*/ 6181 h 10000"/>
                <a:gd name="connsiteX21" fmla="*/ 10037 w 10204"/>
                <a:gd name="connsiteY21" fmla="*/ 8156 h 10000"/>
                <a:gd name="connsiteX22" fmla="*/ 9616 w 10204"/>
                <a:gd name="connsiteY22" fmla="*/ 8374 h 10000"/>
                <a:gd name="connsiteX23" fmla="*/ 9309 w 10204"/>
                <a:gd name="connsiteY23" fmla="*/ 9131 h 10000"/>
                <a:gd name="connsiteX24" fmla="*/ 9178 w 10204"/>
                <a:gd name="connsiteY24" fmla="*/ 7780 h 10000"/>
                <a:gd name="connsiteX25" fmla="*/ 8649 w 10204"/>
                <a:gd name="connsiteY25" fmla="*/ 6702 h 10000"/>
                <a:gd name="connsiteX26" fmla="*/ 8232 w 10204"/>
                <a:gd name="connsiteY26" fmla="*/ 5609 h 10000"/>
                <a:gd name="connsiteX27" fmla="*/ 7863 w 10204"/>
                <a:gd name="connsiteY27" fmla="*/ 3297 h 10000"/>
                <a:gd name="connsiteX28" fmla="*/ 7296 w 10204"/>
                <a:gd name="connsiteY28" fmla="*/ 2774 h 10000"/>
                <a:gd name="connsiteX0" fmla="*/ 7296 w 11034"/>
                <a:gd name="connsiteY0" fmla="*/ 2774 h 10000"/>
                <a:gd name="connsiteX1" fmla="*/ 7296 w 11034"/>
                <a:gd name="connsiteY1" fmla="*/ 2774 h 10000"/>
                <a:gd name="connsiteX2" fmla="*/ 5998 w 11034"/>
                <a:gd name="connsiteY2" fmla="*/ 2234 h 10000"/>
                <a:gd name="connsiteX3" fmla="*/ 3915 w 11034"/>
                <a:gd name="connsiteY3" fmla="*/ 2308 h 10000"/>
                <a:gd name="connsiteX4" fmla="*/ 2431 w 11034"/>
                <a:gd name="connsiteY4" fmla="*/ 3011 h 10000"/>
                <a:gd name="connsiteX5" fmla="*/ 1375 w 11034"/>
                <a:gd name="connsiteY5" fmla="*/ 4476 h 10000"/>
                <a:gd name="connsiteX6" fmla="*/ 1578 w 11034"/>
                <a:gd name="connsiteY6" fmla="*/ 5851 h 10000"/>
                <a:gd name="connsiteX7" fmla="*/ 1308 w 11034"/>
                <a:gd name="connsiteY7" fmla="*/ 7967 h 10000"/>
                <a:gd name="connsiteX8" fmla="*/ 984 w 11034"/>
                <a:gd name="connsiteY8" fmla="*/ 8803 h 10000"/>
                <a:gd name="connsiteX9" fmla="*/ 910 w 11034"/>
                <a:gd name="connsiteY9" fmla="*/ 9994 h 10000"/>
                <a:gd name="connsiteX10" fmla="*/ 415 w 11034"/>
                <a:gd name="connsiteY10" fmla="*/ 8266 h 10000"/>
                <a:gd name="connsiteX11" fmla="*/ 5 w 11034"/>
                <a:gd name="connsiteY11" fmla="*/ 6452 h 10000"/>
                <a:gd name="connsiteX12" fmla="*/ 697 w 11034"/>
                <a:gd name="connsiteY12" fmla="*/ 2763 h 10000"/>
                <a:gd name="connsiteX13" fmla="*/ 3143 w 11034"/>
                <a:gd name="connsiteY13" fmla="*/ 350 h 10000"/>
                <a:gd name="connsiteX14" fmla="*/ 5664 w 11034"/>
                <a:gd name="connsiteY14" fmla="*/ 162 h 10000"/>
                <a:gd name="connsiteX15" fmla="*/ 7314 w 11034"/>
                <a:gd name="connsiteY15" fmla="*/ 903 h 10000"/>
                <a:gd name="connsiteX16" fmla="*/ 8170 w 11034"/>
                <a:gd name="connsiteY16" fmla="*/ 1395 h 10000"/>
                <a:gd name="connsiteX17" fmla="*/ 8785 w 11034"/>
                <a:gd name="connsiteY17" fmla="*/ 2589 h 10000"/>
                <a:gd name="connsiteX18" fmla="*/ 9648 w 11034"/>
                <a:gd name="connsiteY18" fmla="*/ 4061 h 10000"/>
                <a:gd name="connsiteX19" fmla="*/ 10070 w 11034"/>
                <a:gd name="connsiteY19" fmla="*/ 4994 h 10000"/>
                <a:gd name="connsiteX20" fmla="*/ 10145 w 11034"/>
                <a:gd name="connsiteY20" fmla="*/ 6181 h 10000"/>
                <a:gd name="connsiteX21" fmla="*/ 11034 w 11034"/>
                <a:gd name="connsiteY21" fmla="*/ 6237 h 10000"/>
                <a:gd name="connsiteX22" fmla="*/ 10037 w 11034"/>
                <a:gd name="connsiteY22" fmla="*/ 8156 h 10000"/>
                <a:gd name="connsiteX23" fmla="*/ 9616 w 11034"/>
                <a:gd name="connsiteY23" fmla="*/ 8374 h 10000"/>
                <a:gd name="connsiteX24" fmla="*/ 9309 w 11034"/>
                <a:gd name="connsiteY24" fmla="*/ 9131 h 10000"/>
                <a:gd name="connsiteX25" fmla="*/ 9178 w 11034"/>
                <a:gd name="connsiteY25" fmla="*/ 7780 h 10000"/>
                <a:gd name="connsiteX26" fmla="*/ 8649 w 11034"/>
                <a:gd name="connsiteY26" fmla="*/ 6702 h 10000"/>
                <a:gd name="connsiteX27" fmla="*/ 8232 w 11034"/>
                <a:gd name="connsiteY27" fmla="*/ 5609 h 10000"/>
                <a:gd name="connsiteX28" fmla="*/ 7863 w 11034"/>
                <a:gd name="connsiteY28" fmla="*/ 3297 h 10000"/>
                <a:gd name="connsiteX29" fmla="*/ 7296 w 11034"/>
                <a:gd name="connsiteY29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406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37 w 10147"/>
                <a:gd name="connsiteY21" fmla="*/ 8156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10081 w 10147"/>
                <a:gd name="connsiteY21" fmla="*/ 7832 h 10000"/>
                <a:gd name="connsiteX22" fmla="*/ 9616 w 10147"/>
                <a:gd name="connsiteY22" fmla="*/ 8374 h 10000"/>
                <a:gd name="connsiteX23" fmla="*/ 9309 w 10147"/>
                <a:gd name="connsiteY23" fmla="*/ 9131 h 10000"/>
                <a:gd name="connsiteX24" fmla="*/ 9178 w 10147"/>
                <a:gd name="connsiteY24" fmla="*/ 7780 h 10000"/>
                <a:gd name="connsiteX25" fmla="*/ 8649 w 10147"/>
                <a:gd name="connsiteY25" fmla="*/ 6702 h 10000"/>
                <a:gd name="connsiteX26" fmla="*/ 8232 w 10147"/>
                <a:gd name="connsiteY26" fmla="*/ 5609 h 10000"/>
                <a:gd name="connsiteX27" fmla="*/ 7863 w 10147"/>
                <a:gd name="connsiteY27" fmla="*/ 3297 h 10000"/>
                <a:gd name="connsiteX28" fmla="*/ 7296 w 10147"/>
                <a:gd name="connsiteY28" fmla="*/ 2774 h 10000"/>
                <a:gd name="connsiteX0" fmla="*/ 7296 w 10147"/>
                <a:gd name="connsiteY0" fmla="*/ 2774 h 10000"/>
                <a:gd name="connsiteX1" fmla="*/ 7296 w 10147"/>
                <a:gd name="connsiteY1" fmla="*/ 2774 h 10000"/>
                <a:gd name="connsiteX2" fmla="*/ 5998 w 10147"/>
                <a:gd name="connsiteY2" fmla="*/ 2234 h 10000"/>
                <a:gd name="connsiteX3" fmla="*/ 3915 w 10147"/>
                <a:gd name="connsiteY3" fmla="*/ 2308 h 10000"/>
                <a:gd name="connsiteX4" fmla="*/ 2431 w 10147"/>
                <a:gd name="connsiteY4" fmla="*/ 3011 h 10000"/>
                <a:gd name="connsiteX5" fmla="*/ 1375 w 10147"/>
                <a:gd name="connsiteY5" fmla="*/ 4476 h 10000"/>
                <a:gd name="connsiteX6" fmla="*/ 1578 w 10147"/>
                <a:gd name="connsiteY6" fmla="*/ 5851 h 10000"/>
                <a:gd name="connsiteX7" fmla="*/ 1308 w 10147"/>
                <a:gd name="connsiteY7" fmla="*/ 7967 h 10000"/>
                <a:gd name="connsiteX8" fmla="*/ 984 w 10147"/>
                <a:gd name="connsiteY8" fmla="*/ 8803 h 10000"/>
                <a:gd name="connsiteX9" fmla="*/ 910 w 10147"/>
                <a:gd name="connsiteY9" fmla="*/ 9994 h 10000"/>
                <a:gd name="connsiteX10" fmla="*/ 415 w 10147"/>
                <a:gd name="connsiteY10" fmla="*/ 8266 h 10000"/>
                <a:gd name="connsiteX11" fmla="*/ 5 w 10147"/>
                <a:gd name="connsiteY11" fmla="*/ 6452 h 10000"/>
                <a:gd name="connsiteX12" fmla="*/ 697 w 10147"/>
                <a:gd name="connsiteY12" fmla="*/ 2763 h 10000"/>
                <a:gd name="connsiteX13" fmla="*/ 3143 w 10147"/>
                <a:gd name="connsiteY13" fmla="*/ 350 h 10000"/>
                <a:gd name="connsiteX14" fmla="*/ 5664 w 10147"/>
                <a:gd name="connsiteY14" fmla="*/ 162 h 10000"/>
                <a:gd name="connsiteX15" fmla="*/ 7314 w 10147"/>
                <a:gd name="connsiteY15" fmla="*/ 903 h 10000"/>
                <a:gd name="connsiteX16" fmla="*/ 8170 w 10147"/>
                <a:gd name="connsiteY16" fmla="*/ 1395 h 10000"/>
                <a:gd name="connsiteX17" fmla="*/ 8785 w 10147"/>
                <a:gd name="connsiteY17" fmla="*/ 2589 h 10000"/>
                <a:gd name="connsiteX18" fmla="*/ 9648 w 10147"/>
                <a:gd name="connsiteY18" fmla="*/ 3791 h 10000"/>
                <a:gd name="connsiteX19" fmla="*/ 10070 w 10147"/>
                <a:gd name="connsiteY19" fmla="*/ 4994 h 10000"/>
                <a:gd name="connsiteX20" fmla="*/ 10145 w 10147"/>
                <a:gd name="connsiteY20" fmla="*/ 6181 h 10000"/>
                <a:gd name="connsiteX21" fmla="*/ 9616 w 10147"/>
                <a:gd name="connsiteY21" fmla="*/ 8374 h 10000"/>
                <a:gd name="connsiteX22" fmla="*/ 9309 w 10147"/>
                <a:gd name="connsiteY22" fmla="*/ 9131 h 10000"/>
                <a:gd name="connsiteX23" fmla="*/ 9178 w 10147"/>
                <a:gd name="connsiteY23" fmla="*/ 7780 h 10000"/>
                <a:gd name="connsiteX24" fmla="*/ 8649 w 10147"/>
                <a:gd name="connsiteY24" fmla="*/ 6702 h 10000"/>
                <a:gd name="connsiteX25" fmla="*/ 8232 w 10147"/>
                <a:gd name="connsiteY25" fmla="*/ 5609 h 10000"/>
                <a:gd name="connsiteX26" fmla="*/ 7863 w 10147"/>
                <a:gd name="connsiteY26" fmla="*/ 3297 h 10000"/>
                <a:gd name="connsiteX27" fmla="*/ 7296 w 10147"/>
                <a:gd name="connsiteY27" fmla="*/ 2774 h 10000"/>
                <a:gd name="connsiteX0" fmla="*/ 7296 w 10179"/>
                <a:gd name="connsiteY0" fmla="*/ 2774 h 10000"/>
                <a:gd name="connsiteX1" fmla="*/ 7296 w 10179"/>
                <a:gd name="connsiteY1" fmla="*/ 2774 h 10000"/>
                <a:gd name="connsiteX2" fmla="*/ 5998 w 10179"/>
                <a:gd name="connsiteY2" fmla="*/ 2234 h 10000"/>
                <a:gd name="connsiteX3" fmla="*/ 3915 w 10179"/>
                <a:gd name="connsiteY3" fmla="*/ 2308 h 10000"/>
                <a:gd name="connsiteX4" fmla="*/ 2431 w 10179"/>
                <a:gd name="connsiteY4" fmla="*/ 3011 h 10000"/>
                <a:gd name="connsiteX5" fmla="*/ 1375 w 10179"/>
                <a:gd name="connsiteY5" fmla="*/ 4476 h 10000"/>
                <a:gd name="connsiteX6" fmla="*/ 1578 w 10179"/>
                <a:gd name="connsiteY6" fmla="*/ 5851 h 10000"/>
                <a:gd name="connsiteX7" fmla="*/ 1308 w 10179"/>
                <a:gd name="connsiteY7" fmla="*/ 7967 h 10000"/>
                <a:gd name="connsiteX8" fmla="*/ 984 w 10179"/>
                <a:gd name="connsiteY8" fmla="*/ 8803 h 10000"/>
                <a:gd name="connsiteX9" fmla="*/ 910 w 10179"/>
                <a:gd name="connsiteY9" fmla="*/ 9994 h 10000"/>
                <a:gd name="connsiteX10" fmla="*/ 415 w 10179"/>
                <a:gd name="connsiteY10" fmla="*/ 8266 h 10000"/>
                <a:gd name="connsiteX11" fmla="*/ 5 w 10179"/>
                <a:gd name="connsiteY11" fmla="*/ 6452 h 10000"/>
                <a:gd name="connsiteX12" fmla="*/ 697 w 10179"/>
                <a:gd name="connsiteY12" fmla="*/ 2763 h 10000"/>
                <a:gd name="connsiteX13" fmla="*/ 3143 w 10179"/>
                <a:gd name="connsiteY13" fmla="*/ 350 h 10000"/>
                <a:gd name="connsiteX14" fmla="*/ 5664 w 10179"/>
                <a:gd name="connsiteY14" fmla="*/ 162 h 10000"/>
                <a:gd name="connsiteX15" fmla="*/ 7314 w 10179"/>
                <a:gd name="connsiteY15" fmla="*/ 903 h 10000"/>
                <a:gd name="connsiteX16" fmla="*/ 8170 w 10179"/>
                <a:gd name="connsiteY16" fmla="*/ 1395 h 10000"/>
                <a:gd name="connsiteX17" fmla="*/ 8785 w 10179"/>
                <a:gd name="connsiteY17" fmla="*/ 2589 h 10000"/>
                <a:gd name="connsiteX18" fmla="*/ 9648 w 10179"/>
                <a:gd name="connsiteY18" fmla="*/ 3791 h 10000"/>
                <a:gd name="connsiteX19" fmla="*/ 10070 w 10179"/>
                <a:gd name="connsiteY19" fmla="*/ 4994 h 10000"/>
                <a:gd name="connsiteX20" fmla="*/ 10145 w 10179"/>
                <a:gd name="connsiteY20" fmla="*/ 6181 h 10000"/>
                <a:gd name="connsiteX21" fmla="*/ 10143 w 10179"/>
                <a:gd name="connsiteY21" fmla="*/ 6946 h 10000"/>
                <a:gd name="connsiteX22" fmla="*/ 9616 w 10179"/>
                <a:gd name="connsiteY22" fmla="*/ 8374 h 10000"/>
                <a:gd name="connsiteX23" fmla="*/ 9309 w 10179"/>
                <a:gd name="connsiteY23" fmla="*/ 9131 h 10000"/>
                <a:gd name="connsiteX24" fmla="*/ 9178 w 10179"/>
                <a:gd name="connsiteY24" fmla="*/ 7780 h 10000"/>
                <a:gd name="connsiteX25" fmla="*/ 8649 w 10179"/>
                <a:gd name="connsiteY25" fmla="*/ 6702 h 10000"/>
                <a:gd name="connsiteX26" fmla="*/ 8232 w 10179"/>
                <a:gd name="connsiteY26" fmla="*/ 5609 h 10000"/>
                <a:gd name="connsiteX27" fmla="*/ 7863 w 10179"/>
                <a:gd name="connsiteY27" fmla="*/ 3297 h 10000"/>
                <a:gd name="connsiteX28" fmla="*/ 7296 w 10179"/>
                <a:gd name="connsiteY28" fmla="*/ 2774 h 10000"/>
                <a:gd name="connsiteX0" fmla="*/ 7300 w 10183"/>
                <a:gd name="connsiteY0" fmla="*/ 2796 h 10022"/>
                <a:gd name="connsiteX1" fmla="*/ 7300 w 10183"/>
                <a:gd name="connsiteY1" fmla="*/ 2796 h 10022"/>
                <a:gd name="connsiteX2" fmla="*/ 6002 w 10183"/>
                <a:gd name="connsiteY2" fmla="*/ 2256 h 10022"/>
                <a:gd name="connsiteX3" fmla="*/ 3919 w 10183"/>
                <a:gd name="connsiteY3" fmla="*/ 2330 h 10022"/>
                <a:gd name="connsiteX4" fmla="*/ 2435 w 10183"/>
                <a:gd name="connsiteY4" fmla="*/ 3033 h 10022"/>
                <a:gd name="connsiteX5" fmla="*/ 1379 w 10183"/>
                <a:gd name="connsiteY5" fmla="*/ 4498 h 10022"/>
                <a:gd name="connsiteX6" fmla="*/ 1582 w 10183"/>
                <a:gd name="connsiteY6" fmla="*/ 5873 h 10022"/>
                <a:gd name="connsiteX7" fmla="*/ 1312 w 10183"/>
                <a:gd name="connsiteY7" fmla="*/ 7989 h 10022"/>
                <a:gd name="connsiteX8" fmla="*/ 988 w 10183"/>
                <a:gd name="connsiteY8" fmla="*/ 8825 h 10022"/>
                <a:gd name="connsiteX9" fmla="*/ 914 w 10183"/>
                <a:gd name="connsiteY9" fmla="*/ 10016 h 10022"/>
                <a:gd name="connsiteX10" fmla="*/ 419 w 10183"/>
                <a:gd name="connsiteY10" fmla="*/ 8288 h 10022"/>
                <a:gd name="connsiteX11" fmla="*/ 9 w 10183"/>
                <a:gd name="connsiteY11" fmla="*/ 6474 h 10022"/>
                <a:gd name="connsiteX12" fmla="*/ 473 w 10183"/>
                <a:gd name="connsiteY12" fmla="*/ 2855 h 10022"/>
                <a:gd name="connsiteX13" fmla="*/ 3147 w 10183"/>
                <a:gd name="connsiteY13" fmla="*/ 372 h 10022"/>
                <a:gd name="connsiteX14" fmla="*/ 5668 w 10183"/>
                <a:gd name="connsiteY14" fmla="*/ 184 h 10022"/>
                <a:gd name="connsiteX15" fmla="*/ 7318 w 10183"/>
                <a:gd name="connsiteY15" fmla="*/ 925 h 10022"/>
                <a:gd name="connsiteX16" fmla="*/ 8174 w 10183"/>
                <a:gd name="connsiteY16" fmla="*/ 1417 h 10022"/>
                <a:gd name="connsiteX17" fmla="*/ 8789 w 10183"/>
                <a:gd name="connsiteY17" fmla="*/ 2611 h 10022"/>
                <a:gd name="connsiteX18" fmla="*/ 9652 w 10183"/>
                <a:gd name="connsiteY18" fmla="*/ 3813 h 10022"/>
                <a:gd name="connsiteX19" fmla="*/ 10074 w 10183"/>
                <a:gd name="connsiteY19" fmla="*/ 5016 h 10022"/>
                <a:gd name="connsiteX20" fmla="*/ 10149 w 10183"/>
                <a:gd name="connsiteY20" fmla="*/ 6203 h 10022"/>
                <a:gd name="connsiteX21" fmla="*/ 10147 w 10183"/>
                <a:gd name="connsiteY21" fmla="*/ 6968 h 10022"/>
                <a:gd name="connsiteX22" fmla="*/ 9620 w 10183"/>
                <a:gd name="connsiteY22" fmla="*/ 8396 h 10022"/>
                <a:gd name="connsiteX23" fmla="*/ 9313 w 10183"/>
                <a:gd name="connsiteY23" fmla="*/ 9153 h 10022"/>
                <a:gd name="connsiteX24" fmla="*/ 9182 w 10183"/>
                <a:gd name="connsiteY24" fmla="*/ 7802 h 10022"/>
                <a:gd name="connsiteX25" fmla="*/ 8653 w 10183"/>
                <a:gd name="connsiteY25" fmla="*/ 6724 h 10022"/>
                <a:gd name="connsiteX26" fmla="*/ 8236 w 10183"/>
                <a:gd name="connsiteY26" fmla="*/ 5631 h 10022"/>
                <a:gd name="connsiteX27" fmla="*/ 7867 w 10183"/>
                <a:gd name="connsiteY27" fmla="*/ 3319 h 10022"/>
                <a:gd name="connsiteX28" fmla="*/ 7300 w 10183"/>
                <a:gd name="connsiteY28" fmla="*/ 2796 h 10022"/>
                <a:gd name="connsiteX0" fmla="*/ 7295 w 10178"/>
                <a:gd name="connsiteY0" fmla="*/ 2790 h 10016"/>
                <a:gd name="connsiteX1" fmla="*/ 7295 w 10178"/>
                <a:gd name="connsiteY1" fmla="*/ 2790 h 10016"/>
                <a:gd name="connsiteX2" fmla="*/ 5997 w 10178"/>
                <a:gd name="connsiteY2" fmla="*/ 2250 h 10016"/>
                <a:gd name="connsiteX3" fmla="*/ 3914 w 10178"/>
                <a:gd name="connsiteY3" fmla="*/ 2324 h 10016"/>
                <a:gd name="connsiteX4" fmla="*/ 2430 w 10178"/>
                <a:gd name="connsiteY4" fmla="*/ 3027 h 10016"/>
                <a:gd name="connsiteX5" fmla="*/ 1374 w 10178"/>
                <a:gd name="connsiteY5" fmla="*/ 4492 h 10016"/>
                <a:gd name="connsiteX6" fmla="*/ 1577 w 10178"/>
                <a:gd name="connsiteY6" fmla="*/ 5867 h 10016"/>
                <a:gd name="connsiteX7" fmla="*/ 1307 w 10178"/>
                <a:gd name="connsiteY7" fmla="*/ 7983 h 10016"/>
                <a:gd name="connsiteX8" fmla="*/ 983 w 10178"/>
                <a:gd name="connsiteY8" fmla="*/ 8819 h 10016"/>
                <a:gd name="connsiteX9" fmla="*/ 909 w 10178"/>
                <a:gd name="connsiteY9" fmla="*/ 10010 h 10016"/>
                <a:gd name="connsiteX10" fmla="*/ 414 w 10178"/>
                <a:gd name="connsiteY10" fmla="*/ 8282 h 10016"/>
                <a:gd name="connsiteX11" fmla="*/ 4 w 10178"/>
                <a:gd name="connsiteY11" fmla="*/ 6468 h 10016"/>
                <a:gd name="connsiteX12" fmla="*/ 639 w 10178"/>
                <a:gd name="connsiteY12" fmla="*/ 2708 h 10016"/>
                <a:gd name="connsiteX13" fmla="*/ 3142 w 10178"/>
                <a:gd name="connsiteY13" fmla="*/ 366 h 10016"/>
                <a:gd name="connsiteX14" fmla="*/ 5663 w 10178"/>
                <a:gd name="connsiteY14" fmla="*/ 178 h 10016"/>
                <a:gd name="connsiteX15" fmla="*/ 7313 w 10178"/>
                <a:gd name="connsiteY15" fmla="*/ 919 h 10016"/>
                <a:gd name="connsiteX16" fmla="*/ 8169 w 10178"/>
                <a:gd name="connsiteY16" fmla="*/ 1411 h 10016"/>
                <a:gd name="connsiteX17" fmla="*/ 8784 w 10178"/>
                <a:gd name="connsiteY17" fmla="*/ 2605 h 10016"/>
                <a:gd name="connsiteX18" fmla="*/ 9647 w 10178"/>
                <a:gd name="connsiteY18" fmla="*/ 3807 h 10016"/>
                <a:gd name="connsiteX19" fmla="*/ 10069 w 10178"/>
                <a:gd name="connsiteY19" fmla="*/ 5010 h 10016"/>
                <a:gd name="connsiteX20" fmla="*/ 10144 w 10178"/>
                <a:gd name="connsiteY20" fmla="*/ 6197 h 10016"/>
                <a:gd name="connsiteX21" fmla="*/ 10142 w 10178"/>
                <a:gd name="connsiteY21" fmla="*/ 6962 h 10016"/>
                <a:gd name="connsiteX22" fmla="*/ 9615 w 10178"/>
                <a:gd name="connsiteY22" fmla="*/ 8390 h 10016"/>
                <a:gd name="connsiteX23" fmla="*/ 9308 w 10178"/>
                <a:gd name="connsiteY23" fmla="*/ 9147 h 10016"/>
                <a:gd name="connsiteX24" fmla="*/ 9177 w 10178"/>
                <a:gd name="connsiteY24" fmla="*/ 7796 h 10016"/>
                <a:gd name="connsiteX25" fmla="*/ 8648 w 10178"/>
                <a:gd name="connsiteY25" fmla="*/ 6718 h 10016"/>
                <a:gd name="connsiteX26" fmla="*/ 8231 w 10178"/>
                <a:gd name="connsiteY26" fmla="*/ 5625 h 10016"/>
                <a:gd name="connsiteX27" fmla="*/ 7862 w 10178"/>
                <a:gd name="connsiteY27" fmla="*/ 3313 h 10016"/>
                <a:gd name="connsiteX28" fmla="*/ 7295 w 10178"/>
                <a:gd name="connsiteY28" fmla="*/ 2790 h 10016"/>
                <a:gd name="connsiteX0" fmla="*/ 7295 w 10175"/>
                <a:gd name="connsiteY0" fmla="*/ 2790 h 10016"/>
                <a:gd name="connsiteX1" fmla="*/ 7295 w 10175"/>
                <a:gd name="connsiteY1" fmla="*/ 2790 h 10016"/>
                <a:gd name="connsiteX2" fmla="*/ 5997 w 10175"/>
                <a:gd name="connsiteY2" fmla="*/ 2250 h 10016"/>
                <a:gd name="connsiteX3" fmla="*/ 3914 w 10175"/>
                <a:gd name="connsiteY3" fmla="*/ 2324 h 10016"/>
                <a:gd name="connsiteX4" fmla="*/ 2430 w 10175"/>
                <a:gd name="connsiteY4" fmla="*/ 3027 h 10016"/>
                <a:gd name="connsiteX5" fmla="*/ 1374 w 10175"/>
                <a:gd name="connsiteY5" fmla="*/ 4492 h 10016"/>
                <a:gd name="connsiteX6" fmla="*/ 1577 w 10175"/>
                <a:gd name="connsiteY6" fmla="*/ 5867 h 10016"/>
                <a:gd name="connsiteX7" fmla="*/ 1307 w 10175"/>
                <a:gd name="connsiteY7" fmla="*/ 7983 h 10016"/>
                <a:gd name="connsiteX8" fmla="*/ 983 w 10175"/>
                <a:gd name="connsiteY8" fmla="*/ 8819 h 10016"/>
                <a:gd name="connsiteX9" fmla="*/ 909 w 10175"/>
                <a:gd name="connsiteY9" fmla="*/ 10010 h 10016"/>
                <a:gd name="connsiteX10" fmla="*/ 414 w 10175"/>
                <a:gd name="connsiteY10" fmla="*/ 8282 h 10016"/>
                <a:gd name="connsiteX11" fmla="*/ 4 w 10175"/>
                <a:gd name="connsiteY11" fmla="*/ 6468 h 10016"/>
                <a:gd name="connsiteX12" fmla="*/ 639 w 10175"/>
                <a:gd name="connsiteY12" fmla="*/ 2708 h 10016"/>
                <a:gd name="connsiteX13" fmla="*/ 3142 w 10175"/>
                <a:gd name="connsiteY13" fmla="*/ 366 h 10016"/>
                <a:gd name="connsiteX14" fmla="*/ 5663 w 10175"/>
                <a:gd name="connsiteY14" fmla="*/ 178 h 10016"/>
                <a:gd name="connsiteX15" fmla="*/ 7313 w 10175"/>
                <a:gd name="connsiteY15" fmla="*/ 919 h 10016"/>
                <a:gd name="connsiteX16" fmla="*/ 8169 w 10175"/>
                <a:gd name="connsiteY16" fmla="*/ 1411 h 10016"/>
                <a:gd name="connsiteX17" fmla="*/ 8784 w 10175"/>
                <a:gd name="connsiteY17" fmla="*/ 2605 h 10016"/>
                <a:gd name="connsiteX18" fmla="*/ 9647 w 10175"/>
                <a:gd name="connsiteY18" fmla="*/ 3807 h 10016"/>
                <a:gd name="connsiteX19" fmla="*/ 10069 w 10175"/>
                <a:gd name="connsiteY19" fmla="*/ 5010 h 10016"/>
                <a:gd name="connsiteX20" fmla="*/ 10142 w 10175"/>
                <a:gd name="connsiteY20" fmla="*/ 6962 h 10016"/>
                <a:gd name="connsiteX21" fmla="*/ 9615 w 10175"/>
                <a:gd name="connsiteY21" fmla="*/ 8390 h 10016"/>
                <a:gd name="connsiteX22" fmla="*/ 9308 w 10175"/>
                <a:gd name="connsiteY22" fmla="*/ 9147 h 10016"/>
                <a:gd name="connsiteX23" fmla="*/ 9177 w 10175"/>
                <a:gd name="connsiteY23" fmla="*/ 7796 h 10016"/>
                <a:gd name="connsiteX24" fmla="*/ 8648 w 10175"/>
                <a:gd name="connsiteY24" fmla="*/ 6718 h 10016"/>
                <a:gd name="connsiteX25" fmla="*/ 8231 w 10175"/>
                <a:gd name="connsiteY25" fmla="*/ 5625 h 10016"/>
                <a:gd name="connsiteX26" fmla="*/ 7862 w 10175"/>
                <a:gd name="connsiteY26" fmla="*/ 3313 h 10016"/>
                <a:gd name="connsiteX27" fmla="*/ 7295 w 10175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77 w 10084"/>
                <a:gd name="connsiteY6" fmla="*/ 5867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307 w 10084"/>
                <a:gd name="connsiteY7" fmla="*/ 798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463 w 10084"/>
                <a:gd name="connsiteY6" fmla="*/ 6078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463 w 10084"/>
                <a:gd name="connsiteY7" fmla="*/ 6078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529 w 10084"/>
                <a:gd name="connsiteY6" fmla="*/ 4500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2841 w 10084"/>
                <a:gd name="connsiteY6" fmla="*/ 5555 h 10016"/>
                <a:gd name="connsiteX7" fmla="*/ 1634 w 10084"/>
                <a:gd name="connsiteY7" fmla="*/ 6641 h 10016"/>
                <a:gd name="connsiteX8" fmla="*/ 1079 w 10084"/>
                <a:gd name="connsiteY8" fmla="*/ 7913 h 10016"/>
                <a:gd name="connsiteX9" fmla="*/ 983 w 10084"/>
                <a:gd name="connsiteY9" fmla="*/ 8819 h 10016"/>
                <a:gd name="connsiteX10" fmla="*/ 909 w 10084"/>
                <a:gd name="connsiteY10" fmla="*/ 10010 h 10016"/>
                <a:gd name="connsiteX11" fmla="*/ 414 w 10084"/>
                <a:gd name="connsiteY11" fmla="*/ 8282 h 10016"/>
                <a:gd name="connsiteX12" fmla="*/ 4 w 10084"/>
                <a:gd name="connsiteY12" fmla="*/ 6468 h 10016"/>
                <a:gd name="connsiteX13" fmla="*/ 639 w 10084"/>
                <a:gd name="connsiteY13" fmla="*/ 2708 h 10016"/>
                <a:gd name="connsiteX14" fmla="*/ 3142 w 10084"/>
                <a:gd name="connsiteY14" fmla="*/ 366 h 10016"/>
                <a:gd name="connsiteX15" fmla="*/ 5663 w 10084"/>
                <a:gd name="connsiteY15" fmla="*/ 178 h 10016"/>
                <a:gd name="connsiteX16" fmla="*/ 7313 w 10084"/>
                <a:gd name="connsiteY16" fmla="*/ 919 h 10016"/>
                <a:gd name="connsiteX17" fmla="*/ 8169 w 10084"/>
                <a:gd name="connsiteY17" fmla="*/ 1411 h 10016"/>
                <a:gd name="connsiteX18" fmla="*/ 8784 w 10084"/>
                <a:gd name="connsiteY18" fmla="*/ 2605 h 10016"/>
                <a:gd name="connsiteX19" fmla="*/ 9647 w 10084"/>
                <a:gd name="connsiteY19" fmla="*/ 3807 h 10016"/>
                <a:gd name="connsiteX20" fmla="*/ 10069 w 10084"/>
                <a:gd name="connsiteY20" fmla="*/ 5010 h 10016"/>
                <a:gd name="connsiteX21" fmla="*/ 9800 w 10084"/>
                <a:gd name="connsiteY21" fmla="*/ 7876 h 10016"/>
                <a:gd name="connsiteX22" fmla="*/ 9615 w 10084"/>
                <a:gd name="connsiteY22" fmla="*/ 8390 h 10016"/>
                <a:gd name="connsiteX23" fmla="*/ 9308 w 10084"/>
                <a:gd name="connsiteY23" fmla="*/ 9147 h 10016"/>
                <a:gd name="connsiteX24" fmla="*/ 9177 w 10084"/>
                <a:gd name="connsiteY24" fmla="*/ 7796 h 10016"/>
                <a:gd name="connsiteX25" fmla="*/ 8648 w 10084"/>
                <a:gd name="connsiteY25" fmla="*/ 6718 h 10016"/>
                <a:gd name="connsiteX26" fmla="*/ 8231 w 10084"/>
                <a:gd name="connsiteY26" fmla="*/ 5625 h 10016"/>
                <a:gd name="connsiteX27" fmla="*/ 7862 w 10084"/>
                <a:gd name="connsiteY27" fmla="*/ 3313 h 10016"/>
                <a:gd name="connsiteX28" fmla="*/ 7295 w 10084"/>
                <a:gd name="connsiteY28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147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5 w 10084"/>
                <a:gd name="connsiteY0" fmla="*/ 2790 h 10016"/>
                <a:gd name="connsiteX1" fmla="*/ 7295 w 10084"/>
                <a:gd name="connsiteY1" fmla="*/ 2790 h 10016"/>
                <a:gd name="connsiteX2" fmla="*/ 5997 w 10084"/>
                <a:gd name="connsiteY2" fmla="*/ 2250 h 10016"/>
                <a:gd name="connsiteX3" fmla="*/ 3914 w 10084"/>
                <a:gd name="connsiteY3" fmla="*/ 2324 h 10016"/>
                <a:gd name="connsiteX4" fmla="*/ 2430 w 10084"/>
                <a:gd name="connsiteY4" fmla="*/ 3027 h 10016"/>
                <a:gd name="connsiteX5" fmla="*/ 1374 w 10084"/>
                <a:gd name="connsiteY5" fmla="*/ 4492 h 10016"/>
                <a:gd name="connsiteX6" fmla="*/ 1634 w 10084"/>
                <a:gd name="connsiteY6" fmla="*/ 6641 h 10016"/>
                <a:gd name="connsiteX7" fmla="*/ 1079 w 10084"/>
                <a:gd name="connsiteY7" fmla="*/ 7913 h 10016"/>
                <a:gd name="connsiteX8" fmla="*/ 983 w 10084"/>
                <a:gd name="connsiteY8" fmla="*/ 8819 h 10016"/>
                <a:gd name="connsiteX9" fmla="*/ 909 w 10084"/>
                <a:gd name="connsiteY9" fmla="*/ 10010 h 10016"/>
                <a:gd name="connsiteX10" fmla="*/ 414 w 10084"/>
                <a:gd name="connsiteY10" fmla="*/ 8282 h 10016"/>
                <a:gd name="connsiteX11" fmla="*/ 4 w 10084"/>
                <a:gd name="connsiteY11" fmla="*/ 6468 h 10016"/>
                <a:gd name="connsiteX12" fmla="*/ 639 w 10084"/>
                <a:gd name="connsiteY12" fmla="*/ 2708 h 10016"/>
                <a:gd name="connsiteX13" fmla="*/ 3142 w 10084"/>
                <a:gd name="connsiteY13" fmla="*/ 366 h 10016"/>
                <a:gd name="connsiteX14" fmla="*/ 5663 w 10084"/>
                <a:gd name="connsiteY14" fmla="*/ 178 h 10016"/>
                <a:gd name="connsiteX15" fmla="*/ 7313 w 10084"/>
                <a:gd name="connsiteY15" fmla="*/ 919 h 10016"/>
                <a:gd name="connsiteX16" fmla="*/ 8169 w 10084"/>
                <a:gd name="connsiteY16" fmla="*/ 1411 h 10016"/>
                <a:gd name="connsiteX17" fmla="*/ 8784 w 10084"/>
                <a:gd name="connsiteY17" fmla="*/ 2605 h 10016"/>
                <a:gd name="connsiteX18" fmla="*/ 9647 w 10084"/>
                <a:gd name="connsiteY18" fmla="*/ 3807 h 10016"/>
                <a:gd name="connsiteX19" fmla="*/ 10069 w 10084"/>
                <a:gd name="connsiteY19" fmla="*/ 5010 h 10016"/>
                <a:gd name="connsiteX20" fmla="*/ 9800 w 10084"/>
                <a:gd name="connsiteY20" fmla="*/ 7876 h 10016"/>
                <a:gd name="connsiteX21" fmla="*/ 9615 w 10084"/>
                <a:gd name="connsiteY21" fmla="*/ 8390 h 10016"/>
                <a:gd name="connsiteX22" fmla="*/ 9308 w 10084"/>
                <a:gd name="connsiteY22" fmla="*/ 9358 h 10016"/>
                <a:gd name="connsiteX23" fmla="*/ 9177 w 10084"/>
                <a:gd name="connsiteY23" fmla="*/ 7796 h 10016"/>
                <a:gd name="connsiteX24" fmla="*/ 8648 w 10084"/>
                <a:gd name="connsiteY24" fmla="*/ 6718 h 10016"/>
                <a:gd name="connsiteX25" fmla="*/ 8231 w 10084"/>
                <a:gd name="connsiteY25" fmla="*/ 5625 h 10016"/>
                <a:gd name="connsiteX26" fmla="*/ 7862 w 10084"/>
                <a:gd name="connsiteY26" fmla="*/ 3313 h 10016"/>
                <a:gd name="connsiteX27" fmla="*/ 7295 w 10084"/>
                <a:gd name="connsiteY27" fmla="*/ 2790 h 10016"/>
                <a:gd name="connsiteX0" fmla="*/ 7297 w 10086"/>
                <a:gd name="connsiteY0" fmla="*/ 2800 h 10026"/>
                <a:gd name="connsiteX1" fmla="*/ 7297 w 10086"/>
                <a:gd name="connsiteY1" fmla="*/ 2800 h 10026"/>
                <a:gd name="connsiteX2" fmla="*/ 5999 w 10086"/>
                <a:gd name="connsiteY2" fmla="*/ 2260 h 10026"/>
                <a:gd name="connsiteX3" fmla="*/ 3916 w 10086"/>
                <a:gd name="connsiteY3" fmla="*/ 2334 h 10026"/>
                <a:gd name="connsiteX4" fmla="*/ 2432 w 10086"/>
                <a:gd name="connsiteY4" fmla="*/ 3037 h 10026"/>
                <a:gd name="connsiteX5" fmla="*/ 1376 w 10086"/>
                <a:gd name="connsiteY5" fmla="*/ 4502 h 10026"/>
                <a:gd name="connsiteX6" fmla="*/ 1636 w 10086"/>
                <a:gd name="connsiteY6" fmla="*/ 6651 h 10026"/>
                <a:gd name="connsiteX7" fmla="*/ 1081 w 10086"/>
                <a:gd name="connsiteY7" fmla="*/ 7923 h 10026"/>
                <a:gd name="connsiteX8" fmla="*/ 985 w 10086"/>
                <a:gd name="connsiteY8" fmla="*/ 8829 h 10026"/>
                <a:gd name="connsiteX9" fmla="*/ 911 w 10086"/>
                <a:gd name="connsiteY9" fmla="*/ 10020 h 10026"/>
                <a:gd name="connsiteX10" fmla="*/ 416 w 10086"/>
                <a:gd name="connsiteY10" fmla="*/ 8292 h 10026"/>
                <a:gd name="connsiteX11" fmla="*/ 6 w 10086"/>
                <a:gd name="connsiteY11" fmla="*/ 6478 h 10026"/>
                <a:gd name="connsiteX12" fmla="*/ 755 w 10086"/>
                <a:gd name="connsiteY12" fmla="*/ 2929 h 10026"/>
                <a:gd name="connsiteX13" fmla="*/ 3144 w 10086"/>
                <a:gd name="connsiteY13" fmla="*/ 376 h 10026"/>
                <a:gd name="connsiteX14" fmla="*/ 5665 w 10086"/>
                <a:gd name="connsiteY14" fmla="*/ 188 h 10026"/>
                <a:gd name="connsiteX15" fmla="*/ 7315 w 10086"/>
                <a:gd name="connsiteY15" fmla="*/ 929 h 10026"/>
                <a:gd name="connsiteX16" fmla="*/ 8171 w 10086"/>
                <a:gd name="connsiteY16" fmla="*/ 1421 h 10026"/>
                <a:gd name="connsiteX17" fmla="*/ 8786 w 10086"/>
                <a:gd name="connsiteY17" fmla="*/ 2615 h 10026"/>
                <a:gd name="connsiteX18" fmla="*/ 9649 w 10086"/>
                <a:gd name="connsiteY18" fmla="*/ 3817 h 10026"/>
                <a:gd name="connsiteX19" fmla="*/ 10071 w 10086"/>
                <a:gd name="connsiteY19" fmla="*/ 5020 h 10026"/>
                <a:gd name="connsiteX20" fmla="*/ 9802 w 10086"/>
                <a:gd name="connsiteY20" fmla="*/ 7886 h 10026"/>
                <a:gd name="connsiteX21" fmla="*/ 9617 w 10086"/>
                <a:gd name="connsiteY21" fmla="*/ 8400 h 10026"/>
                <a:gd name="connsiteX22" fmla="*/ 9310 w 10086"/>
                <a:gd name="connsiteY22" fmla="*/ 9368 h 10026"/>
                <a:gd name="connsiteX23" fmla="*/ 9179 w 10086"/>
                <a:gd name="connsiteY23" fmla="*/ 7806 h 10026"/>
                <a:gd name="connsiteX24" fmla="*/ 8650 w 10086"/>
                <a:gd name="connsiteY24" fmla="*/ 6728 h 10026"/>
                <a:gd name="connsiteX25" fmla="*/ 8233 w 10086"/>
                <a:gd name="connsiteY25" fmla="*/ 5635 h 10026"/>
                <a:gd name="connsiteX26" fmla="*/ 7864 w 10086"/>
                <a:gd name="connsiteY26" fmla="*/ 3323 h 10026"/>
                <a:gd name="connsiteX27" fmla="*/ 7297 w 10086"/>
                <a:gd name="connsiteY27" fmla="*/ 2800 h 10026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665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346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432 w 10086"/>
                <a:gd name="connsiteY4" fmla="*/ 3049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5999 w 10086"/>
                <a:gd name="connsiteY2" fmla="*/ 2272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7864 w 10086"/>
                <a:gd name="connsiteY26" fmla="*/ 3335 h 10038"/>
                <a:gd name="connsiteX27" fmla="*/ 7297 w 10086"/>
                <a:gd name="connsiteY27" fmla="*/ 2812 h 10038"/>
                <a:gd name="connsiteX0" fmla="*/ 7297 w 10086"/>
                <a:gd name="connsiteY0" fmla="*/ 2812 h 10038"/>
                <a:gd name="connsiteX1" fmla="*/ 7297 w 10086"/>
                <a:gd name="connsiteY1" fmla="*/ 2812 h 10038"/>
                <a:gd name="connsiteX2" fmla="*/ 6056 w 10086"/>
                <a:gd name="connsiteY2" fmla="*/ 1991 h 10038"/>
                <a:gd name="connsiteX3" fmla="*/ 3916 w 10086"/>
                <a:gd name="connsiteY3" fmla="*/ 2065 h 10038"/>
                <a:gd name="connsiteX4" fmla="*/ 2603 w 10086"/>
                <a:gd name="connsiteY4" fmla="*/ 2697 h 10038"/>
                <a:gd name="connsiteX5" fmla="*/ 1376 w 10086"/>
                <a:gd name="connsiteY5" fmla="*/ 4514 h 10038"/>
                <a:gd name="connsiteX6" fmla="*/ 1636 w 10086"/>
                <a:gd name="connsiteY6" fmla="*/ 6663 h 10038"/>
                <a:gd name="connsiteX7" fmla="*/ 1081 w 10086"/>
                <a:gd name="connsiteY7" fmla="*/ 7935 h 10038"/>
                <a:gd name="connsiteX8" fmla="*/ 985 w 10086"/>
                <a:gd name="connsiteY8" fmla="*/ 8841 h 10038"/>
                <a:gd name="connsiteX9" fmla="*/ 911 w 10086"/>
                <a:gd name="connsiteY9" fmla="*/ 10032 h 10038"/>
                <a:gd name="connsiteX10" fmla="*/ 416 w 10086"/>
                <a:gd name="connsiteY10" fmla="*/ 8304 h 10038"/>
                <a:gd name="connsiteX11" fmla="*/ 6 w 10086"/>
                <a:gd name="connsiteY11" fmla="*/ 6490 h 10038"/>
                <a:gd name="connsiteX12" fmla="*/ 755 w 10086"/>
                <a:gd name="connsiteY12" fmla="*/ 2941 h 10038"/>
                <a:gd name="connsiteX13" fmla="*/ 3315 w 10086"/>
                <a:gd name="connsiteY13" fmla="*/ 247 h 10038"/>
                <a:gd name="connsiteX14" fmla="*/ 5893 w 10086"/>
                <a:gd name="connsiteY14" fmla="*/ 200 h 10038"/>
                <a:gd name="connsiteX15" fmla="*/ 7315 w 10086"/>
                <a:gd name="connsiteY15" fmla="*/ 941 h 10038"/>
                <a:gd name="connsiteX16" fmla="*/ 8171 w 10086"/>
                <a:gd name="connsiteY16" fmla="*/ 1433 h 10038"/>
                <a:gd name="connsiteX17" fmla="*/ 8786 w 10086"/>
                <a:gd name="connsiteY17" fmla="*/ 2627 h 10038"/>
                <a:gd name="connsiteX18" fmla="*/ 9649 w 10086"/>
                <a:gd name="connsiteY18" fmla="*/ 3829 h 10038"/>
                <a:gd name="connsiteX19" fmla="*/ 10071 w 10086"/>
                <a:gd name="connsiteY19" fmla="*/ 5032 h 10038"/>
                <a:gd name="connsiteX20" fmla="*/ 9802 w 10086"/>
                <a:gd name="connsiteY20" fmla="*/ 7898 h 10038"/>
                <a:gd name="connsiteX21" fmla="*/ 9617 w 10086"/>
                <a:gd name="connsiteY21" fmla="*/ 8412 h 10038"/>
                <a:gd name="connsiteX22" fmla="*/ 9310 w 10086"/>
                <a:gd name="connsiteY22" fmla="*/ 9380 h 10038"/>
                <a:gd name="connsiteX23" fmla="*/ 9179 w 10086"/>
                <a:gd name="connsiteY23" fmla="*/ 7818 h 10038"/>
                <a:gd name="connsiteX24" fmla="*/ 8650 w 10086"/>
                <a:gd name="connsiteY24" fmla="*/ 6740 h 10038"/>
                <a:gd name="connsiteX25" fmla="*/ 8233 w 10086"/>
                <a:gd name="connsiteY25" fmla="*/ 5647 h 10038"/>
                <a:gd name="connsiteX26" fmla="*/ 8035 w 10086"/>
                <a:gd name="connsiteY26" fmla="*/ 3265 h 10038"/>
                <a:gd name="connsiteX27" fmla="*/ 7297 w 10086"/>
                <a:gd name="connsiteY27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12 h 10038"/>
                <a:gd name="connsiteX1" fmla="*/ 7292 w 10081"/>
                <a:gd name="connsiteY1" fmla="*/ 2812 h 10038"/>
                <a:gd name="connsiteX2" fmla="*/ 6051 w 10081"/>
                <a:gd name="connsiteY2" fmla="*/ 1991 h 10038"/>
                <a:gd name="connsiteX3" fmla="*/ 3911 w 10081"/>
                <a:gd name="connsiteY3" fmla="*/ 2065 h 10038"/>
                <a:gd name="connsiteX4" fmla="*/ 2598 w 10081"/>
                <a:gd name="connsiteY4" fmla="*/ 2697 h 10038"/>
                <a:gd name="connsiteX5" fmla="*/ 1371 w 10081"/>
                <a:gd name="connsiteY5" fmla="*/ 4514 h 10038"/>
                <a:gd name="connsiteX6" fmla="*/ 1631 w 10081"/>
                <a:gd name="connsiteY6" fmla="*/ 6663 h 10038"/>
                <a:gd name="connsiteX7" fmla="*/ 1076 w 10081"/>
                <a:gd name="connsiteY7" fmla="*/ 7935 h 10038"/>
                <a:gd name="connsiteX8" fmla="*/ 980 w 10081"/>
                <a:gd name="connsiteY8" fmla="*/ 8841 h 10038"/>
                <a:gd name="connsiteX9" fmla="*/ 906 w 10081"/>
                <a:gd name="connsiteY9" fmla="*/ 10032 h 10038"/>
                <a:gd name="connsiteX10" fmla="*/ 411 w 10081"/>
                <a:gd name="connsiteY10" fmla="*/ 8304 h 10038"/>
                <a:gd name="connsiteX11" fmla="*/ 1 w 10081"/>
                <a:gd name="connsiteY11" fmla="*/ 6490 h 10038"/>
                <a:gd name="connsiteX12" fmla="*/ 500 w 10081"/>
                <a:gd name="connsiteY12" fmla="*/ 3326 h 10038"/>
                <a:gd name="connsiteX13" fmla="*/ 750 w 10081"/>
                <a:gd name="connsiteY13" fmla="*/ 2941 h 10038"/>
                <a:gd name="connsiteX14" fmla="*/ 3310 w 10081"/>
                <a:gd name="connsiteY14" fmla="*/ 247 h 10038"/>
                <a:gd name="connsiteX15" fmla="*/ 5888 w 10081"/>
                <a:gd name="connsiteY15" fmla="*/ 200 h 10038"/>
                <a:gd name="connsiteX16" fmla="*/ 7310 w 10081"/>
                <a:gd name="connsiteY16" fmla="*/ 941 h 10038"/>
                <a:gd name="connsiteX17" fmla="*/ 8166 w 10081"/>
                <a:gd name="connsiteY17" fmla="*/ 1433 h 10038"/>
                <a:gd name="connsiteX18" fmla="*/ 8781 w 10081"/>
                <a:gd name="connsiteY18" fmla="*/ 2627 h 10038"/>
                <a:gd name="connsiteX19" fmla="*/ 9644 w 10081"/>
                <a:gd name="connsiteY19" fmla="*/ 3829 h 10038"/>
                <a:gd name="connsiteX20" fmla="*/ 10066 w 10081"/>
                <a:gd name="connsiteY20" fmla="*/ 5032 h 10038"/>
                <a:gd name="connsiteX21" fmla="*/ 9797 w 10081"/>
                <a:gd name="connsiteY21" fmla="*/ 7898 h 10038"/>
                <a:gd name="connsiteX22" fmla="*/ 9612 w 10081"/>
                <a:gd name="connsiteY22" fmla="*/ 8412 h 10038"/>
                <a:gd name="connsiteX23" fmla="*/ 9305 w 10081"/>
                <a:gd name="connsiteY23" fmla="*/ 9380 h 10038"/>
                <a:gd name="connsiteX24" fmla="*/ 9174 w 10081"/>
                <a:gd name="connsiteY24" fmla="*/ 7818 h 10038"/>
                <a:gd name="connsiteX25" fmla="*/ 8645 w 10081"/>
                <a:gd name="connsiteY25" fmla="*/ 6740 h 10038"/>
                <a:gd name="connsiteX26" fmla="*/ 8228 w 10081"/>
                <a:gd name="connsiteY26" fmla="*/ 5647 h 10038"/>
                <a:gd name="connsiteX27" fmla="*/ 8030 w 10081"/>
                <a:gd name="connsiteY27" fmla="*/ 3265 h 10038"/>
                <a:gd name="connsiteX28" fmla="*/ 7292 w 10081"/>
                <a:gd name="connsiteY28" fmla="*/ 2812 h 10038"/>
                <a:gd name="connsiteX0" fmla="*/ 7292 w 10081"/>
                <a:gd name="connsiteY0" fmla="*/ 2840 h 10066"/>
                <a:gd name="connsiteX1" fmla="*/ 7292 w 10081"/>
                <a:gd name="connsiteY1" fmla="*/ 2840 h 10066"/>
                <a:gd name="connsiteX2" fmla="*/ 6051 w 10081"/>
                <a:gd name="connsiteY2" fmla="*/ 2019 h 10066"/>
                <a:gd name="connsiteX3" fmla="*/ 3911 w 10081"/>
                <a:gd name="connsiteY3" fmla="*/ 2093 h 10066"/>
                <a:gd name="connsiteX4" fmla="*/ 2598 w 10081"/>
                <a:gd name="connsiteY4" fmla="*/ 2725 h 10066"/>
                <a:gd name="connsiteX5" fmla="*/ 1371 w 10081"/>
                <a:gd name="connsiteY5" fmla="*/ 4542 h 10066"/>
                <a:gd name="connsiteX6" fmla="*/ 1631 w 10081"/>
                <a:gd name="connsiteY6" fmla="*/ 6691 h 10066"/>
                <a:gd name="connsiteX7" fmla="*/ 1076 w 10081"/>
                <a:gd name="connsiteY7" fmla="*/ 7963 h 10066"/>
                <a:gd name="connsiteX8" fmla="*/ 980 w 10081"/>
                <a:gd name="connsiteY8" fmla="*/ 8869 h 10066"/>
                <a:gd name="connsiteX9" fmla="*/ 906 w 10081"/>
                <a:gd name="connsiteY9" fmla="*/ 10060 h 10066"/>
                <a:gd name="connsiteX10" fmla="*/ 411 w 10081"/>
                <a:gd name="connsiteY10" fmla="*/ 8332 h 10066"/>
                <a:gd name="connsiteX11" fmla="*/ 1 w 10081"/>
                <a:gd name="connsiteY11" fmla="*/ 6518 h 10066"/>
                <a:gd name="connsiteX12" fmla="*/ 500 w 10081"/>
                <a:gd name="connsiteY12" fmla="*/ 3354 h 10066"/>
                <a:gd name="connsiteX13" fmla="*/ 3310 w 10081"/>
                <a:gd name="connsiteY13" fmla="*/ 275 h 10066"/>
                <a:gd name="connsiteX14" fmla="*/ 5888 w 10081"/>
                <a:gd name="connsiteY14" fmla="*/ 228 h 10066"/>
                <a:gd name="connsiteX15" fmla="*/ 7310 w 10081"/>
                <a:gd name="connsiteY15" fmla="*/ 969 h 10066"/>
                <a:gd name="connsiteX16" fmla="*/ 8166 w 10081"/>
                <a:gd name="connsiteY16" fmla="*/ 1461 h 10066"/>
                <a:gd name="connsiteX17" fmla="*/ 8781 w 10081"/>
                <a:gd name="connsiteY17" fmla="*/ 2655 h 10066"/>
                <a:gd name="connsiteX18" fmla="*/ 9644 w 10081"/>
                <a:gd name="connsiteY18" fmla="*/ 3857 h 10066"/>
                <a:gd name="connsiteX19" fmla="*/ 10066 w 10081"/>
                <a:gd name="connsiteY19" fmla="*/ 5060 h 10066"/>
                <a:gd name="connsiteX20" fmla="*/ 9797 w 10081"/>
                <a:gd name="connsiteY20" fmla="*/ 7926 h 10066"/>
                <a:gd name="connsiteX21" fmla="*/ 9612 w 10081"/>
                <a:gd name="connsiteY21" fmla="*/ 8440 h 10066"/>
                <a:gd name="connsiteX22" fmla="*/ 9305 w 10081"/>
                <a:gd name="connsiteY22" fmla="*/ 9408 h 10066"/>
                <a:gd name="connsiteX23" fmla="*/ 9174 w 10081"/>
                <a:gd name="connsiteY23" fmla="*/ 7846 h 10066"/>
                <a:gd name="connsiteX24" fmla="*/ 8645 w 10081"/>
                <a:gd name="connsiteY24" fmla="*/ 6768 h 10066"/>
                <a:gd name="connsiteX25" fmla="*/ 8228 w 10081"/>
                <a:gd name="connsiteY25" fmla="*/ 5675 h 10066"/>
                <a:gd name="connsiteX26" fmla="*/ 8030 w 10081"/>
                <a:gd name="connsiteY26" fmla="*/ 3293 h 10066"/>
                <a:gd name="connsiteX27" fmla="*/ 7292 w 10081"/>
                <a:gd name="connsiteY27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5060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155"/>
                <a:gd name="connsiteY0" fmla="*/ 2840 h 10066"/>
                <a:gd name="connsiteX1" fmla="*/ 7292 w 10155"/>
                <a:gd name="connsiteY1" fmla="*/ 2840 h 10066"/>
                <a:gd name="connsiteX2" fmla="*/ 6051 w 10155"/>
                <a:gd name="connsiteY2" fmla="*/ 2019 h 10066"/>
                <a:gd name="connsiteX3" fmla="*/ 3911 w 10155"/>
                <a:gd name="connsiteY3" fmla="*/ 2093 h 10066"/>
                <a:gd name="connsiteX4" fmla="*/ 2598 w 10155"/>
                <a:gd name="connsiteY4" fmla="*/ 2725 h 10066"/>
                <a:gd name="connsiteX5" fmla="*/ 1371 w 10155"/>
                <a:gd name="connsiteY5" fmla="*/ 4542 h 10066"/>
                <a:gd name="connsiteX6" fmla="*/ 1631 w 10155"/>
                <a:gd name="connsiteY6" fmla="*/ 6691 h 10066"/>
                <a:gd name="connsiteX7" fmla="*/ 1076 w 10155"/>
                <a:gd name="connsiteY7" fmla="*/ 7963 h 10066"/>
                <a:gd name="connsiteX8" fmla="*/ 980 w 10155"/>
                <a:gd name="connsiteY8" fmla="*/ 8869 h 10066"/>
                <a:gd name="connsiteX9" fmla="*/ 906 w 10155"/>
                <a:gd name="connsiteY9" fmla="*/ 10060 h 10066"/>
                <a:gd name="connsiteX10" fmla="*/ 411 w 10155"/>
                <a:gd name="connsiteY10" fmla="*/ 8332 h 10066"/>
                <a:gd name="connsiteX11" fmla="*/ 1 w 10155"/>
                <a:gd name="connsiteY11" fmla="*/ 6518 h 10066"/>
                <a:gd name="connsiteX12" fmla="*/ 500 w 10155"/>
                <a:gd name="connsiteY12" fmla="*/ 3354 h 10066"/>
                <a:gd name="connsiteX13" fmla="*/ 3310 w 10155"/>
                <a:gd name="connsiteY13" fmla="*/ 275 h 10066"/>
                <a:gd name="connsiteX14" fmla="*/ 5888 w 10155"/>
                <a:gd name="connsiteY14" fmla="*/ 228 h 10066"/>
                <a:gd name="connsiteX15" fmla="*/ 7310 w 10155"/>
                <a:gd name="connsiteY15" fmla="*/ 969 h 10066"/>
                <a:gd name="connsiteX16" fmla="*/ 8166 w 10155"/>
                <a:gd name="connsiteY16" fmla="*/ 1461 h 10066"/>
                <a:gd name="connsiteX17" fmla="*/ 8781 w 10155"/>
                <a:gd name="connsiteY17" fmla="*/ 2655 h 10066"/>
                <a:gd name="connsiteX18" fmla="*/ 9644 w 10155"/>
                <a:gd name="connsiteY18" fmla="*/ 3857 h 10066"/>
                <a:gd name="connsiteX19" fmla="*/ 10066 w 10155"/>
                <a:gd name="connsiteY19" fmla="*/ 4568 h 10066"/>
                <a:gd name="connsiteX20" fmla="*/ 10139 w 10155"/>
                <a:gd name="connsiteY20" fmla="*/ 6308 h 10066"/>
                <a:gd name="connsiteX21" fmla="*/ 9797 w 10155"/>
                <a:gd name="connsiteY21" fmla="*/ 7926 h 10066"/>
                <a:gd name="connsiteX22" fmla="*/ 9612 w 10155"/>
                <a:gd name="connsiteY22" fmla="*/ 8440 h 10066"/>
                <a:gd name="connsiteX23" fmla="*/ 9305 w 10155"/>
                <a:gd name="connsiteY23" fmla="*/ 9408 h 10066"/>
                <a:gd name="connsiteX24" fmla="*/ 9174 w 10155"/>
                <a:gd name="connsiteY24" fmla="*/ 7846 h 10066"/>
                <a:gd name="connsiteX25" fmla="*/ 8645 w 10155"/>
                <a:gd name="connsiteY25" fmla="*/ 6768 h 10066"/>
                <a:gd name="connsiteX26" fmla="*/ 8228 w 10155"/>
                <a:gd name="connsiteY26" fmla="*/ 5675 h 10066"/>
                <a:gd name="connsiteX27" fmla="*/ 8030 w 10155"/>
                <a:gd name="connsiteY27" fmla="*/ 3293 h 10066"/>
                <a:gd name="connsiteX28" fmla="*/ 7292 w 10155"/>
                <a:gd name="connsiteY28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6308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204"/>
                <a:gd name="connsiteY0" fmla="*/ 2840 h 10066"/>
                <a:gd name="connsiteX1" fmla="*/ 7292 w 10204"/>
                <a:gd name="connsiteY1" fmla="*/ 2840 h 10066"/>
                <a:gd name="connsiteX2" fmla="*/ 6051 w 10204"/>
                <a:gd name="connsiteY2" fmla="*/ 2019 h 10066"/>
                <a:gd name="connsiteX3" fmla="*/ 3911 w 10204"/>
                <a:gd name="connsiteY3" fmla="*/ 2093 h 10066"/>
                <a:gd name="connsiteX4" fmla="*/ 2598 w 10204"/>
                <a:gd name="connsiteY4" fmla="*/ 2725 h 10066"/>
                <a:gd name="connsiteX5" fmla="*/ 1371 w 10204"/>
                <a:gd name="connsiteY5" fmla="*/ 4542 h 10066"/>
                <a:gd name="connsiteX6" fmla="*/ 1631 w 10204"/>
                <a:gd name="connsiteY6" fmla="*/ 6691 h 10066"/>
                <a:gd name="connsiteX7" fmla="*/ 1076 w 10204"/>
                <a:gd name="connsiteY7" fmla="*/ 7963 h 10066"/>
                <a:gd name="connsiteX8" fmla="*/ 980 w 10204"/>
                <a:gd name="connsiteY8" fmla="*/ 8869 h 10066"/>
                <a:gd name="connsiteX9" fmla="*/ 906 w 10204"/>
                <a:gd name="connsiteY9" fmla="*/ 10060 h 10066"/>
                <a:gd name="connsiteX10" fmla="*/ 411 w 10204"/>
                <a:gd name="connsiteY10" fmla="*/ 8332 h 10066"/>
                <a:gd name="connsiteX11" fmla="*/ 1 w 10204"/>
                <a:gd name="connsiteY11" fmla="*/ 6518 h 10066"/>
                <a:gd name="connsiteX12" fmla="*/ 500 w 10204"/>
                <a:gd name="connsiteY12" fmla="*/ 3354 h 10066"/>
                <a:gd name="connsiteX13" fmla="*/ 3310 w 10204"/>
                <a:gd name="connsiteY13" fmla="*/ 275 h 10066"/>
                <a:gd name="connsiteX14" fmla="*/ 5888 w 10204"/>
                <a:gd name="connsiteY14" fmla="*/ 228 h 10066"/>
                <a:gd name="connsiteX15" fmla="*/ 7310 w 10204"/>
                <a:gd name="connsiteY15" fmla="*/ 969 h 10066"/>
                <a:gd name="connsiteX16" fmla="*/ 8166 w 10204"/>
                <a:gd name="connsiteY16" fmla="*/ 1461 h 10066"/>
                <a:gd name="connsiteX17" fmla="*/ 8781 w 10204"/>
                <a:gd name="connsiteY17" fmla="*/ 2655 h 10066"/>
                <a:gd name="connsiteX18" fmla="*/ 10066 w 10204"/>
                <a:gd name="connsiteY18" fmla="*/ 4568 h 10066"/>
                <a:gd name="connsiteX19" fmla="*/ 10139 w 10204"/>
                <a:gd name="connsiteY19" fmla="*/ 7504 h 10066"/>
                <a:gd name="connsiteX20" fmla="*/ 9797 w 10204"/>
                <a:gd name="connsiteY20" fmla="*/ 7926 h 10066"/>
                <a:gd name="connsiteX21" fmla="*/ 9612 w 10204"/>
                <a:gd name="connsiteY21" fmla="*/ 8440 h 10066"/>
                <a:gd name="connsiteX22" fmla="*/ 9305 w 10204"/>
                <a:gd name="connsiteY22" fmla="*/ 9408 h 10066"/>
                <a:gd name="connsiteX23" fmla="*/ 9174 w 10204"/>
                <a:gd name="connsiteY23" fmla="*/ 7846 h 10066"/>
                <a:gd name="connsiteX24" fmla="*/ 8645 w 10204"/>
                <a:gd name="connsiteY24" fmla="*/ 6768 h 10066"/>
                <a:gd name="connsiteX25" fmla="*/ 8228 w 10204"/>
                <a:gd name="connsiteY25" fmla="*/ 5675 h 10066"/>
                <a:gd name="connsiteX26" fmla="*/ 8030 w 10204"/>
                <a:gd name="connsiteY26" fmla="*/ 3293 h 10066"/>
                <a:gd name="connsiteX27" fmla="*/ 7292 w 10204"/>
                <a:gd name="connsiteY27" fmla="*/ 2840 h 10066"/>
                <a:gd name="connsiteX0" fmla="*/ 7292 w 10110"/>
                <a:gd name="connsiteY0" fmla="*/ 2840 h 10066"/>
                <a:gd name="connsiteX1" fmla="*/ 7292 w 10110"/>
                <a:gd name="connsiteY1" fmla="*/ 2840 h 10066"/>
                <a:gd name="connsiteX2" fmla="*/ 6051 w 10110"/>
                <a:gd name="connsiteY2" fmla="*/ 2019 h 10066"/>
                <a:gd name="connsiteX3" fmla="*/ 3911 w 10110"/>
                <a:gd name="connsiteY3" fmla="*/ 2093 h 10066"/>
                <a:gd name="connsiteX4" fmla="*/ 2598 w 10110"/>
                <a:gd name="connsiteY4" fmla="*/ 2725 h 10066"/>
                <a:gd name="connsiteX5" fmla="*/ 1371 w 10110"/>
                <a:gd name="connsiteY5" fmla="*/ 4542 h 10066"/>
                <a:gd name="connsiteX6" fmla="*/ 1631 w 10110"/>
                <a:gd name="connsiteY6" fmla="*/ 6691 h 10066"/>
                <a:gd name="connsiteX7" fmla="*/ 1076 w 10110"/>
                <a:gd name="connsiteY7" fmla="*/ 7963 h 10066"/>
                <a:gd name="connsiteX8" fmla="*/ 980 w 10110"/>
                <a:gd name="connsiteY8" fmla="*/ 8869 h 10066"/>
                <a:gd name="connsiteX9" fmla="*/ 906 w 10110"/>
                <a:gd name="connsiteY9" fmla="*/ 10060 h 10066"/>
                <a:gd name="connsiteX10" fmla="*/ 411 w 10110"/>
                <a:gd name="connsiteY10" fmla="*/ 8332 h 10066"/>
                <a:gd name="connsiteX11" fmla="*/ 1 w 10110"/>
                <a:gd name="connsiteY11" fmla="*/ 6518 h 10066"/>
                <a:gd name="connsiteX12" fmla="*/ 500 w 10110"/>
                <a:gd name="connsiteY12" fmla="*/ 3354 h 10066"/>
                <a:gd name="connsiteX13" fmla="*/ 3310 w 10110"/>
                <a:gd name="connsiteY13" fmla="*/ 275 h 10066"/>
                <a:gd name="connsiteX14" fmla="*/ 5888 w 10110"/>
                <a:gd name="connsiteY14" fmla="*/ 228 h 10066"/>
                <a:gd name="connsiteX15" fmla="*/ 7310 w 10110"/>
                <a:gd name="connsiteY15" fmla="*/ 969 h 10066"/>
                <a:gd name="connsiteX16" fmla="*/ 8166 w 10110"/>
                <a:gd name="connsiteY16" fmla="*/ 1461 h 10066"/>
                <a:gd name="connsiteX17" fmla="*/ 8781 w 10110"/>
                <a:gd name="connsiteY17" fmla="*/ 2655 h 10066"/>
                <a:gd name="connsiteX18" fmla="*/ 10066 w 10110"/>
                <a:gd name="connsiteY18" fmla="*/ 4568 h 10066"/>
                <a:gd name="connsiteX19" fmla="*/ 9797 w 10110"/>
                <a:gd name="connsiteY19" fmla="*/ 7926 h 10066"/>
                <a:gd name="connsiteX20" fmla="*/ 9612 w 10110"/>
                <a:gd name="connsiteY20" fmla="*/ 8440 h 10066"/>
                <a:gd name="connsiteX21" fmla="*/ 9305 w 10110"/>
                <a:gd name="connsiteY21" fmla="*/ 9408 h 10066"/>
                <a:gd name="connsiteX22" fmla="*/ 9174 w 10110"/>
                <a:gd name="connsiteY22" fmla="*/ 7846 h 10066"/>
                <a:gd name="connsiteX23" fmla="*/ 8645 w 10110"/>
                <a:gd name="connsiteY23" fmla="*/ 6768 h 10066"/>
                <a:gd name="connsiteX24" fmla="*/ 8228 w 10110"/>
                <a:gd name="connsiteY24" fmla="*/ 5675 h 10066"/>
                <a:gd name="connsiteX25" fmla="*/ 8030 w 10110"/>
                <a:gd name="connsiteY25" fmla="*/ 3293 h 10066"/>
                <a:gd name="connsiteX26" fmla="*/ 7292 w 10110"/>
                <a:gd name="connsiteY26" fmla="*/ 2840 h 10066"/>
                <a:gd name="connsiteX0" fmla="*/ 7292 w 10279"/>
                <a:gd name="connsiteY0" fmla="*/ 2840 h 10066"/>
                <a:gd name="connsiteX1" fmla="*/ 7292 w 10279"/>
                <a:gd name="connsiteY1" fmla="*/ 2840 h 10066"/>
                <a:gd name="connsiteX2" fmla="*/ 6051 w 10279"/>
                <a:gd name="connsiteY2" fmla="*/ 2019 h 10066"/>
                <a:gd name="connsiteX3" fmla="*/ 3911 w 10279"/>
                <a:gd name="connsiteY3" fmla="*/ 2093 h 10066"/>
                <a:gd name="connsiteX4" fmla="*/ 2598 w 10279"/>
                <a:gd name="connsiteY4" fmla="*/ 2725 h 10066"/>
                <a:gd name="connsiteX5" fmla="*/ 1371 w 10279"/>
                <a:gd name="connsiteY5" fmla="*/ 4542 h 10066"/>
                <a:gd name="connsiteX6" fmla="*/ 1631 w 10279"/>
                <a:gd name="connsiteY6" fmla="*/ 6691 h 10066"/>
                <a:gd name="connsiteX7" fmla="*/ 1076 w 10279"/>
                <a:gd name="connsiteY7" fmla="*/ 7963 h 10066"/>
                <a:gd name="connsiteX8" fmla="*/ 980 w 10279"/>
                <a:gd name="connsiteY8" fmla="*/ 8869 h 10066"/>
                <a:gd name="connsiteX9" fmla="*/ 906 w 10279"/>
                <a:gd name="connsiteY9" fmla="*/ 10060 h 10066"/>
                <a:gd name="connsiteX10" fmla="*/ 411 w 10279"/>
                <a:gd name="connsiteY10" fmla="*/ 8332 h 10066"/>
                <a:gd name="connsiteX11" fmla="*/ 1 w 10279"/>
                <a:gd name="connsiteY11" fmla="*/ 6518 h 10066"/>
                <a:gd name="connsiteX12" fmla="*/ 500 w 10279"/>
                <a:gd name="connsiteY12" fmla="*/ 3354 h 10066"/>
                <a:gd name="connsiteX13" fmla="*/ 3310 w 10279"/>
                <a:gd name="connsiteY13" fmla="*/ 275 h 10066"/>
                <a:gd name="connsiteX14" fmla="*/ 5888 w 10279"/>
                <a:gd name="connsiteY14" fmla="*/ 228 h 10066"/>
                <a:gd name="connsiteX15" fmla="*/ 7310 w 10279"/>
                <a:gd name="connsiteY15" fmla="*/ 969 h 10066"/>
                <a:gd name="connsiteX16" fmla="*/ 8166 w 10279"/>
                <a:gd name="connsiteY16" fmla="*/ 1461 h 10066"/>
                <a:gd name="connsiteX17" fmla="*/ 8781 w 10279"/>
                <a:gd name="connsiteY17" fmla="*/ 2655 h 10066"/>
                <a:gd name="connsiteX18" fmla="*/ 10066 w 10279"/>
                <a:gd name="connsiteY18" fmla="*/ 4568 h 10066"/>
                <a:gd name="connsiteX19" fmla="*/ 10253 w 10279"/>
                <a:gd name="connsiteY19" fmla="*/ 7996 h 10066"/>
                <a:gd name="connsiteX20" fmla="*/ 9612 w 10279"/>
                <a:gd name="connsiteY20" fmla="*/ 8440 h 10066"/>
                <a:gd name="connsiteX21" fmla="*/ 9305 w 10279"/>
                <a:gd name="connsiteY21" fmla="*/ 9408 h 10066"/>
                <a:gd name="connsiteX22" fmla="*/ 9174 w 10279"/>
                <a:gd name="connsiteY22" fmla="*/ 7846 h 10066"/>
                <a:gd name="connsiteX23" fmla="*/ 8645 w 10279"/>
                <a:gd name="connsiteY23" fmla="*/ 6768 h 10066"/>
                <a:gd name="connsiteX24" fmla="*/ 8228 w 10279"/>
                <a:gd name="connsiteY24" fmla="*/ 5675 h 10066"/>
                <a:gd name="connsiteX25" fmla="*/ 8030 w 10279"/>
                <a:gd name="connsiteY25" fmla="*/ 3293 h 10066"/>
                <a:gd name="connsiteX26" fmla="*/ 7292 w 10279"/>
                <a:gd name="connsiteY26" fmla="*/ 2840 h 10066"/>
                <a:gd name="connsiteX0" fmla="*/ 7292 w 10256"/>
                <a:gd name="connsiteY0" fmla="*/ 2840 h 10066"/>
                <a:gd name="connsiteX1" fmla="*/ 7292 w 10256"/>
                <a:gd name="connsiteY1" fmla="*/ 2840 h 10066"/>
                <a:gd name="connsiteX2" fmla="*/ 6051 w 10256"/>
                <a:gd name="connsiteY2" fmla="*/ 2019 h 10066"/>
                <a:gd name="connsiteX3" fmla="*/ 3911 w 10256"/>
                <a:gd name="connsiteY3" fmla="*/ 2093 h 10066"/>
                <a:gd name="connsiteX4" fmla="*/ 2598 w 10256"/>
                <a:gd name="connsiteY4" fmla="*/ 2725 h 10066"/>
                <a:gd name="connsiteX5" fmla="*/ 1371 w 10256"/>
                <a:gd name="connsiteY5" fmla="*/ 4542 h 10066"/>
                <a:gd name="connsiteX6" fmla="*/ 1631 w 10256"/>
                <a:gd name="connsiteY6" fmla="*/ 6691 h 10066"/>
                <a:gd name="connsiteX7" fmla="*/ 1076 w 10256"/>
                <a:gd name="connsiteY7" fmla="*/ 7963 h 10066"/>
                <a:gd name="connsiteX8" fmla="*/ 980 w 10256"/>
                <a:gd name="connsiteY8" fmla="*/ 8869 h 10066"/>
                <a:gd name="connsiteX9" fmla="*/ 906 w 10256"/>
                <a:gd name="connsiteY9" fmla="*/ 10060 h 10066"/>
                <a:gd name="connsiteX10" fmla="*/ 411 w 10256"/>
                <a:gd name="connsiteY10" fmla="*/ 8332 h 10066"/>
                <a:gd name="connsiteX11" fmla="*/ 1 w 10256"/>
                <a:gd name="connsiteY11" fmla="*/ 6518 h 10066"/>
                <a:gd name="connsiteX12" fmla="*/ 500 w 10256"/>
                <a:gd name="connsiteY12" fmla="*/ 3354 h 10066"/>
                <a:gd name="connsiteX13" fmla="*/ 3310 w 10256"/>
                <a:gd name="connsiteY13" fmla="*/ 275 h 10066"/>
                <a:gd name="connsiteX14" fmla="*/ 5888 w 10256"/>
                <a:gd name="connsiteY14" fmla="*/ 228 h 10066"/>
                <a:gd name="connsiteX15" fmla="*/ 7310 w 10256"/>
                <a:gd name="connsiteY15" fmla="*/ 969 h 10066"/>
                <a:gd name="connsiteX16" fmla="*/ 8166 w 10256"/>
                <a:gd name="connsiteY16" fmla="*/ 1461 h 10066"/>
                <a:gd name="connsiteX17" fmla="*/ 8781 w 10256"/>
                <a:gd name="connsiteY17" fmla="*/ 2655 h 10066"/>
                <a:gd name="connsiteX18" fmla="*/ 10066 w 10256"/>
                <a:gd name="connsiteY18" fmla="*/ 4568 h 10066"/>
                <a:gd name="connsiteX19" fmla="*/ 10253 w 10256"/>
                <a:gd name="connsiteY19" fmla="*/ 7996 h 10066"/>
                <a:gd name="connsiteX20" fmla="*/ 9910 w 10256"/>
                <a:gd name="connsiteY20" fmla="*/ 8137 h 10066"/>
                <a:gd name="connsiteX21" fmla="*/ 9612 w 10256"/>
                <a:gd name="connsiteY21" fmla="*/ 8440 h 10066"/>
                <a:gd name="connsiteX22" fmla="*/ 9305 w 10256"/>
                <a:gd name="connsiteY22" fmla="*/ 9408 h 10066"/>
                <a:gd name="connsiteX23" fmla="*/ 9174 w 10256"/>
                <a:gd name="connsiteY23" fmla="*/ 7846 h 10066"/>
                <a:gd name="connsiteX24" fmla="*/ 8645 w 10256"/>
                <a:gd name="connsiteY24" fmla="*/ 6768 h 10066"/>
                <a:gd name="connsiteX25" fmla="*/ 8228 w 10256"/>
                <a:gd name="connsiteY25" fmla="*/ 5675 h 10066"/>
                <a:gd name="connsiteX26" fmla="*/ 8030 w 10256"/>
                <a:gd name="connsiteY26" fmla="*/ 3293 h 10066"/>
                <a:gd name="connsiteX27" fmla="*/ 7292 w 10256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1223"/>
                <a:gd name="connsiteY0" fmla="*/ 2840 h 10066"/>
                <a:gd name="connsiteX1" fmla="*/ 7292 w 11223"/>
                <a:gd name="connsiteY1" fmla="*/ 2840 h 10066"/>
                <a:gd name="connsiteX2" fmla="*/ 6051 w 11223"/>
                <a:gd name="connsiteY2" fmla="*/ 2019 h 10066"/>
                <a:gd name="connsiteX3" fmla="*/ 3911 w 11223"/>
                <a:gd name="connsiteY3" fmla="*/ 2093 h 10066"/>
                <a:gd name="connsiteX4" fmla="*/ 2598 w 11223"/>
                <a:gd name="connsiteY4" fmla="*/ 2725 h 10066"/>
                <a:gd name="connsiteX5" fmla="*/ 1371 w 11223"/>
                <a:gd name="connsiteY5" fmla="*/ 4542 h 10066"/>
                <a:gd name="connsiteX6" fmla="*/ 1631 w 11223"/>
                <a:gd name="connsiteY6" fmla="*/ 6691 h 10066"/>
                <a:gd name="connsiteX7" fmla="*/ 1076 w 11223"/>
                <a:gd name="connsiteY7" fmla="*/ 7963 h 10066"/>
                <a:gd name="connsiteX8" fmla="*/ 980 w 11223"/>
                <a:gd name="connsiteY8" fmla="*/ 8869 h 10066"/>
                <a:gd name="connsiteX9" fmla="*/ 906 w 11223"/>
                <a:gd name="connsiteY9" fmla="*/ 10060 h 10066"/>
                <a:gd name="connsiteX10" fmla="*/ 411 w 11223"/>
                <a:gd name="connsiteY10" fmla="*/ 8332 h 10066"/>
                <a:gd name="connsiteX11" fmla="*/ 1 w 11223"/>
                <a:gd name="connsiteY11" fmla="*/ 6518 h 10066"/>
                <a:gd name="connsiteX12" fmla="*/ 500 w 11223"/>
                <a:gd name="connsiteY12" fmla="*/ 3354 h 10066"/>
                <a:gd name="connsiteX13" fmla="*/ 3310 w 11223"/>
                <a:gd name="connsiteY13" fmla="*/ 275 h 10066"/>
                <a:gd name="connsiteX14" fmla="*/ 5888 w 11223"/>
                <a:gd name="connsiteY14" fmla="*/ 228 h 10066"/>
                <a:gd name="connsiteX15" fmla="*/ 7310 w 11223"/>
                <a:gd name="connsiteY15" fmla="*/ 969 h 10066"/>
                <a:gd name="connsiteX16" fmla="*/ 8166 w 11223"/>
                <a:gd name="connsiteY16" fmla="*/ 1461 h 10066"/>
                <a:gd name="connsiteX17" fmla="*/ 8781 w 11223"/>
                <a:gd name="connsiteY17" fmla="*/ 2655 h 10066"/>
                <a:gd name="connsiteX18" fmla="*/ 10066 w 11223"/>
                <a:gd name="connsiteY18" fmla="*/ 4568 h 10066"/>
                <a:gd name="connsiteX19" fmla="*/ 11223 w 11223"/>
                <a:gd name="connsiteY19" fmla="*/ 7855 h 10066"/>
                <a:gd name="connsiteX20" fmla="*/ 9910 w 11223"/>
                <a:gd name="connsiteY20" fmla="*/ 8137 h 10066"/>
                <a:gd name="connsiteX21" fmla="*/ 9612 w 11223"/>
                <a:gd name="connsiteY21" fmla="*/ 8440 h 10066"/>
                <a:gd name="connsiteX22" fmla="*/ 9305 w 11223"/>
                <a:gd name="connsiteY22" fmla="*/ 9408 h 10066"/>
                <a:gd name="connsiteX23" fmla="*/ 9174 w 11223"/>
                <a:gd name="connsiteY23" fmla="*/ 7846 h 10066"/>
                <a:gd name="connsiteX24" fmla="*/ 8645 w 11223"/>
                <a:gd name="connsiteY24" fmla="*/ 6768 h 10066"/>
                <a:gd name="connsiteX25" fmla="*/ 8228 w 11223"/>
                <a:gd name="connsiteY25" fmla="*/ 5675 h 10066"/>
                <a:gd name="connsiteX26" fmla="*/ 8030 w 11223"/>
                <a:gd name="connsiteY26" fmla="*/ 3293 h 10066"/>
                <a:gd name="connsiteX27" fmla="*/ 7292 w 11223"/>
                <a:gd name="connsiteY27" fmla="*/ 2840 h 10066"/>
                <a:gd name="connsiteX0" fmla="*/ 7292 w 10368"/>
                <a:gd name="connsiteY0" fmla="*/ 2840 h 10066"/>
                <a:gd name="connsiteX1" fmla="*/ 7292 w 10368"/>
                <a:gd name="connsiteY1" fmla="*/ 2840 h 10066"/>
                <a:gd name="connsiteX2" fmla="*/ 6051 w 10368"/>
                <a:gd name="connsiteY2" fmla="*/ 2019 h 10066"/>
                <a:gd name="connsiteX3" fmla="*/ 3911 w 10368"/>
                <a:gd name="connsiteY3" fmla="*/ 2093 h 10066"/>
                <a:gd name="connsiteX4" fmla="*/ 2598 w 10368"/>
                <a:gd name="connsiteY4" fmla="*/ 2725 h 10066"/>
                <a:gd name="connsiteX5" fmla="*/ 1371 w 10368"/>
                <a:gd name="connsiteY5" fmla="*/ 4542 h 10066"/>
                <a:gd name="connsiteX6" fmla="*/ 1631 w 10368"/>
                <a:gd name="connsiteY6" fmla="*/ 6691 h 10066"/>
                <a:gd name="connsiteX7" fmla="*/ 1076 w 10368"/>
                <a:gd name="connsiteY7" fmla="*/ 7963 h 10066"/>
                <a:gd name="connsiteX8" fmla="*/ 980 w 10368"/>
                <a:gd name="connsiteY8" fmla="*/ 8869 h 10066"/>
                <a:gd name="connsiteX9" fmla="*/ 906 w 10368"/>
                <a:gd name="connsiteY9" fmla="*/ 10060 h 10066"/>
                <a:gd name="connsiteX10" fmla="*/ 411 w 10368"/>
                <a:gd name="connsiteY10" fmla="*/ 8332 h 10066"/>
                <a:gd name="connsiteX11" fmla="*/ 1 w 10368"/>
                <a:gd name="connsiteY11" fmla="*/ 6518 h 10066"/>
                <a:gd name="connsiteX12" fmla="*/ 500 w 10368"/>
                <a:gd name="connsiteY12" fmla="*/ 3354 h 10066"/>
                <a:gd name="connsiteX13" fmla="*/ 3310 w 10368"/>
                <a:gd name="connsiteY13" fmla="*/ 275 h 10066"/>
                <a:gd name="connsiteX14" fmla="*/ 5888 w 10368"/>
                <a:gd name="connsiteY14" fmla="*/ 228 h 10066"/>
                <a:gd name="connsiteX15" fmla="*/ 7310 w 10368"/>
                <a:gd name="connsiteY15" fmla="*/ 969 h 10066"/>
                <a:gd name="connsiteX16" fmla="*/ 8166 w 10368"/>
                <a:gd name="connsiteY16" fmla="*/ 1461 h 10066"/>
                <a:gd name="connsiteX17" fmla="*/ 8781 w 10368"/>
                <a:gd name="connsiteY17" fmla="*/ 2655 h 10066"/>
                <a:gd name="connsiteX18" fmla="*/ 10066 w 10368"/>
                <a:gd name="connsiteY18" fmla="*/ 4568 h 10066"/>
                <a:gd name="connsiteX19" fmla="*/ 10367 w 10368"/>
                <a:gd name="connsiteY19" fmla="*/ 8207 h 10066"/>
                <a:gd name="connsiteX20" fmla="*/ 9910 w 10368"/>
                <a:gd name="connsiteY20" fmla="*/ 8137 h 10066"/>
                <a:gd name="connsiteX21" fmla="*/ 9612 w 10368"/>
                <a:gd name="connsiteY21" fmla="*/ 8440 h 10066"/>
                <a:gd name="connsiteX22" fmla="*/ 9305 w 10368"/>
                <a:gd name="connsiteY22" fmla="*/ 9408 h 10066"/>
                <a:gd name="connsiteX23" fmla="*/ 9174 w 10368"/>
                <a:gd name="connsiteY23" fmla="*/ 7846 h 10066"/>
                <a:gd name="connsiteX24" fmla="*/ 8645 w 10368"/>
                <a:gd name="connsiteY24" fmla="*/ 6768 h 10066"/>
                <a:gd name="connsiteX25" fmla="*/ 8228 w 10368"/>
                <a:gd name="connsiteY25" fmla="*/ 5675 h 10066"/>
                <a:gd name="connsiteX26" fmla="*/ 8030 w 10368"/>
                <a:gd name="connsiteY26" fmla="*/ 3293 h 10066"/>
                <a:gd name="connsiteX27" fmla="*/ 7292 w 1036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9910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448"/>
                <a:gd name="connsiteY0" fmla="*/ 2840 h 10066"/>
                <a:gd name="connsiteX1" fmla="*/ 7292 w 10448"/>
                <a:gd name="connsiteY1" fmla="*/ 2840 h 10066"/>
                <a:gd name="connsiteX2" fmla="*/ 6051 w 10448"/>
                <a:gd name="connsiteY2" fmla="*/ 2019 h 10066"/>
                <a:gd name="connsiteX3" fmla="*/ 3911 w 10448"/>
                <a:gd name="connsiteY3" fmla="*/ 2093 h 10066"/>
                <a:gd name="connsiteX4" fmla="*/ 2598 w 10448"/>
                <a:gd name="connsiteY4" fmla="*/ 2725 h 10066"/>
                <a:gd name="connsiteX5" fmla="*/ 1371 w 10448"/>
                <a:gd name="connsiteY5" fmla="*/ 4542 h 10066"/>
                <a:gd name="connsiteX6" fmla="*/ 1631 w 10448"/>
                <a:gd name="connsiteY6" fmla="*/ 6691 h 10066"/>
                <a:gd name="connsiteX7" fmla="*/ 1076 w 10448"/>
                <a:gd name="connsiteY7" fmla="*/ 7963 h 10066"/>
                <a:gd name="connsiteX8" fmla="*/ 980 w 10448"/>
                <a:gd name="connsiteY8" fmla="*/ 8869 h 10066"/>
                <a:gd name="connsiteX9" fmla="*/ 906 w 10448"/>
                <a:gd name="connsiteY9" fmla="*/ 10060 h 10066"/>
                <a:gd name="connsiteX10" fmla="*/ 411 w 10448"/>
                <a:gd name="connsiteY10" fmla="*/ 8332 h 10066"/>
                <a:gd name="connsiteX11" fmla="*/ 1 w 10448"/>
                <a:gd name="connsiteY11" fmla="*/ 6518 h 10066"/>
                <a:gd name="connsiteX12" fmla="*/ 500 w 10448"/>
                <a:gd name="connsiteY12" fmla="*/ 3354 h 10066"/>
                <a:gd name="connsiteX13" fmla="*/ 3310 w 10448"/>
                <a:gd name="connsiteY13" fmla="*/ 275 h 10066"/>
                <a:gd name="connsiteX14" fmla="*/ 5888 w 10448"/>
                <a:gd name="connsiteY14" fmla="*/ 228 h 10066"/>
                <a:gd name="connsiteX15" fmla="*/ 7310 w 10448"/>
                <a:gd name="connsiteY15" fmla="*/ 969 h 10066"/>
                <a:gd name="connsiteX16" fmla="*/ 8166 w 10448"/>
                <a:gd name="connsiteY16" fmla="*/ 1461 h 10066"/>
                <a:gd name="connsiteX17" fmla="*/ 8781 w 10448"/>
                <a:gd name="connsiteY17" fmla="*/ 2655 h 10066"/>
                <a:gd name="connsiteX18" fmla="*/ 10066 w 10448"/>
                <a:gd name="connsiteY18" fmla="*/ 4568 h 10066"/>
                <a:gd name="connsiteX19" fmla="*/ 10082 w 10448"/>
                <a:gd name="connsiteY19" fmla="*/ 8137 h 10066"/>
                <a:gd name="connsiteX20" fmla="*/ 10137 w 10448"/>
                <a:gd name="connsiteY20" fmla="*/ 8137 h 10066"/>
                <a:gd name="connsiteX21" fmla="*/ 9612 w 10448"/>
                <a:gd name="connsiteY21" fmla="*/ 8440 h 10066"/>
                <a:gd name="connsiteX22" fmla="*/ 9305 w 10448"/>
                <a:gd name="connsiteY22" fmla="*/ 9408 h 10066"/>
                <a:gd name="connsiteX23" fmla="*/ 9174 w 10448"/>
                <a:gd name="connsiteY23" fmla="*/ 7846 h 10066"/>
                <a:gd name="connsiteX24" fmla="*/ 8645 w 10448"/>
                <a:gd name="connsiteY24" fmla="*/ 6768 h 10066"/>
                <a:gd name="connsiteX25" fmla="*/ 8228 w 10448"/>
                <a:gd name="connsiteY25" fmla="*/ 5675 h 10066"/>
                <a:gd name="connsiteX26" fmla="*/ 8030 w 10448"/>
                <a:gd name="connsiteY26" fmla="*/ 3293 h 10066"/>
                <a:gd name="connsiteX27" fmla="*/ 7292 w 10448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81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9086 w 10149"/>
                <a:gd name="connsiteY17" fmla="*/ 2655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999 w 10149"/>
                <a:gd name="connsiteY17" fmla="*/ 2007 h 10066"/>
                <a:gd name="connsiteX18" fmla="*/ 10066 w 10149"/>
                <a:gd name="connsiteY18" fmla="*/ 4568 h 10066"/>
                <a:gd name="connsiteX19" fmla="*/ 10082 w 10149"/>
                <a:gd name="connsiteY19" fmla="*/ 8137 h 10066"/>
                <a:gd name="connsiteX20" fmla="*/ 10137 w 10149"/>
                <a:gd name="connsiteY20" fmla="*/ 8137 h 10066"/>
                <a:gd name="connsiteX21" fmla="*/ 9612 w 10149"/>
                <a:gd name="connsiteY21" fmla="*/ 8440 h 10066"/>
                <a:gd name="connsiteX22" fmla="*/ 9305 w 10149"/>
                <a:gd name="connsiteY22" fmla="*/ 9408 h 10066"/>
                <a:gd name="connsiteX23" fmla="*/ 9174 w 10149"/>
                <a:gd name="connsiteY23" fmla="*/ 7846 h 10066"/>
                <a:gd name="connsiteX24" fmla="*/ 8645 w 10149"/>
                <a:gd name="connsiteY24" fmla="*/ 6768 h 10066"/>
                <a:gd name="connsiteX25" fmla="*/ 8228 w 10149"/>
                <a:gd name="connsiteY25" fmla="*/ 5675 h 10066"/>
                <a:gd name="connsiteX26" fmla="*/ 8030 w 10149"/>
                <a:gd name="connsiteY26" fmla="*/ 3293 h 10066"/>
                <a:gd name="connsiteX27" fmla="*/ 7292 w 10149"/>
                <a:gd name="connsiteY27" fmla="*/ 2840 h 10066"/>
                <a:gd name="connsiteX0" fmla="*/ 7292 w 10149"/>
                <a:gd name="connsiteY0" fmla="*/ 2840 h 10066"/>
                <a:gd name="connsiteX1" fmla="*/ 7292 w 10149"/>
                <a:gd name="connsiteY1" fmla="*/ 2840 h 10066"/>
                <a:gd name="connsiteX2" fmla="*/ 6051 w 10149"/>
                <a:gd name="connsiteY2" fmla="*/ 2019 h 10066"/>
                <a:gd name="connsiteX3" fmla="*/ 3911 w 10149"/>
                <a:gd name="connsiteY3" fmla="*/ 2093 h 10066"/>
                <a:gd name="connsiteX4" fmla="*/ 2598 w 10149"/>
                <a:gd name="connsiteY4" fmla="*/ 2725 h 10066"/>
                <a:gd name="connsiteX5" fmla="*/ 1371 w 10149"/>
                <a:gd name="connsiteY5" fmla="*/ 4542 h 10066"/>
                <a:gd name="connsiteX6" fmla="*/ 1631 w 10149"/>
                <a:gd name="connsiteY6" fmla="*/ 6691 h 10066"/>
                <a:gd name="connsiteX7" fmla="*/ 1076 w 10149"/>
                <a:gd name="connsiteY7" fmla="*/ 7963 h 10066"/>
                <a:gd name="connsiteX8" fmla="*/ 980 w 10149"/>
                <a:gd name="connsiteY8" fmla="*/ 8869 h 10066"/>
                <a:gd name="connsiteX9" fmla="*/ 906 w 10149"/>
                <a:gd name="connsiteY9" fmla="*/ 10060 h 10066"/>
                <a:gd name="connsiteX10" fmla="*/ 411 w 10149"/>
                <a:gd name="connsiteY10" fmla="*/ 8332 h 10066"/>
                <a:gd name="connsiteX11" fmla="*/ 1 w 10149"/>
                <a:gd name="connsiteY11" fmla="*/ 6518 h 10066"/>
                <a:gd name="connsiteX12" fmla="*/ 500 w 10149"/>
                <a:gd name="connsiteY12" fmla="*/ 3354 h 10066"/>
                <a:gd name="connsiteX13" fmla="*/ 3310 w 10149"/>
                <a:gd name="connsiteY13" fmla="*/ 275 h 10066"/>
                <a:gd name="connsiteX14" fmla="*/ 5888 w 10149"/>
                <a:gd name="connsiteY14" fmla="*/ 228 h 10066"/>
                <a:gd name="connsiteX15" fmla="*/ 7310 w 10149"/>
                <a:gd name="connsiteY15" fmla="*/ 969 h 10066"/>
                <a:gd name="connsiteX16" fmla="*/ 8166 w 10149"/>
                <a:gd name="connsiteY16" fmla="*/ 1461 h 10066"/>
                <a:gd name="connsiteX17" fmla="*/ 8712 w 10149"/>
                <a:gd name="connsiteY17" fmla="*/ 1697 h 10066"/>
                <a:gd name="connsiteX18" fmla="*/ 8999 w 10149"/>
                <a:gd name="connsiteY18" fmla="*/ 2007 h 10066"/>
                <a:gd name="connsiteX19" fmla="*/ 10066 w 10149"/>
                <a:gd name="connsiteY19" fmla="*/ 4568 h 10066"/>
                <a:gd name="connsiteX20" fmla="*/ 10082 w 10149"/>
                <a:gd name="connsiteY20" fmla="*/ 8137 h 10066"/>
                <a:gd name="connsiteX21" fmla="*/ 10137 w 10149"/>
                <a:gd name="connsiteY21" fmla="*/ 8137 h 10066"/>
                <a:gd name="connsiteX22" fmla="*/ 9612 w 10149"/>
                <a:gd name="connsiteY22" fmla="*/ 8440 h 10066"/>
                <a:gd name="connsiteX23" fmla="*/ 9305 w 10149"/>
                <a:gd name="connsiteY23" fmla="*/ 9408 h 10066"/>
                <a:gd name="connsiteX24" fmla="*/ 9174 w 10149"/>
                <a:gd name="connsiteY24" fmla="*/ 7846 h 10066"/>
                <a:gd name="connsiteX25" fmla="*/ 8645 w 10149"/>
                <a:gd name="connsiteY25" fmla="*/ 6768 h 10066"/>
                <a:gd name="connsiteX26" fmla="*/ 8228 w 10149"/>
                <a:gd name="connsiteY26" fmla="*/ 5675 h 10066"/>
                <a:gd name="connsiteX27" fmla="*/ 8030 w 10149"/>
                <a:gd name="connsiteY27" fmla="*/ 3293 h 10066"/>
                <a:gd name="connsiteX28" fmla="*/ 7292 w 10149"/>
                <a:gd name="connsiteY28" fmla="*/ 2840 h 10066"/>
                <a:gd name="connsiteX0" fmla="*/ 7292 w 10149"/>
                <a:gd name="connsiteY0" fmla="*/ 2840 h 10064"/>
                <a:gd name="connsiteX1" fmla="*/ 7292 w 10149"/>
                <a:gd name="connsiteY1" fmla="*/ 2840 h 10064"/>
                <a:gd name="connsiteX2" fmla="*/ 6051 w 10149"/>
                <a:gd name="connsiteY2" fmla="*/ 2019 h 10064"/>
                <a:gd name="connsiteX3" fmla="*/ 3911 w 10149"/>
                <a:gd name="connsiteY3" fmla="*/ 2093 h 10064"/>
                <a:gd name="connsiteX4" fmla="*/ 2598 w 10149"/>
                <a:gd name="connsiteY4" fmla="*/ 2725 h 10064"/>
                <a:gd name="connsiteX5" fmla="*/ 1371 w 10149"/>
                <a:gd name="connsiteY5" fmla="*/ 4542 h 10064"/>
                <a:gd name="connsiteX6" fmla="*/ 1631 w 10149"/>
                <a:gd name="connsiteY6" fmla="*/ 6691 h 10064"/>
                <a:gd name="connsiteX7" fmla="*/ 1076 w 10149"/>
                <a:gd name="connsiteY7" fmla="*/ 7963 h 10064"/>
                <a:gd name="connsiteX8" fmla="*/ 980 w 10149"/>
                <a:gd name="connsiteY8" fmla="*/ 8869 h 10064"/>
                <a:gd name="connsiteX9" fmla="*/ 906 w 10149"/>
                <a:gd name="connsiteY9" fmla="*/ 10060 h 10064"/>
                <a:gd name="connsiteX10" fmla="*/ 455 w 10149"/>
                <a:gd name="connsiteY10" fmla="*/ 8386 h 10064"/>
                <a:gd name="connsiteX11" fmla="*/ 1 w 10149"/>
                <a:gd name="connsiteY11" fmla="*/ 6518 h 10064"/>
                <a:gd name="connsiteX12" fmla="*/ 500 w 10149"/>
                <a:gd name="connsiteY12" fmla="*/ 3354 h 10064"/>
                <a:gd name="connsiteX13" fmla="*/ 3310 w 10149"/>
                <a:gd name="connsiteY13" fmla="*/ 275 h 10064"/>
                <a:gd name="connsiteX14" fmla="*/ 5888 w 10149"/>
                <a:gd name="connsiteY14" fmla="*/ 228 h 10064"/>
                <a:gd name="connsiteX15" fmla="*/ 7310 w 10149"/>
                <a:gd name="connsiteY15" fmla="*/ 969 h 10064"/>
                <a:gd name="connsiteX16" fmla="*/ 8166 w 10149"/>
                <a:gd name="connsiteY16" fmla="*/ 1461 h 10064"/>
                <a:gd name="connsiteX17" fmla="*/ 8712 w 10149"/>
                <a:gd name="connsiteY17" fmla="*/ 1697 h 10064"/>
                <a:gd name="connsiteX18" fmla="*/ 8999 w 10149"/>
                <a:gd name="connsiteY18" fmla="*/ 2007 h 10064"/>
                <a:gd name="connsiteX19" fmla="*/ 10066 w 10149"/>
                <a:gd name="connsiteY19" fmla="*/ 4568 h 10064"/>
                <a:gd name="connsiteX20" fmla="*/ 10082 w 10149"/>
                <a:gd name="connsiteY20" fmla="*/ 8137 h 10064"/>
                <a:gd name="connsiteX21" fmla="*/ 10137 w 10149"/>
                <a:gd name="connsiteY21" fmla="*/ 8137 h 10064"/>
                <a:gd name="connsiteX22" fmla="*/ 9612 w 10149"/>
                <a:gd name="connsiteY22" fmla="*/ 8440 h 10064"/>
                <a:gd name="connsiteX23" fmla="*/ 9305 w 10149"/>
                <a:gd name="connsiteY23" fmla="*/ 9408 h 10064"/>
                <a:gd name="connsiteX24" fmla="*/ 9174 w 10149"/>
                <a:gd name="connsiteY24" fmla="*/ 7846 h 10064"/>
                <a:gd name="connsiteX25" fmla="*/ 8645 w 10149"/>
                <a:gd name="connsiteY25" fmla="*/ 6768 h 10064"/>
                <a:gd name="connsiteX26" fmla="*/ 8228 w 10149"/>
                <a:gd name="connsiteY26" fmla="*/ 5675 h 10064"/>
                <a:gd name="connsiteX27" fmla="*/ 8030 w 10149"/>
                <a:gd name="connsiteY27" fmla="*/ 3293 h 10064"/>
                <a:gd name="connsiteX28" fmla="*/ 7292 w 10149"/>
                <a:gd name="connsiteY28" fmla="*/ 2840 h 10064"/>
                <a:gd name="connsiteX0" fmla="*/ 7294 w 10151"/>
                <a:gd name="connsiteY0" fmla="*/ 2840 h 10064"/>
                <a:gd name="connsiteX1" fmla="*/ 7294 w 10151"/>
                <a:gd name="connsiteY1" fmla="*/ 2840 h 10064"/>
                <a:gd name="connsiteX2" fmla="*/ 6053 w 10151"/>
                <a:gd name="connsiteY2" fmla="*/ 2019 h 10064"/>
                <a:gd name="connsiteX3" fmla="*/ 3913 w 10151"/>
                <a:gd name="connsiteY3" fmla="*/ 2093 h 10064"/>
                <a:gd name="connsiteX4" fmla="*/ 2600 w 10151"/>
                <a:gd name="connsiteY4" fmla="*/ 2725 h 10064"/>
                <a:gd name="connsiteX5" fmla="*/ 1373 w 10151"/>
                <a:gd name="connsiteY5" fmla="*/ 4542 h 10064"/>
                <a:gd name="connsiteX6" fmla="*/ 1633 w 10151"/>
                <a:gd name="connsiteY6" fmla="*/ 6691 h 10064"/>
                <a:gd name="connsiteX7" fmla="*/ 1078 w 10151"/>
                <a:gd name="connsiteY7" fmla="*/ 7963 h 10064"/>
                <a:gd name="connsiteX8" fmla="*/ 982 w 10151"/>
                <a:gd name="connsiteY8" fmla="*/ 8869 h 10064"/>
                <a:gd name="connsiteX9" fmla="*/ 908 w 10151"/>
                <a:gd name="connsiteY9" fmla="*/ 10060 h 10064"/>
                <a:gd name="connsiteX10" fmla="*/ 457 w 10151"/>
                <a:gd name="connsiteY10" fmla="*/ 8386 h 10064"/>
                <a:gd name="connsiteX11" fmla="*/ 299 w 10151"/>
                <a:gd name="connsiteY11" fmla="*/ 8342 h 10064"/>
                <a:gd name="connsiteX12" fmla="*/ 3 w 10151"/>
                <a:gd name="connsiteY12" fmla="*/ 6518 h 10064"/>
                <a:gd name="connsiteX13" fmla="*/ 502 w 10151"/>
                <a:gd name="connsiteY13" fmla="*/ 3354 h 10064"/>
                <a:gd name="connsiteX14" fmla="*/ 3312 w 10151"/>
                <a:gd name="connsiteY14" fmla="*/ 275 h 10064"/>
                <a:gd name="connsiteX15" fmla="*/ 5890 w 10151"/>
                <a:gd name="connsiteY15" fmla="*/ 228 h 10064"/>
                <a:gd name="connsiteX16" fmla="*/ 7312 w 10151"/>
                <a:gd name="connsiteY16" fmla="*/ 969 h 10064"/>
                <a:gd name="connsiteX17" fmla="*/ 8168 w 10151"/>
                <a:gd name="connsiteY17" fmla="*/ 1461 h 10064"/>
                <a:gd name="connsiteX18" fmla="*/ 8714 w 10151"/>
                <a:gd name="connsiteY18" fmla="*/ 1697 h 10064"/>
                <a:gd name="connsiteX19" fmla="*/ 9001 w 10151"/>
                <a:gd name="connsiteY19" fmla="*/ 2007 h 10064"/>
                <a:gd name="connsiteX20" fmla="*/ 10068 w 10151"/>
                <a:gd name="connsiteY20" fmla="*/ 4568 h 10064"/>
                <a:gd name="connsiteX21" fmla="*/ 10084 w 10151"/>
                <a:gd name="connsiteY21" fmla="*/ 8137 h 10064"/>
                <a:gd name="connsiteX22" fmla="*/ 10139 w 10151"/>
                <a:gd name="connsiteY22" fmla="*/ 8137 h 10064"/>
                <a:gd name="connsiteX23" fmla="*/ 9614 w 10151"/>
                <a:gd name="connsiteY23" fmla="*/ 8440 h 10064"/>
                <a:gd name="connsiteX24" fmla="*/ 9307 w 10151"/>
                <a:gd name="connsiteY24" fmla="*/ 9408 h 10064"/>
                <a:gd name="connsiteX25" fmla="*/ 9176 w 10151"/>
                <a:gd name="connsiteY25" fmla="*/ 7846 h 10064"/>
                <a:gd name="connsiteX26" fmla="*/ 8647 w 10151"/>
                <a:gd name="connsiteY26" fmla="*/ 6768 h 10064"/>
                <a:gd name="connsiteX27" fmla="*/ 8230 w 10151"/>
                <a:gd name="connsiteY27" fmla="*/ 5675 h 10064"/>
                <a:gd name="connsiteX28" fmla="*/ 8032 w 10151"/>
                <a:gd name="connsiteY28" fmla="*/ 3293 h 10064"/>
                <a:gd name="connsiteX29" fmla="*/ 7294 w 10151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558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4"/>
                <a:gd name="connsiteX1" fmla="*/ 7309 w 10166"/>
                <a:gd name="connsiteY1" fmla="*/ 2840 h 10064"/>
                <a:gd name="connsiteX2" fmla="*/ 6068 w 10166"/>
                <a:gd name="connsiteY2" fmla="*/ 2019 h 10064"/>
                <a:gd name="connsiteX3" fmla="*/ 3928 w 10166"/>
                <a:gd name="connsiteY3" fmla="*/ 2093 h 10064"/>
                <a:gd name="connsiteX4" fmla="*/ 2615 w 10166"/>
                <a:gd name="connsiteY4" fmla="*/ 2725 h 10064"/>
                <a:gd name="connsiteX5" fmla="*/ 1388 w 10166"/>
                <a:gd name="connsiteY5" fmla="*/ 4542 h 10064"/>
                <a:gd name="connsiteX6" fmla="*/ 1648 w 10166"/>
                <a:gd name="connsiteY6" fmla="*/ 6691 h 10064"/>
                <a:gd name="connsiteX7" fmla="*/ 1093 w 10166"/>
                <a:gd name="connsiteY7" fmla="*/ 7963 h 10064"/>
                <a:gd name="connsiteX8" fmla="*/ 997 w 10166"/>
                <a:gd name="connsiteY8" fmla="*/ 8869 h 10064"/>
                <a:gd name="connsiteX9" fmla="*/ 923 w 10166"/>
                <a:gd name="connsiteY9" fmla="*/ 10060 h 10064"/>
                <a:gd name="connsiteX10" fmla="*/ 472 w 10166"/>
                <a:gd name="connsiteY10" fmla="*/ 8386 h 10064"/>
                <a:gd name="connsiteX11" fmla="*/ 140 w 10166"/>
                <a:gd name="connsiteY11" fmla="*/ 8396 h 10064"/>
                <a:gd name="connsiteX12" fmla="*/ 18 w 10166"/>
                <a:gd name="connsiteY12" fmla="*/ 6518 h 10064"/>
                <a:gd name="connsiteX13" fmla="*/ 517 w 10166"/>
                <a:gd name="connsiteY13" fmla="*/ 3354 h 10064"/>
                <a:gd name="connsiteX14" fmla="*/ 3327 w 10166"/>
                <a:gd name="connsiteY14" fmla="*/ 275 h 10064"/>
                <a:gd name="connsiteX15" fmla="*/ 5905 w 10166"/>
                <a:gd name="connsiteY15" fmla="*/ 228 h 10064"/>
                <a:gd name="connsiteX16" fmla="*/ 7327 w 10166"/>
                <a:gd name="connsiteY16" fmla="*/ 969 h 10064"/>
                <a:gd name="connsiteX17" fmla="*/ 8183 w 10166"/>
                <a:gd name="connsiteY17" fmla="*/ 1461 h 10064"/>
                <a:gd name="connsiteX18" fmla="*/ 8729 w 10166"/>
                <a:gd name="connsiteY18" fmla="*/ 1697 h 10064"/>
                <a:gd name="connsiteX19" fmla="*/ 9016 w 10166"/>
                <a:gd name="connsiteY19" fmla="*/ 2007 h 10064"/>
                <a:gd name="connsiteX20" fmla="*/ 10083 w 10166"/>
                <a:gd name="connsiteY20" fmla="*/ 4568 h 10064"/>
                <a:gd name="connsiteX21" fmla="*/ 10099 w 10166"/>
                <a:gd name="connsiteY21" fmla="*/ 8137 h 10064"/>
                <a:gd name="connsiteX22" fmla="*/ 10154 w 10166"/>
                <a:gd name="connsiteY22" fmla="*/ 8137 h 10064"/>
                <a:gd name="connsiteX23" fmla="*/ 9629 w 10166"/>
                <a:gd name="connsiteY23" fmla="*/ 8440 h 10064"/>
                <a:gd name="connsiteX24" fmla="*/ 9322 w 10166"/>
                <a:gd name="connsiteY24" fmla="*/ 9408 h 10064"/>
                <a:gd name="connsiteX25" fmla="*/ 9191 w 10166"/>
                <a:gd name="connsiteY25" fmla="*/ 7846 h 10064"/>
                <a:gd name="connsiteX26" fmla="*/ 8662 w 10166"/>
                <a:gd name="connsiteY26" fmla="*/ 6768 h 10064"/>
                <a:gd name="connsiteX27" fmla="*/ 8245 w 10166"/>
                <a:gd name="connsiteY27" fmla="*/ 5675 h 10064"/>
                <a:gd name="connsiteX28" fmla="*/ 8047 w 10166"/>
                <a:gd name="connsiteY28" fmla="*/ 3293 h 10064"/>
                <a:gd name="connsiteX29" fmla="*/ 7309 w 10166"/>
                <a:gd name="connsiteY29" fmla="*/ 2840 h 10064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662 w 10166"/>
                <a:gd name="connsiteY26" fmla="*/ 6768 h 10061"/>
                <a:gd name="connsiteX27" fmla="*/ 8245 w 10166"/>
                <a:gd name="connsiteY27" fmla="*/ 5675 h 10061"/>
                <a:gd name="connsiteX28" fmla="*/ 8047 w 10166"/>
                <a:gd name="connsiteY28" fmla="*/ 3293 h 10061"/>
                <a:gd name="connsiteX29" fmla="*/ 7309 w 10166"/>
                <a:gd name="connsiteY29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245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648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96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309 w 10166"/>
                <a:gd name="connsiteY0" fmla="*/ 2840 h 10061"/>
                <a:gd name="connsiteX1" fmla="*/ 7309 w 10166"/>
                <a:gd name="connsiteY1" fmla="*/ 2840 h 10061"/>
                <a:gd name="connsiteX2" fmla="*/ 6068 w 10166"/>
                <a:gd name="connsiteY2" fmla="*/ 2019 h 10061"/>
                <a:gd name="connsiteX3" fmla="*/ 3928 w 10166"/>
                <a:gd name="connsiteY3" fmla="*/ 2093 h 10061"/>
                <a:gd name="connsiteX4" fmla="*/ 2615 w 10166"/>
                <a:gd name="connsiteY4" fmla="*/ 2725 h 10061"/>
                <a:gd name="connsiteX5" fmla="*/ 1388 w 10166"/>
                <a:gd name="connsiteY5" fmla="*/ 4542 h 10061"/>
                <a:gd name="connsiteX6" fmla="*/ 1517 w 10166"/>
                <a:gd name="connsiteY6" fmla="*/ 6691 h 10061"/>
                <a:gd name="connsiteX7" fmla="*/ 1093 w 10166"/>
                <a:gd name="connsiteY7" fmla="*/ 7963 h 10061"/>
                <a:gd name="connsiteX8" fmla="*/ 997 w 10166"/>
                <a:gd name="connsiteY8" fmla="*/ 8869 h 10061"/>
                <a:gd name="connsiteX9" fmla="*/ 923 w 10166"/>
                <a:gd name="connsiteY9" fmla="*/ 10060 h 10061"/>
                <a:gd name="connsiteX10" fmla="*/ 472 w 10166"/>
                <a:gd name="connsiteY10" fmla="*/ 8656 h 10061"/>
                <a:gd name="connsiteX11" fmla="*/ 140 w 10166"/>
                <a:gd name="connsiteY11" fmla="*/ 8396 h 10061"/>
                <a:gd name="connsiteX12" fmla="*/ 18 w 10166"/>
                <a:gd name="connsiteY12" fmla="*/ 6518 h 10061"/>
                <a:gd name="connsiteX13" fmla="*/ 517 w 10166"/>
                <a:gd name="connsiteY13" fmla="*/ 3354 h 10061"/>
                <a:gd name="connsiteX14" fmla="*/ 3327 w 10166"/>
                <a:gd name="connsiteY14" fmla="*/ 275 h 10061"/>
                <a:gd name="connsiteX15" fmla="*/ 5905 w 10166"/>
                <a:gd name="connsiteY15" fmla="*/ 228 h 10061"/>
                <a:gd name="connsiteX16" fmla="*/ 7327 w 10166"/>
                <a:gd name="connsiteY16" fmla="*/ 969 h 10061"/>
                <a:gd name="connsiteX17" fmla="*/ 8183 w 10166"/>
                <a:gd name="connsiteY17" fmla="*/ 1461 h 10061"/>
                <a:gd name="connsiteX18" fmla="*/ 8729 w 10166"/>
                <a:gd name="connsiteY18" fmla="*/ 1697 h 10061"/>
                <a:gd name="connsiteX19" fmla="*/ 9016 w 10166"/>
                <a:gd name="connsiteY19" fmla="*/ 2007 h 10061"/>
                <a:gd name="connsiteX20" fmla="*/ 10083 w 10166"/>
                <a:gd name="connsiteY20" fmla="*/ 4568 h 10061"/>
                <a:gd name="connsiteX21" fmla="*/ 10099 w 10166"/>
                <a:gd name="connsiteY21" fmla="*/ 8137 h 10061"/>
                <a:gd name="connsiteX22" fmla="*/ 10154 w 10166"/>
                <a:gd name="connsiteY22" fmla="*/ 8137 h 10061"/>
                <a:gd name="connsiteX23" fmla="*/ 9629 w 10166"/>
                <a:gd name="connsiteY23" fmla="*/ 8440 h 10061"/>
                <a:gd name="connsiteX24" fmla="*/ 9322 w 10166"/>
                <a:gd name="connsiteY24" fmla="*/ 9408 h 10061"/>
                <a:gd name="connsiteX25" fmla="*/ 9191 w 10166"/>
                <a:gd name="connsiteY25" fmla="*/ 7846 h 10061"/>
                <a:gd name="connsiteX26" fmla="*/ 8419 w 10166"/>
                <a:gd name="connsiteY26" fmla="*/ 5675 h 10061"/>
                <a:gd name="connsiteX27" fmla="*/ 8047 w 10166"/>
                <a:gd name="connsiteY27" fmla="*/ 3293 h 10061"/>
                <a:gd name="connsiteX28" fmla="*/ 7309 w 10166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937 w 10374"/>
                <a:gd name="connsiteY18" fmla="*/ 1697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255 w 10374"/>
                <a:gd name="connsiteY27" fmla="*/ 3293 h 10061"/>
                <a:gd name="connsiteX28" fmla="*/ 7517 w 10374"/>
                <a:gd name="connsiteY28" fmla="*/ 2840 h 10061"/>
                <a:gd name="connsiteX0" fmla="*/ 7517 w 10374"/>
                <a:gd name="connsiteY0" fmla="*/ 2840 h 10061"/>
                <a:gd name="connsiteX1" fmla="*/ 7517 w 10374"/>
                <a:gd name="connsiteY1" fmla="*/ 2840 h 10061"/>
                <a:gd name="connsiteX2" fmla="*/ 6276 w 10374"/>
                <a:gd name="connsiteY2" fmla="*/ 2019 h 10061"/>
                <a:gd name="connsiteX3" fmla="*/ 4136 w 10374"/>
                <a:gd name="connsiteY3" fmla="*/ 2093 h 10061"/>
                <a:gd name="connsiteX4" fmla="*/ 2823 w 10374"/>
                <a:gd name="connsiteY4" fmla="*/ 2725 h 10061"/>
                <a:gd name="connsiteX5" fmla="*/ 1596 w 10374"/>
                <a:gd name="connsiteY5" fmla="*/ 4542 h 10061"/>
                <a:gd name="connsiteX6" fmla="*/ 1725 w 10374"/>
                <a:gd name="connsiteY6" fmla="*/ 6691 h 10061"/>
                <a:gd name="connsiteX7" fmla="*/ 1301 w 10374"/>
                <a:gd name="connsiteY7" fmla="*/ 7963 h 10061"/>
                <a:gd name="connsiteX8" fmla="*/ 1205 w 10374"/>
                <a:gd name="connsiteY8" fmla="*/ 8869 h 10061"/>
                <a:gd name="connsiteX9" fmla="*/ 1131 w 10374"/>
                <a:gd name="connsiteY9" fmla="*/ 10060 h 10061"/>
                <a:gd name="connsiteX10" fmla="*/ 680 w 10374"/>
                <a:gd name="connsiteY10" fmla="*/ 8656 h 10061"/>
                <a:gd name="connsiteX11" fmla="*/ 348 w 10374"/>
                <a:gd name="connsiteY11" fmla="*/ 8396 h 10061"/>
                <a:gd name="connsiteX12" fmla="*/ 8 w 10374"/>
                <a:gd name="connsiteY12" fmla="*/ 5167 h 10061"/>
                <a:gd name="connsiteX13" fmla="*/ 725 w 10374"/>
                <a:gd name="connsiteY13" fmla="*/ 3354 h 10061"/>
                <a:gd name="connsiteX14" fmla="*/ 3535 w 10374"/>
                <a:gd name="connsiteY14" fmla="*/ 275 h 10061"/>
                <a:gd name="connsiteX15" fmla="*/ 6113 w 10374"/>
                <a:gd name="connsiteY15" fmla="*/ 228 h 10061"/>
                <a:gd name="connsiteX16" fmla="*/ 7535 w 10374"/>
                <a:gd name="connsiteY16" fmla="*/ 969 h 10061"/>
                <a:gd name="connsiteX17" fmla="*/ 8391 w 10374"/>
                <a:gd name="connsiteY17" fmla="*/ 1461 h 10061"/>
                <a:gd name="connsiteX18" fmla="*/ 8725 w 10374"/>
                <a:gd name="connsiteY18" fmla="*/ 1609 h 10061"/>
                <a:gd name="connsiteX19" fmla="*/ 9224 w 10374"/>
                <a:gd name="connsiteY19" fmla="*/ 2007 h 10061"/>
                <a:gd name="connsiteX20" fmla="*/ 10291 w 10374"/>
                <a:gd name="connsiteY20" fmla="*/ 4568 h 10061"/>
                <a:gd name="connsiteX21" fmla="*/ 10307 w 10374"/>
                <a:gd name="connsiteY21" fmla="*/ 8137 h 10061"/>
                <a:gd name="connsiteX22" fmla="*/ 10362 w 10374"/>
                <a:gd name="connsiteY22" fmla="*/ 8137 h 10061"/>
                <a:gd name="connsiteX23" fmla="*/ 9837 w 10374"/>
                <a:gd name="connsiteY23" fmla="*/ 8440 h 10061"/>
                <a:gd name="connsiteX24" fmla="*/ 9530 w 10374"/>
                <a:gd name="connsiteY24" fmla="*/ 9408 h 10061"/>
                <a:gd name="connsiteX25" fmla="*/ 9399 w 10374"/>
                <a:gd name="connsiteY25" fmla="*/ 7846 h 10061"/>
                <a:gd name="connsiteX26" fmla="*/ 8627 w 10374"/>
                <a:gd name="connsiteY26" fmla="*/ 5675 h 10061"/>
                <a:gd name="connsiteX27" fmla="*/ 8397 w 10374"/>
                <a:gd name="connsiteY27" fmla="*/ 3030 h 10061"/>
                <a:gd name="connsiteX28" fmla="*/ 7517 w 10374"/>
                <a:gd name="connsiteY28" fmla="*/ 2840 h 1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374" h="10061">
                  <a:moveTo>
                    <a:pt x="7517" y="2840"/>
                  </a:moveTo>
                  <a:lnTo>
                    <a:pt x="7517" y="2840"/>
                  </a:lnTo>
                  <a:cubicBezTo>
                    <a:pt x="7517" y="2840"/>
                    <a:pt x="6754" y="2050"/>
                    <a:pt x="6276" y="2019"/>
                  </a:cubicBezTo>
                  <a:cubicBezTo>
                    <a:pt x="5798" y="1988"/>
                    <a:pt x="4740" y="2045"/>
                    <a:pt x="4136" y="2093"/>
                  </a:cubicBezTo>
                  <a:cubicBezTo>
                    <a:pt x="3532" y="2141"/>
                    <a:pt x="3246" y="2363"/>
                    <a:pt x="2823" y="2725"/>
                  </a:cubicBezTo>
                  <a:cubicBezTo>
                    <a:pt x="2400" y="3087"/>
                    <a:pt x="1779" y="3881"/>
                    <a:pt x="1596" y="4542"/>
                  </a:cubicBezTo>
                  <a:cubicBezTo>
                    <a:pt x="1413" y="5203"/>
                    <a:pt x="1774" y="6121"/>
                    <a:pt x="1725" y="6691"/>
                  </a:cubicBezTo>
                  <a:cubicBezTo>
                    <a:pt x="1355" y="7386"/>
                    <a:pt x="1588" y="7493"/>
                    <a:pt x="1301" y="7963"/>
                  </a:cubicBezTo>
                  <a:cubicBezTo>
                    <a:pt x="1282" y="8446"/>
                    <a:pt x="1271" y="8531"/>
                    <a:pt x="1205" y="8869"/>
                  </a:cubicBezTo>
                  <a:cubicBezTo>
                    <a:pt x="1139" y="9207"/>
                    <a:pt x="1218" y="10095"/>
                    <a:pt x="1131" y="10060"/>
                  </a:cubicBezTo>
                  <a:cubicBezTo>
                    <a:pt x="1044" y="10025"/>
                    <a:pt x="810" y="9086"/>
                    <a:pt x="680" y="8656"/>
                  </a:cubicBezTo>
                  <a:cubicBezTo>
                    <a:pt x="550" y="8226"/>
                    <a:pt x="424" y="8707"/>
                    <a:pt x="348" y="8396"/>
                  </a:cubicBezTo>
                  <a:cubicBezTo>
                    <a:pt x="272" y="8085"/>
                    <a:pt x="-55" y="6007"/>
                    <a:pt x="8" y="5167"/>
                  </a:cubicBezTo>
                  <a:cubicBezTo>
                    <a:pt x="71" y="4327"/>
                    <a:pt x="174" y="4394"/>
                    <a:pt x="725" y="3354"/>
                  </a:cubicBezTo>
                  <a:cubicBezTo>
                    <a:pt x="1276" y="2314"/>
                    <a:pt x="2637" y="796"/>
                    <a:pt x="3535" y="275"/>
                  </a:cubicBezTo>
                  <a:cubicBezTo>
                    <a:pt x="4433" y="-246"/>
                    <a:pt x="5446" y="112"/>
                    <a:pt x="6113" y="228"/>
                  </a:cubicBezTo>
                  <a:cubicBezTo>
                    <a:pt x="6780" y="344"/>
                    <a:pt x="6891" y="238"/>
                    <a:pt x="7535" y="969"/>
                  </a:cubicBezTo>
                  <a:cubicBezTo>
                    <a:pt x="7974" y="1461"/>
                    <a:pt x="7806" y="1045"/>
                    <a:pt x="8391" y="1461"/>
                  </a:cubicBezTo>
                  <a:cubicBezTo>
                    <a:pt x="8588" y="1591"/>
                    <a:pt x="8586" y="1518"/>
                    <a:pt x="8725" y="1609"/>
                  </a:cubicBezTo>
                  <a:cubicBezTo>
                    <a:pt x="8864" y="1700"/>
                    <a:pt x="8962" y="1538"/>
                    <a:pt x="9224" y="2007"/>
                  </a:cubicBezTo>
                  <a:cubicBezTo>
                    <a:pt x="9497" y="2309"/>
                    <a:pt x="10122" y="3690"/>
                    <a:pt x="10291" y="4568"/>
                  </a:cubicBezTo>
                  <a:cubicBezTo>
                    <a:pt x="10460" y="5447"/>
                    <a:pt x="10323" y="7495"/>
                    <a:pt x="10307" y="8137"/>
                  </a:cubicBezTo>
                  <a:cubicBezTo>
                    <a:pt x="9550" y="8076"/>
                    <a:pt x="10469" y="8063"/>
                    <a:pt x="10362" y="8137"/>
                  </a:cubicBezTo>
                  <a:cubicBezTo>
                    <a:pt x="9819" y="8157"/>
                    <a:pt x="9947" y="8275"/>
                    <a:pt x="9837" y="8440"/>
                  </a:cubicBezTo>
                  <a:cubicBezTo>
                    <a:pt x="9727" y="8605"/>
                    <a:pt x="9639" y="9506"/>
                    <a:pt x="9530" y="9408"/>
                  </a:cubicBezTo>
                  <a:cubicBezTo>
                    <a:pt x="9420" y="9309"/>
                    <a:pt x="9508" y="8251"/>
                    <a:pt x="9399" y="7846"/>
                  </a:cubicBezTo>
                  <a:cubicBezTo>
                    <a:pt x="9220" y="7224"/>
                    <a:pt x="8818" y="6434"/>
                    <a:pt x="8627" y="5675"/>
                  </a:cubicBezTo>
                  <a:cubicBezTo>
                    <a:pt x="8436" y="4916"/>
                    <a:pt x="8575" y="3287"/>
                    <a:pt x="8397" y="3030"/>
                  </a:cubicBezTo>
                  <a:cubicBezTo>
                    <a:pt x="8219" y="2774"/>
                    <a:pt x="7590" y="2963"/>
                    <a:pt x="7517" y="284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auto">
            <a:xfrm>
              <a:off x="-1781197" y="2370560"/>
              <a:ext cx="459161" cy="200545"/>
            </a:xfrm>
            <a:custGeom>
              <a:avLst/>
              <a:gdLst>
                <a:gd name="T0" fmla="*/ 31 w 170"/>
                <a:gd name="T1" fmla="*/ 0 h 87"/>
                <a:gd name="T2" fmla="*/ 31 w 170"/>
                <a:gd name="T3" fmla="*/ 0 h 87"/>
                <a:gd name="T4" fmla="*/ 14 w 170"/>
                <a:gd name="T5" fmla="*/ 50 h 87"/>
                <a:gd name="T6" fmla="*/ 58 w 170"/>
                <a:gd name="T7" fmla="*/ 48 h 87"/>
                <a:gd name="T8" fmla="*/ 100 w 170"/>
                <a:gd name="T9" fmla="*/ 72 h 87"/>
                <a:gd name="T10" fmla="*/ 121 w 170"/>
                <a:gd name="T11" fmla="*/ 41 h 87"/>
                <a:gd name="T12" fmla="*/ 162 w 170"/>
                <a:gd name="T13" fmla="*/ 12 h 87"/>
                <a:gd name="connsiteX0" fmla="*/ 1214 w 8971"/>
                <a:gd name="connsiteY0" fmla="*/ 0 h 9384"/>
                <a:gd name="connsiteX1" fmla="*/ 1214 w 8971"/>
                <a:gd name="connsiteY1" fmla="*/ 0 h 9384"/>
                <a:gd name="connsiteX2" fmla="*/ 214 w 8971"/>
                <a:gd name="connsiteY2" fmla="*/ 5747 h 9384"/>
                <a:gd name="connsiteX3" fmla="*/ 2802 w 8971"/>
                <a:gd name="connsiteY3" fmla="*/ 5517 h 9384"/>
                <a:gd name="connsiteX4" fmla="*/ 4884 w 8971"/>
                <a:gd name="connsiteY4" fmla="*/ 9278 h 9384"/>
                <a:gd name="connsiteX5" fmla="*/ 6508 w 8971"/>
                <a:gd name="connsiteY5" fmla="*/ 4713 h 9384"/>
                <a:gd name="connsiteX6" fmla="*/ 8919 w 8971"/>
                <a:gd name="connsiteY6" fmla="*/ 1379 h 9384"/>
                <a:gd name="connsiteX0" fmla="*/ 1353 w 9999"/>
                <a:gd name="connsiteY0" fmla="*/ 0 h 10000"/>
                <a:gd name="connsiteX1" fmla="*/ 1353 w 9999"/>
                <a:gd name="connsiteY1" fmla="*/ 0 h 10000"/>
                <a:gd name="connsiteX2" fmla="*/ 239 w 9999"/>
                <a:gd name="connsiteY2" fmla="*/ 6124 h 10000"/>
                <a:gd name="connsiteX3" fmla="*/ 3123 w 9999"/>
                <a:gd name="connsiteY3" fmla="*/ 5879 h 10000"/>
                <a:gd name="connsiteX4" fmla="*/ 5444 w 9999"/>
                <a:gd name="connsiteY4" fmla="*/ 9887 h 10000"/>
                <a:gd name="connsiteX5" fmla="*/ 7254 w 9999"/>
                <a:gd name="connsiteY5" fmla="*/ 5022 h 10000"/>
                <a:gd name="connsiteX6" fmla="*/ 9942 w 9999"/>
                <a:gd name="connsiteY6" fmla="*/ 1470 h 10000"/>
                <a:gd name="connsiteX0" fmla="*/ 1353 w 10000"/>
                <a:gd name="connsiteY0" fmla="*/ 0 h 9887"/>
                <a:gd name="connsiteX1" fmla="*/ 1353 w 10000"/>
                <a:gd name="connsiteY1" fmla="*/ 0 h 9887"/>
                <a:gd name="connsiteX2" fmla="*/ 239 w 10000"/>
                <a:gd name="connsiteY2" fmla="*/ 6124 h 9887"/>
                <a:gd name="connsiteX3" fmla="*/ 3123 w 10000"/>
                <a:gd name="connsiteY3" fmla="*/ 5879 h 9887"/>
                <a:gd name="connsiteX4" fmla="*/ 5445 w 10000"/>
                <a:gd name="connsiteY4" fmla="*/ 9887 h 9887"/>
                <a:gd name="connsiteX5" fmla="*/ 7255 w 10000"/>
                <a:gd name="connsiteY5" fmla="*/ 5022 h 9887"/>
                <a:gd name="connsiteX6" fmla="*/ 9943 w 10000"/>
                <a:gd name="connsiteY6" fmla="*/ 1470 h 9887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5288 w 10000"/>
                <a:gd name="connsiteY4" fmla="*/ 11908 h 11908"/>
                <a:gd name="connsiteX5" fmla="*/ 7255 w 10000"/>
                <a:gd name="connsiteY5" fmla="*/ 5079 h 11908"/>
                <a:gd name="connsiteX6" fmla="*/ 9943 w 10000"/>
                <a:gd name="connsiteY6" fmla="*/ 1487 h 11908"/>
                <a:gd name="connsiteX0" fmla="*/ 1353 w 10000"/>
                <a:gd name="connsiteY0" fmla="*/ 0 h 12015"/>
                <a:gd name="connsiteX1" fmla="*/ 1353 w 10000"/>
                <a:gd name="connsiteY1" fmla="*/ 0 h 12015"/>
                <a:gd name="connsiteX2" fmla="*/ 239 w 10000"/>
                <a:gd name="connsiteY2" fmla="*/ 6194 h 12015"/>
                <a:gd name="connsiteX3" fmla="*/ 3123 w 10000"/>
                <a:gd name="connsiteY3" fmla="*/ 5946 h 12015"/>
                <a:gd name="connsiteX4" fmla="*/ 4347 w 10000"/>
                <a:gd name="connsiteY4" fmla="*/ 9033 h 12015"/>
                <a:gd name="connsiteX5" fmla="*/ 5288 w 10000"/>
                <a:gd name="connsiteY5" fmla="*/ 11908 h 12015"/>
                <a:gd name="connsiteX6" fmla="*/ 7255 w 10000"/>
                <a:gd name="connsiteY6" fmla="*/ 5079 h 12015"/>
                <a:gd name="connsiteX7" fmla="*/ 9943 w 10000"/>
                <a:gd name="connsiteY7" fmla="*/ 1487 h 12015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3123 w 10000"/>
                <a:gd name="connsiteY3" fmla="*/ 5946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00"/>
                <a:gd name="connsiteY0" fmla="*/ 0 h 11908"/>
                <a:gd name="connsiteX1" fmla="*/ 1353 w 10000"/>
                <a:gd name="connsiteY1" fmla="*/ 0 h 11908"/>
                <a:gd name="connsiteX2" fmla="*/ 239 w 10000"/>
                <a:gd name="connsiteY2" fmla="*/ 6194 h 11908"/>
                <a:gd name="connsiteX3" fmla="*/ 2979 w 10000"/>
                <a:gd name="connsiteY3" fmla="*/ 7702 h 11908"/>
                <a:gd name="connsiteX4" fmla="*/ 4347 w 10000"/>
                <a:gd name="connsiteY4" fmla="*/ 9033 h 11908"/>
                <a:gd name="connsiteX5" fmla="*/ 5288 w 10000"/>
                <a:gd name="connsiteY5" fmla="*/ 11908 h 11908"/>
                <a:gd name="connsiteX6" fmla="*/ 6658 w 10000"/>
                <a:gd name="connsiteY6" fmla="*/ 7277 h 11908"/>
                <a:gd name="connsiteX7" fmla="*/ 7255 w 10000"/>
                <a:gd name="connsiteY7" fmla="*/ 5079 h 11908"/>
                <a:gd name="connsiteX8" fmla="*/ 9943 w 10000"/>
                <a:gd name="connsiteY8" fmla="*/ 1487 h 11908"/>
                <a:gd name="connsiteX0" fmla="*/ 1353 w 10023"/>
                <a:gd name="connsiteY0" fmla="*/ 0 h 11908"/>
                <a:gd name="connsiteX1" fmla="*/ 1353 w 10023"/>
                <a:gd name="connsiteY1" fmla="*/ 0 h 11908"/>
                <a:gd name="connsiteX2" fmla="*/ 239 w 10023"/>
                <a:gd name="connsiteY2" fmla="*/ 6194 h 11908"/>
                <a:gd name="connsiteX3" fmla="*/ 2979 w 10023"/>
                <a:gd name="connsiteY3" fmla="*/ 7702 h 11908"/>
                <a:gd name="connsiteX4" fmla="*/ 4347 w 10023"/>
                <a:gd name="connsiteY4" fmla="*/ 9033 h 11908"/>
                <a:gd name="connsiteX5" fmla="*/ 5288 w 10023"/>
                <a:gd name="connsiteY5" fmla="*/ 11908 h 11908"/>
                <a:gd name="connsiteX6" fmla="*/ 6658 w 10023"/>
                <a:gd name="connsiteY6" fmla="*/ 7277 h 11908"/>
                <a:gd name="connsiteX7" fmla="*/ 8266 w 10023"/>
                <a:gd name="connsiteY7" fmla="*/ 6396 h 11908"/>
                <a:gd name="connsiteX8" fmla="*/ 9943 w 10023"/>
                <a:gd name="connsiteY8" fmla="*/ 1487 h 11908"/>
                <a:gd name="connsiteX0" fmla="*/ 1353 w 10107"/>
                <a:gd name="connsiteY0" fmla="*/ 0 h 11908"/>
                <a:gd name="connsiteX1" fmla="*/ 1353 w 10107"/>
                <a:gd name="connsiteY1" fmla="*/ 0 h 11908"/>
                <a:gd name="connsiteX2" fmla="*/ 239 w 10107"/>
                <a:gd name="connsiteY2" fmla="*/ 6194 h 11908"/>
                <a:gd name="connsiteX3" fmla="*/ 2979 w 10107"/>
                <a:gd name="connsiteY3" fmla="*/ 7702 h 11908"/>
                <a:gd name="connsiteX4" fmla="*/ 4347 w 10107"/>
                <a:gd name="connsiteY4" fmla="*/ 9033 h 11908"/>
                <a:gd name="connsiteX5" fmla="*/ 5288 w 10107"/>
                <a:gd name="connsiteY5" fmla="*/ 11908 h 11908"/>
                <a:gd name="connsiteX6" fmla="*/ 6658 w 10107"/>
                <a:gd name="connsiteY6" fmla="*/ 7277 h 11908"/>
                <a:gd name="connsiteX7" fmla="*/ 9566 w 10107"/>
                <a:gd name="connsiteY7" fmla="*/ 7713 h 11908"/>
                <a:gd name="connsiteX8" fmla="*/ 9943 w 10107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6658 w 10191"/>
                <a:gd name="connsiteY6" fmla="*/ 7277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8"/>
                <a:gd name="connsiteX1" fmla="*/ 1353 w 10191"/>
                <a:gd name="connsiteY1" fmla="*/ 0 h 11908"/>
                <a:gd name="connsiteX2" fmla="*/ 239 w 10191"/>
                <a:gd name="connsiteY2" fmla="*/ 6194 h 11908"/>
                <a:gd name="connsiteX3" fmla="*/ 2979 w 10191"/>
                <a:gd name="connsiteY3" fmla="*/ 7702 h 11908"/>
                <a:gd name="connsiteX4" fmla="*/ 4347 w 10191"/>
                <a:gd name="connsiteY4" fmla="*/ 9033 h 11908"/>
                <a:gd name="connsiteX5" fmla="*/ 5288 w 10191"/>
                <a:gd name="connsiteY5" fmla="*/ 11908 h 11908"/>
                <a:gd name="connsiteX6" fmla="*/ 7814 w 10191"/>
                <a:gd name="connsiteY6" fmla="*/ 8155 h 11908"/>
                <a:gd name="connsiteX7" fmla="*/ 9999 w 10191"/>
                <a:gd name="connsiteY7" fmla="*/ 8152 h 11908"/>
                <a:gd name="connsiteX8" fmla="*/ 9943 w 10191"/>
                <a:gd name="connsiteY8" fmla="*/ 1487 h 11908"/>
                <a:gd name="connsiteX0" fmla="*/ 1353 w 10191"/>
                <a:gd name="connsiteY0" fmla="*/ 0 h 11909"/>
                <a:gd name="connsiteX1" fmla="*/ 1353 w 10191"/>
                <a:gd name="connsiteY1" fmla="*/ 0 h 11909"/>
                <a:gd name="connsiteX2" fmla="*/ 239 w 10191"/>
                <a:gd name="connsiteY2" fmla="*/ 6194 h 11909"/>
                <a:gd name="connsiteX3" fmla="*/ 2979 w 10191"/>
                <a:gd name="connsiteY3" fmla="*/ 7702 h 11909"/>
                <a:gd name="connsiteX4" fmla="*/ 5288 w 10191"/>
                <a:gd name="connsiteY4" fmla="*/ 11908 h 11909"/>
                <a:gd name="connsiteX5" fmla="*/ 7814 w 10191"/>
                <a:gd name="connsiteY5" fmla="*/ 8155 h 11909"/>
                <a:gd name="connsiteX6" fmla="*/ 9999 w 10191"/>
                <a:gd name="connsiteY6" fmla="*/ 8152 h 11909"/>
                <a:gd name="connsiteX7" fmla="*/ 9943 w 10191"/>
                <a:gd name="connsiteY7" fmla="*/ 1487 h 11909"/>
                <a:gd name="connsiteX0" fmla="*/ 1353 w 10242"/>
                <a:gd name="connsiteY0" fmla="*/ 0 h 11909"/>
                <a:gd name="connsiteX1" fmla="*/ 1353 w 10242"/>
                <a:gd name="connsiteY1" fmla="*/ 0 h 11909"/>
                <a:gd name="connsiteX2" fmla="*/ 239 w 10242"/>
                <a:gd name="connsiteY2" fmla="*/ 6194 h 11909"/>
                <a:gd name="connsiteX3" fmla="*/ 2979 w 10242"/>
                <a:gd name="connsiteY3" fmla="*/ 7702 h 11909"/>
                <a:gd name="connsiteX4" fmla="*/ 5288 w 10242"/>
                <a:gd name="connsiteY4" fmla="*/ 11908 h 11909"/>
                <a:gd name="connsiteX5" fmla="*/ 7814 w 10242"/>
                <a:gd name="connsiteY5" fmla="*/ 8155 h 11909"/>
                <a:gd name="connsiteX6" fmla="*/ 10143 w 10242"/>
                <a:gd name="connsiteY6" fmla="*/ 7274 h 11909"/>
                <a:gd name="connsiteX7" fmla="*/ 9943 w 10242"/>
                <a:gd name="connsiteY7" fmla="*/ 1487 h 11909"/>
                <a:gd name="connsiteX0" fmla="*/ 1353 w 9943"/>
                <a:gd name="connsiteY0" fmla="*/ 0 h 11909"/>
                <a:gd name="connsiteX1" fmla="*/ 1353 w 9943"/>
                <a:gd name="connsiteY1" fmla="*/ 0 h 11909"/>
                <a:gd name="connsiteX2" fmla="*/ 239 w 9943"/>
                <a:gd name="connsiteY2" fmla="*/ 6194 h 11909"/>
                <a:gd name="connsiteX3" fmla="*/ 2979 w 9943"/>
                <a:gd name="connsiteY3" fmla="*/ 7702 h 11909"/>
                <a:gd name="connsiteX4" fmla="*/ 5288 w 9943"/>
                <a:gd name="connsiteY4" fmla="*/ 11908 h 11909"/>
                <a:gd name="connsiteX5" fmla="*/ 7814 w 9943"/>
                <a:gd name="connsiteY5" fmla="*/ 8155 h 11909"/>
                <a:gd name="connsiteX6" fmla="*/ 9943 w 9943"/>
                <a:gd name="connsiteY6" fmla="*/ 1487 h 11909"/>
                <a:gd name="connsiteX0" fmla="*/ 1361 w 10416"/>
                <a:gd name="connsiteY0" fmla="*/ 0 h 10000"/>
                <a:gd name="connsiteX1" fmla="*/ 1361 w 10416"/>
                <a:gd name="connsiteY1" fmla="*/ 0 h 10000"/>
                <a:gd name="connsiteX2" fmla="*/ 240 w 10416"/>
                <a:gd name="connsiteY2" fmla="*/ 5201 h 10000"/>
                <a:gd name="connsiteX3" fmla="*/ 2996 w 10416"/>
                <a:gd name="connsiteY3" fmla="*/ 6467 h 10000"/>
                <a:gd name="connsiteX4" fmla="*/ 5318 w 10416"/>
                <a:gd name="connsiteY4" fmla="*/ 9999 h 10000"/>
                <a:gd name="connsiteX5" fmla="*/ 7859 w 10416"/>
                <a:gd name="connsiteY5" fmla="*/ 6848 h 10000"/>
                <a:gd name="connsiteX6" fmla="*/ 10328 w 10416"/>
                <a:gd name="connsiteY6" fmla="*/ 7216 h 10000"/>
                <a:gd name="connsiteX7" fmla="*/ 10000 w 1041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6847 h 10000"/>
                <a:gd name="connsiteX7" fmla="*/ 10000 w 10826"/>
                <a:gd name="connsiteY7" fmla="*/ 1249 h 10000"/>
                <a:gd name="connsiteX0" fmla="*/ 1361 w 10826"/>
                <a:gd name="connsiteY0" fmla="*/ 0 h 10000"/>
                <a:gd name="connsiteX1" fmla="*/ 1361 w 10826"/>
                <a:gd name="connsiteY1" fmla="*/ 0 h 10000"/>
                <a:gd name="connsiteX2" fmla="*/ 240 w 10826"/>
                <a:gd name="connsiteY2" fmla="*/ 5201 h 10000"/>
                <a:gd name="connsiteX3" fmla="*/ 2996 w 10826"/>
                <a:gd name="connsiteY3" fmla="*/ 6467 h 10000"/>
                <a:gd name="connsiteX4" fmla="*/ 5318 w 10826"/>
                <a:gd name="connsiteY4" fmla="*/ 9999 h 10000"/>
                <a:gd name="connsiteX5" fmla="*/ 7859 w 10826"/>
                <a:gd name="connsiteY5" fmla="*/ 6848 h 10000"/>
                <a:gd name="connsiteX6" fmla="*/ 10764 w 10826"/>
                <a:gd name="connsiteY6" fmla="*/ 5741 h 10000"/>
                <a:gd name="connsiteX7" fmla="*/ 10000 w 10826"/>
                <a:gd name="connsiteY7" fmla="*/ 1249 h 10000"/>
                <a:gd name="connsiteX0" fmla="*/ 1361 w 10821"/>
                <a:gd name="connsiteY0" fmla="*/ 0 h 10000"/>
                <a:gd name="connsiteX1" fmla="*/ 1361 w 10821"/>
                <a:gd name="connsiteY1" fmla="*/ 0 h 10000"/>
                <a:gd name="connsiteX2" fmla="*/ 240 w 10821"/>
                <a:gd name="connsiteY2" fmla="*/ 5201 h 10000"/>
                <a:gd name="connsiteX3" fmla="*/ 2996 w 10821"/>
                <a:gd name="connsiteY3" fmla="*/ 6467 h 10000"/>
                <a:gd name="connsiteX4" fmla="*/ 5318 w 10821"/>
                <a:gd name="connsiteY4" fmla="*/ 9999 h 10000"/>
                <a:gd name="connsiteX5" fmla="*/ 7859 w 10821"/>
                <a:gd name="connsiteY5" fmla="*/ 6848 h 10000"/>
                <a:gd name="connsiteX6" fmla="*/ 10764 w 10821"/>
                <a:gd name="connsiteY6" fmla="*/ 5741 h 10000"/>
                <a:gd name="connsiteX7" fmla="*/ 9855 w 10821"/>
                <a:gd name="connsiteY7" fmla="*/ 143 h 10000"/>
                <a:gd name="connsiteX0" fmla="*/ 1361 w 11670"/>
                <a:gd name="connsiteY0" fmla="*/ 0 h 10000"/>
                <a:gd name="connsiteX1" fmla="*/ 1361 w 11670"/>
                <a:gd name="connsiteY1" fmla="*/ 0 h 10000"/>
                <a:gd name="connsiteX2" fmla="*/ 240 w 11670"/>
                <a:gd name="connsiteY2" fmla="*/ 5201 h 10000"/>
                <a:gd name="connsiteX3" fmla="*/ 2996 w 11670"/>
                <a:gd name="connsiteY3" fmla="*/ 6467 h 10000"/>
                <a:gd name="connsiteX4" fmla="*/ 5318 w 11670"/>
                <a:gd name="connsiteY4" fmla="*/ 9999 h 10000"/>
                <a:gd name="connsiteX5" fmla="*/ 7859 w 11670"/>
                <a:gd name="connsiteY5" fmla="*/ 6848 h 10000"/>
                <a:gd name="connsiteX6" fmla="*/ 10764 w 11670"/>
                <a:gd name="connsiteY6" fmla="*/ 5741 h 10000"/>
                <a:gd name="connsiteX7" fmla="*/ 9855 w 11670"/>
                <a:gd name="connsiteY7" fmla="*/ 143 h 10000"/>
                <a:gd name="connsiteX0" fmla="*/ 1361 w 12617"/>
                <a:gd name="connsiteY0" fmla="*/ 0 h 10000"/>
                <a:gd name="connsiteX1" fmla="*/ 1361 w 12617"/>
                <a:gd name="connsiteY1" fmla="*/ 0 h 10000"/>
                <a:gd name="connsiteX2" fmla="*/ 240 w 12617"/>
                <a:gd name="connsiteY2" fmla="*/ 5201 h 10000"/>
                <a:gd name="connsiteX3" fmla="*/ 2996 w 12617"/>
                <a:gd name="connsiteY3" fmla="*/ 6467 h 10000"/>
                <a:gd name="connsiteX4" fmla="*/ 5318 w 12617"/>
                <a:gd name="connsiteY4" fmla="*/ 9999 h 10000"/>
                <a:gd name="connsiteX5" fmla="*/ 7859 w 12617"/>
                <a:gd name="connsiteY5" fmla="*/ 6848 h 10000"/>
                <a:gd name="connsiteX6" fmla="*/ 10764 w 12617"/>
                <a:gd name="connsiteY6" fmla="*/ 5741 h 10000"/>
                <a:gd name="connsiteX7" fmla="*/ 9855 w 12617"/>
                <a:gd name="connsiteY7" fmla="*/ 143 h 10000"/>
                <a:gd name="connsiteX0" fmla="*/ 1361 w 10863"/>
                <a:gd name="connsiteY0" fmla="*/ 0 h 10000"/>
                <a:gd name="connsiteX1" fmla="*/ 1361 w 10863"/>
                <a:gd name="connsiteY1" fmla="*/ 0 h 10000"/>
                <a:gd name="connsiteX2" fmla="*/ 240 w 10863"/>
                <a:gd name="connsiteY2" fmla="*/ 5201 h 10000"/>
                <a:gd name="connsiteX3" fmla="*/ 2996 w 10863"/>
                <a:gd name="connsiteY3" fmla="*/ 6467 h 10000"/>
                <a:gd name="connsiteX4" fmla="*/ 5318 w 10863"/>
                <a:gd name="connsiteY4" fmla="*/ 9999 h 10000"/>
                <a:gd name="connsiteX5" fmla="*/ 7859 w 10863"/>
                <a:gd name="connsiteY5" fmla="*/ 6848 h 10000"/>
                <a:gd name="connsiteX6" fmla="*/ 10764 w 10863"/>
                <a:gd name="connsiteY6" fmla="*/ 5741 h 10000"/>
                <a:gd name="connsiteX7" fmla="*/ 9855 w 10863"/>
                <a:gd name="connsiteY7" fmla="*/ 143 h 10000"/>
                <a:gd name="connsiteX0" fmla="*/ 604 w 10106"/>
                <a:gd name="connsiteY0" fmla="*/ 0 h 10000"/>
                <a:gd name="connsiteX1" fmla="*/ 604 w 10106"/>
                <a:gd name="connsiteY1" fmla="*/ 0 h 10000"/>
                <a:gd name="connsiteX2" fmla="*/ 355 w 10106"/>
                <a:gd name="connsiteY2" fmla="*/ 5201 h 10000"/>
                <a:gd name="connsiteX3" fmla="*/ 2239 w 10106"/>
                <a:gd name="connsiteY3" fmla="*/ 6467 h 10000"/>
                <a:gd name="connsiteX4" fmla="*/ 4561 w 10106"/>
                <a:gd name="connsiteY4" fmla="*/ 9999 h 10000"/>
                <a:gd name="connsiteX5" fmla="*/ 7102 w 10106"/>
                <a:gd name="connsiteY5" fmla="*/ 6848 h 10000"/>
                <a:gd name="connsiteX6" fmla="*/ 10007 w 10106"/>
                <a:gd name="connsiteY6" fmla="*/ 5741 h 10000"/>
                <a:gd name="connsiteX7" fmla="*/ 9098 w 10106"/>
                <a:gd name="connsiteY7" fmla="*/ 143 h 10000"/>
                <a:gd name="connsiteX0" fmla="*/ 604 w 9569"/>
                <a:gd name="connsiteY0" fmla="*/ 0 h 10000"/>
                <a:gd name="connsiteX1" fmla="*/ 604 w 9569"/>
                <a:gd name="connsiteY1" fmla="*/ 0 h 10000"/>
                <a:gd name="connsiteX2" fmla="*/ 355 w 9569"/>
                <a:gd name="connsiteY2" fmla="*/ 5201 h 10000"/>
                <a:gd name="connsiteX3" fmla="*/ 2239 w 9569"/>
                <a:gd name="connsiteY3" fmla="*/ 6467 h 10000"/>
                <a:gd name="connsiteX4" fmla="*/ 4561 w 9569"/>
                <a:gd name="connsiteY4" fmla="*/ 9999 h 10000"/>
                <a:gd name="connsiteX5" fmla="*/ 7102 w 9569"/>
                <a:gd name="connsiteY5" fmla="*/ 6848 h 10000"/>
                <a:gd name="connsiteX6" fmla="*/ 9426 w 9569"/>
                <a:gd name="connsiteY6" fmla="*/ 5372 h 10000"/>
                <a:gd name="connsiteX7" fmla="*/ 9098 w 9569"/>
                <a:gd name="connsiteY7" fmla="*/ 143 h 10000"/>
                <a:gd name="connsiteX0" fmla="*/ 631 w 9620"/>
                <a:gd name="connsiteY0" fmla="*/ 0 h 10000"/>
                <a:gd name="connsiteX1" fmla="*/ 631 w 9620"/>
                <a:gd name="connsiteY1" fmla="*/ 0 h 10000"/>
                <a:gd name="connsiteX2" fmla="*/ 371 w 9620"/>
                <a:gd name="connsiteY2" fmla="*/ 5201 h 10000"/>
                <a:gd name="connsiteX3" fmla="*/ 2340 w 9620"/>
                <a:gd name="connsiteY3" fmla="*/ 6467 h 10000"/>
                <a:gd name="connsiteX4" fmla="*/ 4766 w 9620"/>
                <a:gd name="connsiteY4" fmla="*/ 9999 h 10000"/>
                <a:gd name="connsiteX5" fmla="*/ 7422 w 9620"/>
                <a:gd name="connsiteY5" fmla="*/ 6848 h 10000"/>
                <a:gd name="connsiteX6" fmla="*/ 9396 w 9620"/>
                <a:gd name="connsiteY6" fmla="*/ 5372 h 10000"/>
                <a:gd name="connsiteX7" fmla="*/ 9508 w 9620"/>
                <a:gd name="connsiteY7" fmla="*/ 143 h 10000"/>
                <a:gd name="connsiteX0" fmla="*/ 656 w 9906"/>
                <a:gd name="connsiteY0" fmla="*/ 594 h 10594"/>
                <a:gd name="connsiteX1" fmla="*/ 656 w 9906"/>
                <a:gd name="connsiteY1" fmla="*/ 594 h 10594"/>
                <a:gd name="connsiteX2" fmla="*/ 386 w 9906"/>
                <a:gd name="connsiteY2" fmla="*/ 5795 h 10594"/>
                <a:gd name="connsiteX3" fmla="*/ 2432 w 9906"/>
                <a:gd name="connsiteY3" fmla="*/ 7061 h 10594"/>
                <a:gd name="connsiteX4" fmla="*/ 4954 w 9906"/>
                <a:gd name="connsiteY4" fmla="*/ 10593 h 10594"/>
                <a:gd name="connsiteX5" fmla="*/ 7715 w 9906"/>
                <a:gd name="connsiteY5" fmla="*/ 7442 h 10594"/>
                <a:gd name="connsiteX6" fmla="*/ 9767 w 9906"/>
                <a:gd name="connsiteY6" fmla="*/ 5966 h 10594"/>
                <a:gd name="connsiteX7" fmla="*/ 9253 w 9906"/>
                <a:gd name="connsiteY7" fmla="*/ 0 h 1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06" h="10594">
                  <a:moveTo>
                    <a:pt x="656" y="594"/>
                  </a:moveTo>
                  <a:lnTo>
                    <a:pt x="656" y="594"/>
                  </a:lnTo>
                  <a:cubicBezTo>
                    <a:pt x="656" y="594"/>
                    <a:pt x="-619" y="4027"/>
                    <a:pt x="386" y="5795"/>
                  </a:cubicBezTo>
                  <a:cubicBezTo>
                    <a:pt x="1316" y="7668"/>
                    <a:pt x="1670" y="6261"/>
                    <a:pt x="2432" y="7061"/>
                  </a:cubicBezTo>
                  <a:cubicBezTo>
                    <a:pt x="3193" y="7861"/>
                    <a:pt x="4075" y="10530"/>
                    <a:pt x="4954" y="10593"/>
                  </a:cubicBezTo>
                  <a:cubicBezTo>
                    <a:pt x="5836" y="10656"/>
                    <a:pt x="7045" y="8459"/>
                    <a:pt x="7715" y="7442"/>
                  </a:cubicBezTo>
                  <a:cubicBezTo>
                    <a:pt x="8386" y="6425"/>
                    <a:pt x="9378" y="6899"/>
                    <a:pt x="9767" y="5966"/>
                  </a:cubicBezTo>
                  <a:cubicBezTo>
                    <a:pt x="10312" y="4296"/>
                    <a:pt x="9075" y="442"/>
                    <a:pt x="925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4" name="Freeform 46"/>
            <p:cNvSpPr>
              <a:spLocks/>
            </p:cNvSpPr>
            <p:nvPr/>
          </p:nvSpPr>
          <p:spPr bwMode="auto">
            <a:xfrm rot="120000">
              <a:off x="-1842504" y="2706452"/>
              <a:ext cx="600363" cy="172627"/>
            </a:xfrm>
            <a:custGeom>
              <a:avLst/>
              <a:gdLst>
                <a:gd name="T0" fmla="*/ 55 w 319"/>
                <a:gd name="T1" fmla="*/ 9 h 187"/>
                <a:gd name="T2" fmla="*/ 55 w 319"/>
                <a:gd name="T3" fmla="*/ 9 h 187"/>
                <a:gd name="T4" fmla="*/ 291 w 319"/>
                <a:gd name="T5" fmla="*/ 0 h 187"/>
                <a:gd name="T6" fmla="*/ 312 w 319"/>
                <a:gd name="T7" fmla="*/ 86 h 187"/>
                <a:gd name="T8" fmla="*/ 149 w 319"/>
                <a:gd name="T9" fmla="*/ 176 h 187"/>
                <a:gd name="T10" fmla="*/ 55 w 319"/>
                <a:gd name="T11" fmla="*/ 9 h 187"/>
                <a:gd name="connsiteX0" fmla="*/ 404 w 8496"/>
                <a:gd name="connsiteY0" fmla="*/ 481 h 8084"/>
                <a:gd name="connsiteX1" fmla="*/ 404 w 8496"/>
                <a:gd name="connsiteY1" fmla="*/ 481 h 8084"/>
                <a:gd name="connsiteX2" fmla="*/ 7802 w 8496"/>
                <a:gd name="connsiteY2" fmla="*/ 0 h 8084"/>
                <a:gd name="connsiteX3" fmla="*/ 8461 w 8496"/>
                <a:gd name="connsiteY3" fmla="*/ 4599 h 8084"/>
                <a:gd name="connsiteX4" fmla="*/ 4830 w 8496"/>
                <a:gd name="connsiteY4" fmla="*/ 7975 h 8084"/>
                <a:gd name="connsiteX5" fmla="*/ 404 w 8496"/>
                <a:gd name="connsiteY5" fmla="*/ 481 h 8084"/>
                <a:gd name="connsiteX0" fmla="*/ 996 w 9524"/>
                <a:gd name="connsiteY0" fmla="*/ 3262 h 9943"/>
                <a:gd name="connsiteX1" fmla="*/ 0 w 9524"/>
                <a:gd name="connsiteY1" fmla="*/ 595 h 9943"/>
                <a:gd name="connsiteX2" fmla="*/ 8707 w 9524"/>
                <a:gd name="connsiteY2" fmla="*/ 0 h 9943"/>
                <a:gd name="connsiteX3" fmla="*/ 9483 w 9524"/>
                <a:gd name="connsiteY3" fmla="*/ 5689 h 9943"/>
                <a:gd name="connsiteX4" fmla="*/ 5209 w 9524"/>
                <a:gd name="connsiteY4" fmla="*/ 9865 h 9943"/>
                <a:gd name="connsiteX5" fmla="*/ 996 w 9524"/>
                <a:gd name="connsiteY5" fmla="*/ 3262 h 9943"/>
                <a:gd name="connsiteX0" fmla="*/ 1046 w 10000"/>
                <a:gd name="connsiteY0" fmla="*/ 3281 h 10072"/>
                <a:gd name="connsiteX1" fmla="*/ 0 w 10000"/>
                <a:gd name="connsiteY1" fmla="*/ 598 h 10072"/>
                <a:gd name="connsiteX2" fmla="*/ 9142 w 10000"/>
                <a:gd name="connsiteY2" fmla="*/ 0 h 10072"/>
                <a:gd name="connsiteX3" fmla="*/ 9957 w 10000"/>
                <a:gd name="connsiteY3" fmla="*/ 5722 h 10072"/>
                <a:gd name="connsiteX4" fmla="*/ 5469 w 10000"/>
                <a:gd name="connsiteY4" fmla="*/ 9922 h 10072"/>
                <a:gd name="connsiteX5" fmla="*/ 2522 w 10000"/>
                <a:gd name="connsiteY5" fmla="*/ 8582 h 10072"/>
                <a:gd name="connsiteX6" fmla="*/ 1046 w 10000"/>
                <a:gd name="connsiteY6" fmla="*/ 3281 h 10072"/>
                <a:gd name="connsiteX0" fmla="*/ 1046 w 9594"/>
                <a:gd name="connsiteY0" fmla="*/ 3580 h 10342"/>
                <a:gd name="connsiteX1" fmla="*/ 0 w 9594"/>
                <a:gd name="connsiteY1" fmla="*/ 897 h 10342"/>
                <a:gd name="connsiteX2" fmla="*/ 9142 w 9594"/>
                <a:gd name="connsiteY2" fmla="*/ 299 h 10342"/>
                <a:gd name="connsiteX3" fmla="*/ 8131 w 9594"/>
                <a:gd name="connsiteY3" fmla="*/ 6469 h 10342"/>
                <a:gd name="connsiteX4" fmla="*/ 5469 w 9594"/>
                <a:gd name="connsiteY4" fmla="*/ 10221 h 10342"/>
                <a:gd name="connsiteX5" fmla="*/ 2522 w 9594"/>
                <a:gd name="connsiteY5" fmla="*/ 8881 h 10342"/>
                <a:gd name="connsiteX6" fmla="*/ 1046 w 9594"/>
                <a:gd name="connsiteY6" fmla="*/ 3580 h 10342"/>
                <a:gd name="connsiteX0" fmla="*/ 1090 w 9621"/>
                <a:gd name="connsiteY0" fmla="*/ 3193 h 9731"/>
                <a:gd name="connsiteX1" fmla="*/ 0 w 9621"/>
                <a:gd name="connsiteY1" fmla="*/ 598 h 9731"/>
                <a:gd name="connsiteX2" fmla="*/ 5882 w 9621"/>
                <a:gd name="connsiteY2" fmla="*/ 3976 h 9731"/>
                <a:gd name="connsiteX3" fmla="*/ 9529 w 9621"/>
                <a:gd name="connsiteY3" fmla="*/ 20 h 9731"/>
                <a:gd name="connsiteX4" fmla="*/ 8475 w 9621"/>
                <a:gd name="connsiteY4" fmla="*/ 5986 h 9731"/>
                <a:gd name="connsiteX5" fmla="*/ 5700 w 9621"/>
                <a:gd name="connsiteY5" fmla="*/ 9614 h 9731"/>
                <a:gd name="connsiteX6" fmla="*/ 2629 w 9621"/>
                <a:gd name="connsiteY6" fmla="*/ 8318 h 9731"/>
                <a:gd name="connsiteX7" fmla="*/ 1090 w 9621"/>
                <a:gd name="connsiteY7" fmla="*/ 3193 h 9731"/>
                <a:gd name="connsiteX0" fmla="*/ 288 w 9155"/>
                <a:gd name="connsiteY0" fmla="*/ 3280 h 9999"/>
                <a:gd name="connsiteX1" fmla="*/ 0 w 9155"/>
                <a:gd name="connsiteY1" fmla="*/ 3725 h 9999"/>
                <a:gd name="connsiteX2" fmla="*/ 5269 w 9155"/>
                <a:gd name="connsiteY2" fmla="*/ 4085 h 9999"/>
                <a:gd name="connsiteX3" fmla="*/ 9059 w 9155"/>
                <a:gd name="connsiteY3" fmla="*/ 20 h 9999"/>
                <a:gd name="connsiteX4" fmla="*/ 7964 w 9155"/>
                <a:gd name="connsiteY4" fmla="*/ 6150 h 9999"/>
                <a:gd name="connsiteX5" fmla="*/ 5080 w 9155"/>
                <a:gd name="connsiteY5" fmla="*/ 9879 h 9999"/>
                <a:gd name="connsiteX6" fmla="*/ 1888 w 9155"/>
                <a:gd name="connsiteY6" fmla="*/ 8547 h 9999"/>
                <a:gd name="connsiteX7" fmla="*/ 288 w 9155"/>
                <a:gd name="connsiteY7" fmla="*/ 3280 h 9999"/>
                <a:gd name="connsiteX0" fmla="*/ 315 w 10886"/>
                <a:gd name="connsiteY0" fmla="*/ 1515 h 8235"/>
                <a:gd name="connsiteX1" fmla="*/ 0 w 10886"/>
                <a:gd name="connsiteY1" fmla="*/ 1960 h 8235"/>
                <a:gd name="connsiteX2" fmla="*/ 5755 w 10886"/>
                <a:gd name="connsiteY2" fmla="*/ 2320 h 8235"/>
                <a:gd name="connsiteX3" fmla="*/ 10818 w 10886"/>
                <a:gd name="connsiteY3" fmla="*/ 33 h 8235"/>
                <a:gd name="connsiteX4" fmla="*/ 8699 w 10886"/>
                <a:gd name="connsiteY4" fmla="*/ 4386 h 8235"/>
                <a:gd name="connsiteX5" fmla="*/ 5549 w 10886"/>
                <a:gd name="connsiteY5" fmla="*/ 8115 h 8235"/>
                <a:gd name="connsiteX6" fmla="*/ 2062 w 10886"/>
                <a:gd name="connsiteY6" fmla="*/ 6783 h 8235"/>
                <a:gd name="connsiteX7" fmla="*/ 315 w 10886"/>
                <a:gd name="connsiteY7" fmla="*/ 1515 h 8235"/>
                <a:gd name="connsiteX0" fmla="*/ 289 w 10001"/>
                <a:gd name="connsiteY0" fmla="*/ 254 h 8414"/>
                <a:gd name="connsiteX1" fmla="*/ 0 w 10001"/>
                <a:gd name="connsiteY1" fmla="*/ 794 h 8414"/>
                <a:gd name="connsiteX2" fmla="*/ 5287 w 10001"/>
                <a:gd name="connsiteY2" fmla="*/ 1231 h 8414"/>
                <a:gd name="connsiteX3" fmla="*/ 9938 w 10001"/>
                <a:gd name="connsiteY3" fmla="*/ 76 h 8414"/>
                <a:gd name="connsiteX4" fmla="*/ 7991 w 10001"/>
                <a:gd name="connsiteY4" fmla="*/ 3740 h 8414"/>
                <a:gd name="connsiteX5" fmla="*/ 5097 w 10001"/>
                <a:gd name="connsiteY5" fmla="*/ 8268 h 8414"/>
                <a:gd name="connsiteX6" fmla="*/ 1894 w 10001"/>
                <a:gd name="connsiteY6" fmla="*/ 6651 h 8414"/>
                <a:gd name="connsiteX7" fmla="*/ 289 w 10001"/>
                <a:gd name="connsiteY7" fmla="*/ 254 h 8414"/>
                <a:gd name="connsiteX0" fmla="*/ 289 w 10081"/>
                <a:gd name="connsiteY0" fmla="*/ 404 h 9985"/>
                <a:gd name="connsiteX1" fmla="*/ 0 w 10081"/>
                <a:gd name="connsiteY1" fmla="*/ 1046 h 9985"/>
                <a:gd name="connsiteX2" fmla="*/ 5286 w 10081"/>
                <a:gd name="connsiteY2" fmla="*/ 1565 h 9985"/>
                <a:gd name="connsiteX3" fmla="*/ 9937 w 10081"/>
                <a:gd name="connsiteY3" fmla="*/ 192 h 9985"/>
                <a:gd name="connsiteX4" fmla="*/ 8839 w 10081"/>
                <a:gd name="connsiteY4" fmla="*/ 6482 h 9985"/>
                <a:gd name="connsiteX5" fmla="*/ 5096 w 10081"/>
                <a:gd name="connsiteY5" fmla="*/ 9928 h 9985"/>
                <a:gd name="connsiteX6" fmla="*/ 1894 w 10081"/>
                <a:gd name="connsiteY6" fmla="*/ 8007 h 9985"/>
                <a:gd name="connsiteX7" fmla="*/ 289 w 10081"/>
                <a:gd name="connsiteY7" fmla="*/ 404 h 9985"/>
                <a:gd name="connsiteX0" fmla="*/ 0 w 12082"/>
                <a:gd name="connsiteY0" fmla="*/ 4864 h 9999"/>
                <a:gd name="connsiteX1" fmla="*/ 2082 w 12082"/>
                <a:gd name="connsiteY1" fmla="*/ 1048 h 9999"/>
                <a:gd name="connsiteX2" fmla="*/ 7326 w 12082"/>
                <a:gd name="connsiteY2" fmla="*/ 1567 h 9999"/>
                <a:gd name="connsiteX3" fmla="*/ 11939 w 12082"/>
                <a:gd name="connsiteY3" fmla="*/ 192 h 9999"/>
                <a:gd name="connsiteX4" fmla="*/ 10850 w 12082"/>
                <a:gd name="connsiteY4" fmla="*/ 6492 h 9999"/>
                <a:gd name="connsiteX5" fmla="*/ 7137 w 12082"/>
                <a:gd name="connsiteY5" fmla="*/ 9943 h 9999"/>
                <a:gd name="connsiteX6" fmla="*/ 3961 w 12082"/>
                <a:gd name="connsiteY6" fmla="*/ 8019 h 9999"/>
                <a:gd name="connsiteX7" fmla="*/ 0 w 12082"/>
                <a:gd name="connsiteY7" fmla="*/ 4864 h 9999"/>
                <a:gd name="connsiteX0" fmla="*/ 0 w 12593"/>
                <a:gd name="connsiteY0" fmla="*/ 4864 h 10000"/>
                <a:gd name="connsiteX1" fmla="*/ 1723 w 12593"/>
                <a:gd name="connsiteY1" fmla="*/ 1048 h 10000"/>
                <a:gd name="connsiteX2" fmla="*/ 6064 w 12593"/>
                <a:gd name="connsiteY2" fmla="*/ 1567 h 10000"/>
                <a:gd name="connsiteX3" fmla="*/ 12551 w 12593"/>
                <a:gd name="connsiteY3" fmla="*/ 192 h 10000"/>
                <a:gd name="connsiteX4" fmla="*/ 8980 w 12593"/>
                <a:gd name="connsiteY4" fmla="*/ 6493 h 10000"/>
                <a:gd name="connsiteX5" fmla="*/ 5907 w 12593"/>
                <a:gd name="connsiteY5" fmla="*/ 9944 h 10000"/>
                <a:gd name="connsiteX6" fmla="*/ 3278 w 12593"/>
                <a:gd name="connsiteY6" fmla="*/ 8020 h 10000"/>
                <a:gd name="connsiteX7" fmla="*/ 0 w 12593"/>
                <a:gd name="connsiteY7" fmla="*/ 4864 h 10000"/>
                <a:gd name="connsiteX0" fmla="*/ 0 w 12648"/>
                <a:gd name="connsiteY0" fmla="*/ 4837 h 10001"/>
                <a:gd name="connsiteX1" fmla="*/ 1723 w 12648"/>
                <a:gd name="connsiteY1" fmla="*/ 1021 h 10001"/>
                <a:gd name="connsiteX2" fmla="*/ 6064 w 12648"/>
                <a:gd name="connsiteY2" fmla="*/ 1540 h 10001"/>
                <a:gd name="connsiteX3" fmla="*/ 12551 w 12648"/>
                <a:gd name="connsiteY3" fmla="*/ 165 h 10001"/>
                <a:gd name="connsiteX4" fmla="*/ 10048 w 12648"/>
                <a:gd name="connsiteY4" fmla="*/ 5971 h 10001"/>
                <a:gd name="connsiteX5" fmla="*/ 5907 w 12648"/>
                <a:gd name="connsiteY5" fmla="*/ 9917 h 10001"/>
                <a:gd name="connsiteX6" fmla="*/ 3278 w 12648"/>
                <a:gd name="connsiteY6" fmla="*/ 7993 h 10001"/>
                <a:gd name="connsiteX7" fmla="*/ 0 w 12648"/>
                <a:gd name="connsiteY7" fmla="*/ 4837 h 10001"/>
                <a:gd name="connsiteX0" fmla="*/ 0 w 12648"/>
                <a:gd name="connsiteY0" fmla="*/ 4837 h 12099"/>
                <a:gd name="connsiteX1" fmla="*/ 1723 w 12648"/>
                <a:gd name="connsiteY1" fmla="*/ 1021 h 12099"/>
                <a:gd name="connsiteX2" fmla="*/ 6064 w 12648"/>
                <a:gd name="connsiteY2" fmla="*/ 1540 h 12099"/>
                <a:gd name="connsiteX3" fmla="*/ 12551 w 12648"/>
                <a:gd name="connsiteY3" fmla="*/ 165 h 12099"/>
                <a:gd name="connsiteX4" fmla="*/ 10048 w 12648"/>
                <a:gd name="connsiteY4" fmla="*/ 5971 h 12099"/>
                <a:gd name="connsiteX5" fmla="*/ 6294 w 12648"/>
                <a:gd name="connsiteY5" fmla="*/ 12072 h 12099"/>
                <a:gd name="connsiteX6" fmla="*/ 3278 w 12648"/>
                <a:gd name="connsiteY6" fmla="*/ 7993 h 12099"/>
                <a:gd name="connsiteX7" fmla="*/ 0 w 12648"/>
                <a:gd name="connsiteY7" fmla="*/ 4837 h 12099"/>
                <a:gd name="connsiteX0" fmla="*/ 0 w 12648"/>
                <a:gd name="connsiteY0" fmla="*/ 4837 h 12291"/>
                <a:gd name="connsiteX1" fmla="*/ 1723 w 12648"/>
                <a:gd name="connsiteY1" fmla="*/ 1021 h 12291"/>
                <a:gd name="connsiteX2" fmla="*/ 6064 w 12648"/>
                <a:gd name="connsiteY2" fmla="*/ 1540 h 12291"/>
                <a:gd name="connsiteX3" fmla="*/ 12551 w 12648"/>
                <a:gd name="connsiteY3" fmla="*/ 165 h 12291"/>
                <a:gd name="connsiteX4" fmla="*/ 10048 w 12648"/>
                <a:gd name="connsiteY4" fmla="*/ 5971 h 12291"/>
                <a:gd name="connsiteX5" fmla="*/ 6294 w 12648"/>
                <a:gd name="connsiteY5" fmla="*/ 12072 h 12291"/>
                <a:gd name="connsiteX6" fmla="*/ 3278 w 12648"/>
                <a:gd name="connsiteY6" fmla="*/ 10138 h 12291"/>
                <a:gd name="connsiteX7" fmla="*/ 0 w 12648"/>
                <a:gd name="connsiteY7" fmla="*/ 4837 h 12291"/>
                <a:gd name="connsiteX0" fmla="*/ 0 w 12830"/>
                <a:gd name="connsiteY0" fmla="*/ 4997 h 12286"/>
                <a:gd name="connsiteX1" fmla="*/ 1723 w 12830"/>
                <a:gd name="connsiteY1" fmla="*/ 1181 h 12286"/>
                <a:gd name="connsiteX2" fmla="*/ 6064 w 12830"/>
                <a:gd name="connsiteY2" fmla="*/ 1700 h 12286"/>
                <a:gd name="connsiteX3" fmla="*/ 12551 w 12830"/>
                <a:gd name="connsiteY3" fmla="*/ 325 h 12286"/>
                <a:gd name="connsiteX4" fmla="*/ 11598 w 12830"/>
                <a:gd name="connsiteY4" fmla="*/ 8808 h 12286"/>
                <a:gd name="connsiteX5" fmla="*/ 6294 w 12830"/>
                <a:gd name="connsiteY5" fmla="*/ 12232 h 12286"/>
                <a:gd name="connsiteX6" fmla="*/ 3278 w 12830"/>
                <a:gd name="connsiteY6" fmla="*/ 10298 h 12286"/>
                <a:gd name="connsiteX7" fmla="*/ 0 w 12830"/>
                <a:gd name="connsiteY7" fmla="*/ 4997 h 12286"/>
                <a:gd name="connsiteX0" fmla="*/ 0 w 12943"/>
                <a:gd name="connsiteY0" fmla="*/ 4997 h 12286"/>
                <a:gd name="connsiteX1" fmla="*/ 1723 w 12943"/>
                <a:gd name="connsiteY1" fmla="*/ 1181 h 12286"/>
                <a:gd name="connsiteX2" fmla="*/ 6064 w 12943"/>
                <a:gd name="connsiteY2" fmla="*/ 1700 h 12286"/>
                <a:gd name="connsiteX3" fmla="*/ 12551 w 12943"/>
                <a:gd name="connsiteY3" fmla="*/ 325 h 12286"/>
                <a:gd name="connsiteX4" fmla="*/ 11598 w 12943"/>
                <a:gd name="connsiteY4" fmla="*/ 8808 h 12286"/>
                <a:gd name="connsiteX5" fmla="*/ 6294 w 12943"/>
                <a:gd name="connsiteY5" fmla="*/ 12232 h 12286"/>
                <a:gd name="connsiteX6" fmla="*/ 3278 w 12943"/>
                <a:gd name="connsiteY6" fmla="*/ 10298 h 12286"/>
                <a:gd name="connsiteX7" fmla="*/ 0 w 12943"/>
                <a:gd name="connsiteY7" fmla="*/ 4997 h 12286"/>
                <a:gd name="connsiteX0" fmla="*/ 0 w 12802"/>
                <a:gd name="connsiteY0" fmla="*/ 5234 h 12523"/>
                <a:gd name="connsiteX1" fmla="*/ 1723 w 12802"/>
                <a:gd name="connsiteY1" fmla="*/ 1418 h 12523"/>
                <a:gd name="connsiteX2" fmla="*/ 7999 w 12802"/>
                <a:gd name="connsiteY2" fmla="*/ 867 h 12523"/>
                <a:gd name="connsiteX3" fmla="*/ 12551 w 12802"/>
                <a:gd name="connsiteY3" fmla="*/ 562 h 12523"/>
                <a:gd name="connsiteX4" fmla="*/ 11598 w 12802"/>
                <a:gd name="connsiteY4" fmla="*/ 9045 h 12523"/>
                <a:gd name="connsiteX5" fmla="*/ 6294 w 12802"/>
                <a:gd name="connsiteY5" fmla="*/ 12469 h 12523"/>
                <a:gd name="connsiteX6" fmla="*/ 3278 w 12802"/>
                <a:gd name="connsiteY6" fmla="*/ 10535 h 12523"/>
                <a:gd name="connsiteX7" fmla="*/ 0 w 12802"/>
                <a:gd name="connsiteY7" fmla="*/ 5234 h 12523"/>
                <a:gd name="connsiteX0" fmla="*/ 0 w 12602"/>
                <a:gd name="connsiteY0" fmla="*/ 5370 h 12659"/>
                <a:gd name="connsiteX1" fmla="*/ 1723 w 12602"/>
                <a:gd name="connsiteY1" fmla="*/ 1554 h 12659"/>
                <a:gd name="connsiteX2" fmla="*/ 7999 w 12602"/>
                <a:gd name="connsiteY2" fmla="*/ 1003 h 12659"/>
                <a:gd name="connsiteX3" fmla="*/ 10782 w 12602"/>
                <a:gd name="connsiteY3" fmla="*/ 536 h 12659"/>
                <a:gd name="connsiteX4" fmla="*/ 12551 w 12602"/>
                <a:gd name="connsiteY4" fmla="*/ 698 h 12659"/>
                <a:gd name="connsiteX5" fmla="*/ 11598 w 12602"/>
                <a:gd name="connsiteY5" fmla="*/ 9181 h 12659"/>
                <a:gd name="connsiteX6" fmla="*/ 6294 w 12602"/>
                <a:gd name="connsiteY6" fmla="*/ 12605 h 12659"/>
                <a:gd name="connsiteX7" fmla="*/ 3278 w 12602"/>
                <a:gd name="connsiteY7" fmla="*/ 10671 h 12659"/>
                <a:gd name="connsiteX8" fmla="*/ 0 w 12602"/>
                <a:gd name="connsiteY8" fmla="*/ 5370 h 12659"/>
                <a:gd name="connsiteX0" fmla="*/ 0 w 12961"/>
                <a:gd name="connsiteY0" fmla="*/ 4835 h 12124"/>
                <a:gd name="connsiteX1" fmla="*/ 1723 w 12961"/>
                <a:gd name="connsiteY1" fmla="*/ 1019 h 12124"/>
                <a:gd name="connsiteX2" fmla="*/ 7999 w 12961"/>
                <a:gd name="connsiteY2" fmla="*/ 468 h 12124"/>
                <a:gd name="connsiteX3" fmla="*/ 10782 w 12961"/>
                <a:gd name="connsiteY3" fmla="*/ 1 h 12124"/>
                <a:gd name="connsiteX4" fmla="*/ 12938 w 12961"/>
                <a:gd name="connsiteY4" fmla="*/ 3387 h 12124"/>
                <a:gd name="connsiteX5" fmla="*/ 11598 w 12961"/>
                <a:gd name="connsiteY5" fmla="*/ 8646 h 12124"/>
                <a:gd name="connsiteX6" fmla="*/ 6294 w 12961"/>
                <a:gd name="connsiteY6" fmla="*/ 12070 h 12124"/>
                <a:gd name="connsiteX7" fmla="*/ 3278 w 12961"/>
                <a:gd name="connsiteY7" fmla="*/ 10136 h 12124"/>
                <a:gd name="connsiteX8" fmla="*/ 0 w 12961"/>
                <a:gd name="connsiteY8" fmla="*/ 4835 h 12124"/>
                <a:gd name="connsiteX0" fmla="*/ 0 w 14302"/>
                <a:gd name="connsiteY0" fmla="*/ 4835 h 12124"/>
                <a:gd name="connsiteX1" fmla="*/ 1723 w 14302"/>
                <a:gd name="connsiteY1" fmla="*/ 1019 h 12124"/>
                <a:gd name="connsiteX2" fmla="*/ 7999 w 14302"/>
                <a:gd name="connsiteY2" fmla="*/ 468 h 12124"/>
                <a:gd name="connsiteX3" fmla="*/ 10782 w 14302"/>
                <a:gd name="connsiteY3" fmla="*/ 1 h 12124"/>
                <a:gd name="connsiteX4" fmla="*/ 14295 w 14302"/>
                <a:gd name="connsiteY4" fmla="*/ 3387 h 12124"/>
                <a:gd name="connsiteX5" fmla="*/ 11598 w 14302"/>
                <a:gd name="connsiteY5" fmla="*/ 8646 h 12124"/>
                <a:gd name="connsiteX6" fmla="*/ 6294 w 14302"/>
                <a:gd name="connsiteY6" fmla="*/ 12070 h 12124"/>
                <a:gd name="connsiteX7" fmla="*/ 3278 w 14302"/>
                <a:gd name="connsiteY7" fmla="*/ 10136 h 12124"/>
                <a:gd name="connsiteX8" fmla="*/ 0 w 14302"/>
                <a:gd name="connsiteY8" fmla="*/ 4835 h 12124"/>
                <a:gd name="connsiteX0" fmla="*/ 0 w 13533"/>
                <a:gd name="connsiteY0" fmla="*/ 4835 h 12124"/>
                <a:gd name="connsiteX1" fmla="*/ 1723 w 13533"/>
                <a:gd name="connsiteY1" fmla="*/ 1019 h 12124"/>
                <a:gd name="connsiteX2" fmla="*/ 7999 w 13533"/>
                <a:gd name="connsiteY2" fmla="*/ 468 h 12124"/>
                <a:gd name="connsiteX3" fmla="*/ 10782 w 13533"/>
                <a:gd name="connsiteY3" fmla="*/ 1 h 12124"/>
                <a:gd name="connsiteX4" fmla="*/ 13521 w 13533"/>
                <a:gd name="connsiteY4" fmla="*/ 5537 h 12124"/>
                <a:gd name="connsiteX5" fmla="*/ 11598 w 13533"/>
                <a:gd name="connsiteY5" fmla="*/ 8646 h 12124"/>
                <a:gd name="connsiteX6" fmla="*/ 6294 w 13533"/>
                <a:gd name="connsiteY6" fmla="*/ 12070 h 12124"/>
                <a:gd name="connsiteX7" fmla="*/ 3278 w 13533"/>
                <a:gd name="connsiteY7" fmla="*/ 10136 h 12124"/>
                <a:gd name="connsiteX8" fmla="*/ 0 w 13533"/>
                <a:gd name="connsiteY8" fmla="*/ 4835 h 12124"/>
                <a:gd name="connsiteX0" fmla="*/ 0 w 13920"/>
                <a:gd name="connsiteY0" fmla="*/ 7522 h 12124"/>
                <a:gd name="connsiteX1" fmla="*/ 2110 w 13920"/>
                <a:gd name="connsiteY1" fmla="*/ 1019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8386 w 13920"/>
                <a:gd name="connsiteY2" fmla="*/ 468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124"/>
                <a:gd name="connsiteX1" fmla="*/ 3659 w 13920"/>
                <a:gd name="connsiteY1" fmla="*/ 482 h 12124"/>
                <a:gd name="connsiteX2" fmla="*/ 7805 w 13920"/>
                <a:gd name="connsiteY2" fmla="*/ 1005 h 12124"/>
                <a:gd name="connsiteX3" fmla="*/ 11169 w 13920"/>
                <a:gd name="connsiteY3" fmla="*/ 1 h 12124"/>
                <a:gd name="connsiteX4" fmla="*/ 13908 w 13920"/>
                <a:gd name="connsiteY4" fmla="*/ 5537 h 12124"/>
                <a:gd name="connsiteX5" fmla="*/ 11985 w 13920"/>
                <a:gd name="connsiteY5" fmla="*/ 8646 h 12124"/>
                <a:gd name="connsiteX6" fmla="*/ 6681 w 13920"/>
                <a:gd name="connsiteY6" fmla="*/ 12070 h 12124"/>
                <a:gd name="connsiteX7" fmla="*/ 3665 w 13920"/>
                <a:gd name="connsiteY7" fmla="*/ 10136 h 12124"/>
                <a:gd name="connsiteX8" fmla="*/ 0 w 13920"/>
                <a:gd name="connsiteY8" fmla="*/ 7522 h 12124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6681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20"/>
                <a:gd name="connsiteY0" fmla="*/ 7522 h 12412"/>
                <a:gd name="connsiteX1" fmla="*/ 3659 w 13920"/>
                <a:gd name="connsiteY1" fmla="*/ 482 h 12412"/>
                <a:gd name="connsiteX2" fmla="*/ 7805 w 13920"/>
                <a:gd name="connsiteY2" fmla="*/ 1005 h 12412"/>
                <a:gd name="connsiteX3" fmla="*/ 11169 w 13920"/>
                <a:gd name="connsiteY3" fmla="*/ 1 h 12412"/>
                <a:gd name="connsiteX4" fmla="*/ 13908 w 13920"/>
                <a:gd name="connsiteY4" fmla="*/ 5537 h 12412"/>
                <a:gd name="connsiteX5" fmla="*/ 11985 w 13920"/>
                <a:gd name="connsiteY5" fmla="*/ 8646 h 12412"/>
                <a:gd name="connsiteX6" fmla="*/ 8424 w 13920"/>
                <a:gd name="connsiteY6" fmla="*/ 12070 h 12412"/>
                <a:gd name="connsiteX7" fmla="*/ 2890 w 13920"/>
                <a:gd name="connsiteY7" fmla="*/ 11211 h 12412"/>
                <a:gd name="connsiteX8" fmla="*/ 0 w 13920"/>
                <a:gd name="connsiteY8" fmla="*/ 7522 h 12412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805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3659 w 13960"/>
                <a:gd name="connsiteY1" fmla="*/ 482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2450"/>
                <a:gd name="connsiteX1" fmla="*/ 2109 w 13960"/>
                <a:gd name="connsiteY1" fmla="*/ 2095 h 12450"/>
                <a:gd name="connsiteX2" fmla="*/ 7224 w 13960"/>
                <a:gd name="connsiteY2" fmla="*/ 1005 h 12450"/>
                <a:gd name="connsiteX3" fmla="*/ 11169 w 13960"/>
                <a:gd name="connsiteY3" fmla="*/ 1 h 12450"/>
                <a:gd name="connsiteX4" fmla="*/ 13908 w 13960"/>
                <a:gd name="connsiteY4" fmla="*/ 5537 h 12450"/>
                <a:gd name="connsiteX5" fmla="*/ 12566 w 13960"/>
                <a:gd name="connsiteY5" fmla="*/ 8110 h 12450"/>
                <a:gd name="connsiteX6" fmla="*/ 8424 w 13960"/>
                <a:gd name="connsiteY6" fmla="*/ 12070 h 12450"/>
                <a:gd name="connsiteX7" fmla="*/ 2890 w 13960"/>
                <a:gd name="connsiteY7" fmla="*/ 11211 h 12450"/>
                <a:gd name="connsiteX8" fmla="*/ 0 w 13960"/>
                <a:gd name="connsiteY8" fmla="*/ 7522 h 12450"/>
                <a:gd name="connsiteX0" fmla="*/ 0 w 13960"/>
                <a:gd name="connsiteY0" fmla="*/ 7522 h 13955"/>
                <a:gd name="connsiteX1" fmla="*/ 2109 w 13960"/>
                <a:gd name="connsiteY1" fmla="*/ 2095 h 13955"/>
                <a:gd name="connsiteX2" fmla="*/ 7224 w 13960"/>
                <a:gd name="connsiteY2" fmla="*/ 1005 h 13955"/>
                <a:gd name="connsiteX3" fmla="*/ 11169 w 13960"/>
                <a:gd name="connsiteY3" fmla="*/ 1 h 13955"/>
                <a:gd name="connsiteX4" fmla="*/ 13908 w 13960"/>
                <a:gd name="connsiteY4" fmla="*/ 5537 h 13955"/>
                <a:gd name="connsiteX5" fmla="*/ 12566 w 13960"/>
                <a:gd name="connsiteY5" fmla="*/ 8110 h 13955"/>
                <a:gd name="connsiteX6" fmla="*/ 8424 w 13960"/>
                <a:gd name="connsiteY6" fmla="*/ 12070 h 13955"/>
                <a:gd name="connsiteX7" fmla="*/ 3858 w 13960"/>
                <a:gd name="connsiteY7" fmla="*/ 13361 h 13955"/>
                <a:gd name="connsiteX8" fmla="*/ 0 w 13960"/>
                <a:gd name="connsiteY8" fmla="*/ 7522 h 13955"/>
                <a:gd name="connsiteX0" fmla="*/ 0 w 13960"/>
                <a:gd name="connsiteY0" fmla="*/ 7522 h 23419"/>
                <a:gd name="connsiteX1" fmla="*/ 2109 w 13960"/>
                <a:gd name="connsiteY1" fmla="*/ 2095 h 23419"/>
                <a:gd name="connsiteX2" fmla="*/ 7224 w 13960"/>
                <a:gd name="connsiteY2" fmla="*/ 1005 h 23419"/>
                <a:gd name="connsiteX3" fmla="*/ 11169 w 13960"/>
                <a:gd name="connsiteY3" fmla="*/ 1 h 23419"/>
                <a:gd name="connsiteX4" fmla="*/ 13908 w 13960"/>
                <a:gd name="connsiteY4" fmla="*/ 5537 h 23419"/>
                <a:gd name="connsiteX5" fmla="*/ 12566 w 13960"/>
                <a:gd name="connsiteY5" fmla="*/ 8110 h 23419"/>
                <a:gd name="connsiteX6" fmla="*/ 11136 w 13960"/>
                <a:gd name="connsiteY6" fmla="*/ 23361 h 23419"/>
                <a:gd name="connsiteX7" fmla="*/ 3858 w 13960"/>
                <a:gd name="connsiteY7" fmla="*/ 13361 h 23419"/>
                <a:gd name="connsiteX8" fmla="*/ 0 w 13960"/>
                <a:gd name="connsiteY8" fmla="*/ 7522 h 23419"/>
                <a:gd name="connsiteX0" fmla="*/ 0 w 13960"/>
                <a:gd name="connsiteY0" fmla="*/ 7522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7522 h 15138"/>
                <a:gd name="connsiteX0" fmla="*/ 0 w 13960"/>
                <a:gd name="connsiteY0" fmla="*/ 4833 h 15138"/>
                <a:gd name="connsiteX1" fmla="*/ 2109 w 13960"/>
                <a:gd name="connsiteY1" fmla="*/ 2095 h 15138"/>
                <a:gd name="connsiteX2" fmla="*/ 7224 w 13960"/>
                <a:gd name="connsiteY2" fmla="*/ 1005 h 15138"/>
                <a:gd name="connsiteX3" fmla="*/ 11169 w 13960"/>
                <a:gd name="connsiteY3" fmla="*/ 1 h 15138"/>
                <a:gd name="connsiteX4" fmla="*/ 13908 w 13960"/>
                <a:gd name="connsiteY4" fmla="*/ 5537 h 15138"/>
                <a:gd name="connsiteX5" fmla="*/ 12566 w 13960"/>
                <a:gd name="connsiteY5" fmla="*/ 8110 h 15138"/>
                <a:gd name="connsiteX6" fmla="*/ 8812 w 13960"/>
                <a:gd name="connsiteY6" fmla="*/ 14752 h 15138"/>
                <a:gd name="connsiteX7" fmla="*/ 3858 w 13960"/>
                <a:gd name="connsiteY7" fmla="*/ 13361 h 15138"/>
                <a:gd name="connsiteX8" fmla="*/ 0 w 13960"/>
                <a:gd name="connsiteY8" fmla="*/ 4833 h 15138"/>
                <a:gd name="connsiteX0" fmla="*/ 0 w 13613"/>
                <a:gd name="connsiteY0" fmla="*/ 4833 h 15138"/>
                <a:gd name="connsiteX1" fmla="*/ 2109 w 13613"/>
                <a:gd name="connsiteY1" fmla="*/ 2095 h 15138"/>
                <a:gd name="connsiteX2" fmla="*/ 7224 w 13613"/>
                <a:gd name="connsiteY2" fmla="*/ 1005 h 15138"/>
                <a:gd name="connsiteX3" fmla="*/ 11169 w 13613"/>
                <a:gd name="connsiteY3" fmla="*/ 1 h 15138"/>
                <a:gd name="connsiteX4" fmla="*/ 13521 w 13613"/>
                <a:gd name="connsiteY4" fmla="*/ 3386 h 15138"/>
                <a:gd name="connsiteX5" fmla="*/ 12566 w 13613"/>
                <a:gd name="connsiteY5" fmla="*/ 8110 h 15138"/>
                <a:gd name="connsiteX6" fmla="*/ 8812 w 13613"/>
                <a:gd name="connsiteY6" fmla="*/ 14752 h 15138"/>
                <a:gd name="connsiteX7" fmla="*/ 3858 w 13613"/>
                <a:gd name="connsiteY7" fmla="*/ 13361 h 15138"/>
                <a:gd name="connsiteX8" fmla="*/ 0 w 13613"/>
                <a:gd name="connsiteY8" fmla="*/ 4833 h 15138"/>
                <a:gd name="connsiteX0" fmla="*/ 0 w 13613"/>
                <a:gd name="connsiteY0" fmla="*/ 4833 h 13975"/>
                <a:gd name="connsiteX1" fmla="*/ 2109 w 13613"/>
                <a:gd name="connsiteY1" fmla="*/ 2095 h 13975"/>
                <a:gd name="connsiteX2" fmla="*/ 7224 w 13613"/>
                <a:gd name="connsiteY2" fmla="*/ 1005 h 13975"/>
                <a:gd name="connsiteX3" fmla="*/ 11169 w 13613"/>
                <a:gd name="connsiteY3" fmla="*/ 1 h 13975"/>
                <a:gd name="connsiteX4" fmla="*/ 13521 w 13613"/>
                <a:gd name="connsiteY4" fmla="*/ 3386 h 13975"/>
                <a:gd name="connsiteX5" fmla="*/ 12566 w 13613"/>
                <a:gd name="connsiteY5" fmla="*/ 8110 h 13975"/>
                <a:gd name="connsiteX6" fmla="*/ 7884 w 13613"/>
                <a:gd name="connsiteY6" fmla="*/ 12175 h 13975"/>
                <a:gd name="connsiteX7" fmla="*/ 3858 w 13613"/>
                <a:gd name="connsiteY7" fmla="*/ 13361 h 13975"/>
                <a:gd name="connsiteX8" fmla="*/ 0 w 13613"/>
                <a:gd name="connsiteY8" fmla="*/ 4833 h 13975"/>
                <a:gd name="connsiteX0" fmla="*/ 0 w 13613"/>
                <a:gd name="connsiteY0" fmla="*/ 4833 h 12371"/>
                <a:gd name="connsiteX1" fmla="*/ 2109 w 13613"/>
                <a:gd name="connsiteY1" fmla="*/ 2095 h 12371"/>
                <a:gd name="connsiteX2" fmla="*/ 7224 w 13613"/>
                <a:gd name="connsiteY2" fmla="*/ 1005 h 12371"/>
                <a:gd name="connsiteX3" fmla="*/ 11169 w 13613"/>
                <a:gd name="connsiteY3" fmla="*/ 1 h 12371"/>
                <a:gd name="connsiteX4" fmla="*/ 13521 w 13613"/>
                <a:gd name="connsiteY4" fmla="*/ 3386 h 12371"/>
                <a:gd name="connsiteX5" fmla="*/ 12566 w 13613"/>
                <a:gd name="connsiteY5" fmla="*/ 8110 h 12371"/>
                <a:gd name="connsiteX6" fmla="*/ 7884 w 13613"/>
                <a:gd name="connsiteY6" fmla="*/ 12175 h 12371"/>
                <a:gd name="connsiteX7" fmla="*/ 4631 w 13613"/>
                <a:gd name="connsiteY7" fmla="*/ 10781 h 12371"/>
                <a:gd name="connsiteX8" fmla="*/ 0 w 13613"/>
                <a:gd name="connsiteY8" fmla="*/ 4833 h 12371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21"/>
                <a:gd name="connsiteY0" fmla="*/ 4833 h 12340"/>
                <a:gd name="connsiteX1" fmla="*/ 2109 w 13521"/>
                <a:gd name="connsiteY1" fmla="*/ 2095 h 12340"/>
                <a:gd name="connsiteX2" fmla="*/ 7224 w 13521"/>
                <a:gd name="connsiteY2" fmla="*/ 1005 h 12340"/>
                <a:gd name="connsiteX3" fmla="*/ 11169 w 13521"/>
                <a:gd name="connsiteY3" fmla="*/ 1 h 12340"/>
                <a:gd name="connsiteX4" fmla="*/ 13521 w 13521"/>
                <a:gd name="connsiteY4" fmla="*/ 3386 h 12340"/>
                <a:gd name="connsiteX5" fmla="*/ 11019 w 13521"/>
                <a:gd name="connsiteY5" fmla="*/ 8540 h 12340"/>
                <a:gd name="connsiteX6" fmla="*/ 7884 w 13521"/>
                <a:gd name="connsiteY6" fmla="*/ 12175 h 12340"/>
                <a:gd name="connsiteX7" fmla="*/ 4631 w 13521"/>
                <a:gd name="connsiteY7" fmla="*/ 10781 h 12340"/>
                <a:gd name="connsiteX8" fmla="*/ 0 w 13521"/>
                <a:gd name="connsiteY8" fmla="*/ 4833 h 12340"/>
                <a:gd name="connsiteX0" fmla="*/ 0 w 13530"/>
                <a:gd name="connsiteY0" fmla="*/ 4833 h 12834"/>
                <a:gd name="connsiteX1" fmla="*/ 2109 w 13530"/>
                <a:gd name="connsiteY1" fmla="*/ 2095 h 12834"/>
                <a:gd name="connsiteX2" fmla="*/ 7224 w 13530"/>
                <a:gd name="connsiteY2" fmla="*/ 1005 h 12834"/>
                <a:gd name="connsiteX3" fmla="*/ 11169 w 13530"/>
                <a:gd name="connsiteY3" fmla="*/ 1 h 12834"/>
                <a:gd name="connsiteX4" fmla="*/ 13521 w 13530"/>
                <a:gd name="connsiteY4" fmla="*/ 3386 h 12834"/>
                <a:gd name="connsiteX5" fmla="*/ 10246 w 13530"/>
                <a:gd name="connsiteY5" fmla="*/ 10686 h 12834"/>
                <a:gd name="connsiteX6" fmla="*/ 7884 w 13530"/>
                <a:gd name="connsiteY6" fmla="*/ 12175 h 12834"/>
                <a:gd name="connsiteX7" fmla="*/ 4631 w 13530"/>
                <a:gd name="connsiteY7" fmla="*/ 10781 h 12834"/>
                <a:gd name="connsiteX8" fmla="*/ 0 w 13530"/>
                <a:gd name="connsiteY8" fmla="*/ 4833 h 12834"/>
                <a:gd name="connsiteX0" fmla="*/ 0 w 13530"/>
                <a:gd name="connsiteY0" fmla="*/ 4833 h 12188"/>
                <a:gd name="connsiteX1" fmla="*/ 2109 w 13530"/>
                <a:gd name="connsiteY1" fmla="*/ 2095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3000 w 13530"/>
                <a:gd name="connsiteY1" fmla="*/ 1110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644 w 13530"/>
                <a:gd name="connsiteY1" fmla="*/ 2588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0 w 13530"/>
                <a:gd name="connsiteY0" fmla="*/ 4833 h 12188"/>
                <a:gd name="connsiteX1" fmla="*/ 2822 w 13530"/>
                <a:gd name="connsiteY1" fmla="*/ 1603 h 12188"/>
                <a:gd name="connsiteX2" fmla="*/ 7224 w 13530"/>
                <a:gd name="connsiteY2" fmla="*/ 1005 h 12188"/>
                <a:gd name="connsiteX3" fmla="*/ 11169 w 13530"/>
                <a:gd name="connsiteY3" fmla="*/ 1 h 12188"/>
                <a:gd name="connsiteX4" fmla="*/ 13521 w 13530"/>
                <a:gd name="connsiteY4" fmla="*/ 3386 h 12188"/>
                <a:gd name="connsiteX5" fmla="*/ 10246 w 13530"/>
                <a:gd name="connsiteY5" fmla="*/ 10686 h 12188"/>
                <a:gd name="connsiteX6" fmla="*/ 7884 w 13530"/>
                <a:gd name="connsiteY6" fmla="*/ 12175 h 12188"/>
                <a:gd name="connsiteX7" fmla="*/ 4631 w 13530"/>
                <a:gd name="connsiteY7" fmla="*/ 10781 h 12188"/>
                <a:gd name="connsiteX8" fmla="*/ 0 w 13530"/>
                <a:gd name="connsiteY8" fmla="*/ 4833 h 12188"/>
                <a:gd name="connsiteX0" fmla="*/ 8 w 13538"/>
                <a:gd name="connsiteY0" fmla="*/ 4833 h 12175"/>
                <a:gd name="connsiteX1" fmla="*/ 2830 w 13538"/>
                <a:gd name="connsiteY1" fmla="*/ 1603 h 12175"/>
                <a:gd name="connsiteX2" fmla="*/ 7232 w 13538"/>
                <a:gd name="connsiteY2" fmla="*/ 1005 h 12175"/>
                <a:gd name="connsiteX3" fmla="*/ 11177 w 13538"/>
                <a:gd name="connsiteY3" fmla="*/ 1 h 12175"/>
                <a:gd name="connsiteX4" fmla="*/ 13529 w 13538"/>
                <a:gd name="connsiteY4" fmla="*/ 3386 h 12175"/>
                <a:gd name="connsiteX5" fmla="*/ 10254 w 13538"/>
                <a:gd name="connsiteY5" fmla="*/ 10686 h 12175"/>
                <a:gd name="connsiteX6" fmla="*/ 7892 w 13538"/>
                <a:gd name="connsiteY6" fmla="*/ 12175 h 12175"/>
                <a:gd name="connsiteX7" fmla="*/ 4639 w 13538"/>
                <a:gd name="connsiteY7" fmla="*/ 10781 h 12175"/>
                <a:gd name="connsiteX8" fmla="*/ 2326 w 13538"/>
                <a:gd name="connsiteY8" fmla="*/ 5198 h 12175"/>
                <a:gd name="connsiteX9" fmla="*/ 8 w 13538"/>
                <a:gd name="connsiteY9" fmla="*/ 4833 h 12175"/>
                <a:gd name="connsiteX0" fmla="*/ 8 w 13534"/>
                <a:gd name="connsiteY0" fmla="*/ 4833 h 12175"/>
                <a:gd name="connsiteX1" fmla="*/ 2830 w 13534"/>
                <a:gd name="connsiteY1" fmla="*/ 1603 h 12175"/>
                <a:gd name="connsiteX2" fmla="*/ 7232 w 13534"/>
                <a:gd name="connsiteY2" fmla="*/ 1005 h 12175"/>
                <a:gd name="connsiteX3" fmla="*/ 11177 w 13534"/>
                <a:gd name="connsiteY3" fmla="*/ 1 h 12175"/>
                <a:gd name="connsiteX4" fmla="*/ 13529 w 13534"/>
                <a:gd name="connsiteY4" fmla="*/ 3386 h 12175"/>
                <a:gd name="connsiteX5" fmla="*/ 11766 w 13534"/>
                <a:gd name="connsiteY5" fmla="*/ 3224 h 12175"/>
                <a:gd name="connsiteX6" fmla="*/ 10254 w 13534"/>
                <a:gd name="connsiteY6" fmla="*/ 10686 h 12175"/>
                <a:gd name="connsiteX7" fmla="*/ 7892 w 13534"/>
                <a:gd name="connsiteY7" fmla="*/ 12175 h 12175"/>
                <a:gd name="connsiteX8" fmla="*/ 4639 w 13534"/>
                <a:gd name="connsiteY8" fmla="*/ 10781 h 12175"/>
                <a:gd name="connsiteX9" fmla="*/ 2326 w 13534"/>
                <a:gd name="connsiteY9" fmla="*/ 5198 h 12175"/>
                <a:gd name="connsiteX10" fmla="*/ 8 w 13534"/>
                <a:gd name="connsiteY10" fmla="*/ 4833 h 12175"/>
                <a:gd name="connsiteX0" fmla="*/ 8 w 14600"/>
                <a:gd name="connsiteY0" fmla="*/ 4833 h 12175"/>
                <a:gd name="connsiteX1" fmla="*/ 2830 w 14600"/>
                <a:gd name="connsiteY1" fmla="*/ 1603 h 12175"/>
                <a:gd name="connsiteX2" fmla="*/ 7232 w 14600"/>
                <a:gd name="connsiteY2" fmla="*/ 1005 h 12175"/>
                <a:gd name="connsiteX3" fmla="*/ 11177 w 14600"/>
                <a:gd name="connsiteY3" fmla="*/ 1 h 12175"/>
                <a:gd name="connsiteX4" fmla="*/ 14598 w 14600"/>
                <a:gd name="connsiteY4" fmla="*/ 2894 h 12175"/>
                <a:gd name="connsiteX5" fmla="*/ 11766 w 14600"/>
                <a:gd name="connsiteY5" fmla="*/ 3224 h 12175"/>
                <a:gd name="connsiteX6" fmla="*/ 10254 w 14600"/>
                <a:gd name="connsiteY6" fmla="*/ 10686 h 12175"/>
                <a:gd name="connsiteX7" fmla="*/ 7892 w 14600"/>
                <a:gd name="connsiteY7" fmla="*/ 12175 h 12175"/>
                <a:gd name="connsiteX8" fmla="*/ 4639 w 14600"/>
                <a:gd name="connsiteY8" fmla="*/ 10781 h 12175"/>
                <a:gd name="connsiteX9" fmla="*/ 2326 w 14600"/>
                <a:gd name="connsiteY9" fmla="*/ 5198 h 12175"/>
                <a:gd name="connsiteX10" fmla="*/ 8 w 14600"/>
                <a:gd name="connsiteY10" fmla="*/ 4833 h 12175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254 w 14616"/>
                <a:gd name="connsiteY6" fmla="*/ 10686 h 12175"/>
                <a:gd name="connsiteX7" fmla="*/ 7892 w 14616"/>
                <a:gd name="connsiteY7" fmla="*/ 12175 h 12175"/>
                <a:gd name="connsiteX8" fmla="*/ 4639 w 14616"/>
                <a:gd name="connsiteY8" fmla="*/ 10781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16"/>
                <a:gd name="connsiteY0" fmla="*/ 4833 h 12279"/>
                <a:gd name="connsiteX1" fmla="*/ 2830 w 14616"/>
                <a:gd name="connsiteY1" fmla="*/ 1603 h 12279"/>
                <a:gd name="connsiteX2" fmla="*/ 7232 w 14616"/>
                <a:gd name="connsiteY2" fmla="*/ 1005 h 12279"/>
                <a:gd name="connsiteX3" fmla="*/ 11177 w 14616"/>
                <a:gd name="connsiteY3" fmla="*/ 1 h 12279"/>
                <a:gd name="connsiteX4" fmla="*/ 14598 w 14616"/>
                <a:gd name="connsiteY4" fmla="*/ 2894 h 12279"/>
                <a:gd name="connsiteX5" fmla="*/ 12478 w 14616"/>
                <a:gd name="connsiteY5" fmla="*/ 3224 h 12279"/>
                <a:gd name="connsiteX6" fmla="*/ 10254 w 14616"/>
                <a:gd name="connsiteY6" fmla="*/ 10686 h 12279"/>
                <a:gd name="connsiteX7" fmla="*/ 7892 w 14616"/>
                <a:gd name="connsiteY7" fmla="*/ 12175 h 12279"/>
                <a:gd name="connsiteX8" fmla="*/ 4639 w 14616"/>
                <a:gd name="connsiteY8" fmla="*/ 8384 h 12279"/>
                <a:gd name="connsiteX9" fmla="*/ 2326 w 14616"/>
                <a:gd name="connsiteY9" fmla="*/ 5198 h 12279"/>
                <a:gd name="connsiteX10" fmla="*/ 8 w 14616"/>
                <a:gd name="connsiteY10" fmla="*/ 4833 h 12279"/>
                <a:gd name="connsiteX0" fmla="*/ 8 w 14616"/>
                <a:gd name="connsiteY0" fmla="*/ 4833 h 12175"/>
                <a:gd name="connsiteX1" fmla="*/ 2830 w 14616"/>
                <a:gd name="connsiteY1" fmla="*/ 1603 h 12175"/>
                <a:gd name="connsiteX2" fmla="*/ 7232 w 14616"/>
                <a:gd name="connsiteY2" fmla="*/ 1005 h 12175"/>
                <a:gd name="connsiteX3" fmla="*/ 11177 w 14616"/>
                <a:gd name="connsiteY3" fmla="*/ 1 h 12175"/>
                <a:gd name="connsiteX4" fmla="*/ 14598 w 14616"/>
                <a:gd name="connsiteY4" fmla="*/ 2894 h 12175"/>
                <a:gd name="connsiteX5" fmla="*/ 12478 w 14616"/>
                <a:gd name="connsiteY5" fmla="*/ 3224 h 12175"/>
                <a:gd name="connsiteX6" fmla="*/ 10832 w 14616"/>
                <a:gd name="connsiteY6" fmla="*/ 8289 h 12175"/>
                <a:gd name="connsiteX7" fmla="*/ 7892 w 14616"/>
                <a:gd name="connsiteY7" fmla="*/ 12175 h 12175"/>
                <a:gd name="connsiteX8" fmla="*/ 4639 w 14616"/>
                <a:gd name="connsiteY8" fmla="*/ 8384 h 12175"/>
                <a:gd name="connsiteX9" fmla="*/ 2326 w 14616"/>
                <a:gd name="connsiteY9" fmla="*/ 5198 h 12175"/>
                <a:gd name="connsiteX10" fmla="*/ 8 w 14616"/>
                <a:gd name="connsiteY10" fmla="*/ 4833 h 12175"/>
                <a:gd name="connsiteX0" fmla="*/ 8 w 14623"/>
                <a:gd name="connsiteY0" fmla="*/ 4833 h 12175"/>
                <a:gd name="connsiteX1" fmla="*/ 2830 w 14623"/>
                <a:gd name="connsiteY1" fmla="*/ 1603 h 12175"/>
                <a:gd name="connsiteX2" fmla="*/ 7232 w 14623"/>
                <a:gd name="connsiteY2" fmla="*/ 1005 h 12175"/>
                <a:gd name="connsiteX3" fmla="*/ 11177 w 14623"/>
                <a:gd name="connsiteY3" fmla="*/ 1 h 12175"/>
                <a:gd name="connsiteX4" fmla="*/ 14598 w 14623"/>
                <a:gd name="connsiteY4" fmla="*/ 2894 h 12175"/>
                <a:gd name="connsiteX5" fmla="*/ 12478 w 14623"/>
                <a:gd name="connsiteY5" fmla="*/ 3224 h 12175"/>
                <a:gd name="connsiteX6" fmla="*/ 7892 w 14623"/>
                <a:gd name="connsiteY6" fmla="*/ 12175 h 12175"/>
                <a:gd name="connsiteX7" fmla="*/ 4639 w 14623"/>
                <a:gd name="connsiteY7" fmla="*/ 8384 h 12175"/>
                <a:gd name="connsiteX8" fmla="*/ 2326 w 14623"/>
                <a:gd name="connsiteY8" fmla="*/ 5198 h 12175"/>
                <a:gd name="connsiteX9" fmla="*/ 8 w 14623"/>
                <a:gd name="connsiteY9" fmla="*/ 4833 h 1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623" h="12175">
                  <a:moveTo>
                    <a:pt x="8" y="4833"/>
                  </a:moveTo>
                  <a:lnTo>
                    <a:pt x="2830" y="1603"/>
                  </a:lnTo>
                  <a:cubicBezTo>
                    <a:pt x="3437" y="833"/>
                    <a:pt x="5872" y="1149"/>
                    <a:pt x="7232" y="1005"/>
                  </a:cubicBezTo>
                  <a:cubicBezTo>
                    <a:pt x="8806" y="835"/>
                    <a:pt x="10418" y="52"/>
                    <a:pt x="11177" y="1"/>
                  </a:cubicBezTo>
                  <a:cubicBezTo>
                    <a:pt x="11936" y="-50"/>
                    <a:pt x="14381" y="2357"/>
                    <a:pt x="14598" y="2894"/>
                  </a:cubicBezTo>
                  <a:cubicBezTo>
                    <a:pt x="14815" y="3431"/>
                    <a:pt x="13596" y="1677"/>
                    <a:pt x="12478" y="3224"/>
                  </a:cubicBezTo>
                  <a:cubicBezTo>
                    <a:pt x="11360" y="4771"/>
                    <a:pt x="9199" y="11315"/>
                    <a:pt x="7892" y="12175"/>
                  </a:cubicBezTo>
                  <a:cubicBezTo>
                    <a:pt x="6860" y="12191"/>
                    <a:pt x="5626" y="9054"/>
                    <a:pt x="4639" y="8384"/>
                  </a:cubicBezTo>
                  <a:cubicBezTo>
                    <a:pt x="3652" y="7714"/>
                    <a:pt x="3098" y="6189"/>
                    <a:pt x="2326" y="5198"/>
                  </a:cubicBezTo>
                  <a:cubicBezTo>
                    <a:pt x="1554" y="4207"/>
                    <a:pt x="-135" y="5925"/>
                    <a:pt x="8" y="4833"/>
                  </a:cubicBezTo>
                  <a:close/>
                </a:path>
              </a:pathLst>
            </a:custGeom>
            <a:solidFill>
              <a:srgbClr val="F58612"/>
            </a:solidFill>
            <a:ln w="254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5" name="Freeform 49"/>
            <p:cNvSpPr>
              <a:spLocks/>
            </p:cNvSpPr>
            <p:nvPr/>
          </p:nvSpPr>
          <p:spPr bwMode="auto">
            <a:xfrm rot="21000048">
              <a:off x="-1451013" y="1935095"/>
              <a:ext cx="403226" cy="260454"/>
            </a:xfrm>
            <a:custGeom>
              <a:avLst/>
              <a:gdLst>
                <a:gd name="T0" fmla="*/ 0 w 285"/>
                <a:gd name="T1" fmla="*/ 92 h 193"/>
                <a:gd name="T2" fmla="*/ 0 w 285"/>
                <a:gd name="T3" fmla="*/ 92 h 193"/>
                <a:gd name="T4" fmla="*/ 285 w 285"/>
                <a:gd name="T5" fmla="*/ 156 h 193"/>
                <a:gd name="T6" fmla="*/ 0 w 285"/>
                <a:gd name="T7" fmla="*/ 9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193">
                  <a:moveTo>
                    <a:pt x="0" y="92"/>
                  </a:moveTo>
                  <a:lnTo>
                    <a:pt x="0" y="92"/>
                  </a:lnTo>
                  <a:cubicBezTo>
                    <a:pt x="0" y="92"/>
                    <a:pt x="123" y="0"/>
                    <a:pt x="285" y="156"/>
                  </a:cubicBezTo>
                  <a:cubicBezTo>
                    <a:pt x="285" y="156"/>
                    <a:pt x="100" y="193"/>
                    <a:pt x="0" y="92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auto">
            <a:xfrm rot="487021">
              <a:off x="-2078077" y="1956295"/>
              <a:ext cx="393701" cy="258941"/>
            </a:xfrm>
            <a:custGeom>
              <a:avLst/>
              <a:gdLst>
                <a:gd name="T0" fmla="*/ 278 w 278"/>
                <a:gd name="T1" fmla="*/ 98 h 209"/>
                <a:gd name="T2" fmla="*/ 278 w 278"/>
                <a:gd name="T3" fmla="*/ 98 h 209"/>
                <a:gd name="T4" fmla="*/ 0 w 278"/>
                <a:gd name="T5" fmla="*/ 167 h 209"/>
                <a:gd name="T6" fmla="*/ 278 w 278"/>
                <a:gd name="T7" fmla="*/ 9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8" h="209">
                  <a:moveTo>
                    <a:pt x="278" y="98"/>
                  </a:moveTo>
                  <a:lnTo>
                    <a:pt x="278" y="98"/>
                  </a:lnTo>
                  <a:cubicBezTo>
                    <a:pt x="278" y="98"/>
                    <a:pt x="158" y="0"/>
                    <a:pt x="0" y="167"/>
                  </a:cubicBezTo>
                  <a:cubicBezTo>
                    <a:pt x="0" y="167"/>
                    <a:pt x="175" y="209"/>
                    <a:pt x="278" y="98"/>
                  </a:cubicBezTo>
                  <a:close/>
                </a:path>
              </a:pathLst>
            </a:custGeom>
            <a:solidFill>
              <a:srgbClr val="FEFEFE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7" name="Freeform 55"/>
            <p:cNvSpPr>
              <a:spLocks/>
            </p:cNvSpPr>
            <p:nvPr/>
          </p:nvSpPr>
          <p:spPr bwMode="auto">
            <a:xfrm rot="20661593">
              <a:off x="-1291827" y="2737789"/>
              <a:ext cx="210514" cy="146337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8" name="Freeform 58"/>
            <p:cNvSpPr>
              <a:spLocks/>
            </p:cNvSpPr>
            <p:nvPr/>
          </p:nvSpPr>
          <p:spPr bwMode="auto">
            <a:xfrm rot="17187512">
              <a:off x="-2017310" y="2392682"/>
              <a:ext cx="162985" cy="206987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26" h="10000">
                  <a:moveTo>
                    <a:pt x="326" y="0"/>
                  </a:moveTo>
                  <a:cubicBezTo>
                    <a:pt x="440" y="406"/>
                    <a:pt x="-225" y="1201"/>
                    <a:pt x="80" y="2331"/>
                  </a:cubicBezTo>
                  <a:cubicBezTo>
                    <a:pt x="385" y="3461"/>
                    <a:pt x="605" y="5519"/>
                    <a:pt x="2157" y="6780"/>
                  </a:cubicBezTo>
                  <a:cubicBezTo>
                    <a:pt x="4093" y="8398"/>
                    <a:pt x="9147" y="9385"/>
                    <a:pt x="10326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9" name="Freeform 59"/>
            <p:cNvSpPr>
              <a:spLocks/>
            </p:cNvSpPr>
            <p:nvPr/>
          </p:nvSpPr>
          <p:spPr bwMode="auto">
            <a:xfrm rot="19334246">
              <a:off x="-2420699" y="1356157"/>
              <a:ext cx="464163" cy="116046"/>
            </a:xfrm>
            <a:custGeom>
              <a:avLst/>
              <a:gdLst>
                <a:gd name="T0" fmla="*/ 493 w 493"/>
                <a:gd name="T1" fmla="*/ 189 h 189"/>
                <a:gd name="T2" fmla="*/ 493 w 493"/>
                <a:gd name="T3" fmla="*/ 189 h 189"/>
                <a:gd name="T4" fmla="*/ 0 w 493"/>
                <a:gd name="T5" fmla="*/ 142 h 189"/>
                <a:gd name="connsiteX0" fmla="*/ 10120 w 10120"/>
                <a:gd name="connsiteY0" fmla="*/ 4027 h 4027"/>
                <a:gd name="connsiteX1" fmla="*/ 10120 w 10120"/>
                <a:gd name="connsiteY1" fmla="*/ 4027 h 4027"/>
                <a:gd name="connsiteX2" fmla="*/ 0 w 10120"/>
                <a:gd name="connsiteY2" fmla="*/ 3120 h 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0" h="4027">
                  <a:moveTo>
                    <a:pt x="10120" y="4027"/>
                  </a:moveTo>
                  <a:lnTo>
                    <a:pt x="10120" y="4027"/>
                  </a:lnTo>
                  <a:cubicBezTo>
                    <a:pt x="10120" y="4027"/>
                    <a:pt x="6207" y="-4393"/>
                    <a:pt x="0" y="31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0" name="Freeform 60"/>
            <p:cNvSpPr>
              <a:spLocks/>
            </p:cNvSpPr>
            <p:nvPr/>
          </p:nvSpPr>
          <p:spPr bwMode="auto">
            <a:xfrm>
              <a:off x="-2005052" y="1091647"/>
              <a:ext cx="390526" cy="154455"/>
            </a:xfrm>
            <a:custGeom>
              <a:avLst/>
              <a:gdLst>
                <a:gd name="T0" fmla="*/ 422 w 433"/>
                <a:gd name="T1" fmla="*/ 160 h 160"/>
                <a:gd name="T2" fmla="*/ 422 w 433"/>
                <a:gd name="T3" fmla="*/ 160 h 160"/>
                <a:gd name="T4" fmla="*/ 0 w 433"/>
                <a:gd name="T5" fmla="*/ 107 h 160"/>
                <a:gd name="connsiteX0" fmla="*/ 6884 w 6908"/>
                <a:gd name="connsiteY0" fmla="*/ 5367 h 5367"/>
                <a:gd name="connsiteX1" fmla="*/ 6884 w 6908"/>
                <a:gd name="connsiteY1" fmla="*/ 5367 h 5367"/>
                <a:gd name="connsiteX2" fmla="*/ 0 w 6908"/>
                <a:gd name="connsiteY2" fmla="*/ 2408 h 5367"/>
                <a:gd name="connsiteX0" fmla="*/ 9212 w 9260"/>
                <a:gd name="connsiteY0" fmla="*/ 13365 h 13365"/>
                <a:gd name="connsiteX1" fmla="*/ 9212 w 9260"/>
                <a:gd name="connsiteY1" fmla="*/ 13365 h 13365"/>
                <a:gd name="connsiteX2" fmla="*/ 0 w 9260"/>
                <a:gd name="connsiteY2" fmla="*/ 3898 h 1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60" h="13365">
                  <a:moveTo>
                    <a:pt x="9212" y="13365"/>
                  </a:moveTo>
                  <a:lnTo>
                    <a:pt x="9212" y="13365"/>
                  </a:lnTo>
                  <a:cubicBezTo>
                    <a:pt x="9580" y="12784"/>
                    <a:pt x="7957" y="-8564"/>
                    <a:pt x="0" y="3898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1" name="Freeform 61"/>
            <p:cNvSpPr>
              <a:spLocks/>
            </p:cNvSpPr>
            <p:nvPr/>
          </p:nvSpPr>
          <p:spPr bwMode="auto">
            <a:xfrm>
              <a:off x="-1517688" y="1018962"/>
              <a:ext cx="188913" cy="239255"/>
            </a:xfrm>
            <a:custGeom>
              <a:avLst/>
              <a:gdLst>
                <a:gd name="T0" fmla="*/ 0 w 183"/>
                <a:gd name="T1" fmla="*/ 0 h 220"/>
                <a:gd name="T2" fmla="*/ 0 w 183"/>
                <a:gd name="T3" fmla="*/ 0 h 220"/>
                <a:gd name="T4" fmla="*/ 178 w 183"/>
                <a:gd name="T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2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3" y="80"/>
                    <a:pt x="178" y="220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2" name="Freeform 62"/>
            <p:cNvSpPr>
              <a:spLocks/>
            </p:cNvSpPr>
            <p:nvPr/>
          </p:nvSpPr>
          <p:spPr bwMode="auto">
            <a:xfrm rot="1031621">
              <a:off x="-1011275" y="1506556"/>
              <a:ext cx="223838" cy="280140"/>
            </a:xfrm>
            <a:custGeom>
              <a:avLst/>
              <a:gdLst>
                <a:gd name="T0" fmla="*/ 0 w 158"/>
                <a:gd name="T1" fmla="*/ 0 h 207"/>
                <a:gd name="T2" fmla="*/ 0 w 158"/>
                <a:gd name="T3" fmla="*/ 0 h 207"/>
                <a:gd name="T4" fmla="*/ 158 w 158"/>
                <a:gd name="T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20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8" y="45"/>
                    <a:pt x="158" y="207"/>
                  </a:cubicBezTo>
                </a:path>
              </a:pathLst>
            </a:custGeom>
            <a:noFill/>
            <a:ln w="19050" cap="rnd">
              <a:solidFill>
                <a:srgbClr val="FEFEF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3" name="Freeform 53"/>
            <p:cNvSpPr>
              <a:spLocks/>
            </p:cNvSpPr>
            <p:nvPr/>
          </p:nvSpPr>
          <p:spPr bwMode="auto">
            <a:xfrm rot="20823617">
              <a:off x="-1958653" y="2045636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4" name="Freeform 58"/>
            <p:cNvSpPr>
              <a:spLocks/>
            </p:cNvSpPr>
            <p:nvPr/>
          </p:nvSpPr>
          <p:spPr bwMode="auto">
            <a:xfrm rot="17187512">
              <a:off x="-1220472" y="2239929"/>
              <a:ext cx="229163" cy="305749"/>
            </a:xfrm>
            <a:custGeom>
              <a:avLst/>
              <a:gdLst>
                <a:gd name="T0" fmla="*/ 0 w 143"/>
                <a:gd name="T1" fmla="*/ 0 h 153"/>
                <a:gd name="T2" fmla="*/ 0 w 143"/>
                <a:gd name="T3" fmla="*/ 0 h 153"/>
                <a:gd name="T4" fmla="*/ 143 w 143"/>
                <a:gd name="T5" fmla="*/ 153 h 153"/>
                <a:gd name="connsiteX0" fmla="*/ 0 w 10000"/>
                <a:gd name="connsiteY0" fmla="*/ 0 h 10000"/>
                <a:gd name="connsiteX1" fmla="*/ 0 w 10000"/>
                <a:gd name="connsiteY1" fmla="*/ 0 h 10000"/>
                <a:gd name="connsiteX2" fmla="*/ 2968 w 10000"/>
                <a:gd name="connsiteY2" fmla="*/ 6682 h 10000"/>
                <a:gd name="connsiteX3" fmla="*/ 10000 w 10000"/>
                <a:gd name="connsiteY3" fmla="*/ 10000 h 10000"/>
                <a:gd name="connsiteX0" fmla="*/ 0 w 10000"/>
                <a:gd name="connsiteY0" fmla="*/ 304 h 10304"/>
                <a:gd name="connsiteX1" fmla="*/ 1392 w 10000"/>
                <a:gd name="connsiteY1" fmla="*/ 0 h 10304"/>
                <a:gd name="connsiteX2" fmla="*/ 2968 w 10000"/>
                <a:gd name="connsiteY2" fmla="*/ 6986 h 10304"/>
                <a:gd name="connsiteX3" fmla="*/ 10000 w 10000"/>
                <a:gd name="connsiteY3" fmla="*/ 10304 h 10304"/>
                <a:gd name="connsiteX0" fmla="*/ 0 w 8608"/>
                <a:gd name="connsiteY0" fmla="*/ 0 h 10304"/>
                <a:gd name="connsiteX1" fmla="*/ 1576 w 8608"/>
                <a:gd name="connsiteY1" fmla="*/ 6986 h 10304"/>
                <a:gd name="connsiteX2" fmla="*/ 8608 w 8608"/>
                <a:gd name="connsiteY2" fmla="*/ 10304 h 10304"/>
                <a:gd name="connsiteX0" fmla="*/ 326 w 10326"/>
                <a:gd name="connsiteY0" fmla="*/ 0 h 10000"/>
                <a:gd name="connsiteX1" fmla="*/ 80 w 10326"/>
                <a:gd name="connsiteY1" fmla="*/ 2331 h 10000"/>
                <a:gd name="connsiteX2" fmla="*/ 2157 w 10326"/>
                <a:gd name="connsiteY2" fmla="*/ 6780 h 10000"/>
                <a:gd name="connsiteX3" fmla="*/ 10326 w 10326"/>
                <a:gd name="connsiteY3" fmla="*/ 10000 h 10000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157 w 11042"/>
                <a:gd name="connsiteY2" fmla="*/ 6780 h 11498"/>
                <a:gd name="connsiteX3" fmla="*/ 11042 w 11042"/>
                <a:gd name="connsiteY3" fmla="*/ 11498 h 11498"/>
                <a:gd name="connsiteX0" fmla="*/ 326 w 11042"/>
                <a:gd name="connsiteY0" fmla="*/ 0 h 11498"/>
                <a:gd name="connsiteX1" fmla="*/ 80 w 11042"/>
                <a:gd name="connsiteY1" fmla="*/ 2331 h 11498"/>
                <a:gd name="connsiteX2" fmla="*/ 2680 w 11042"/>
                <a:gd name="connsiteY2" fmla="*/ 6956 h 11498"/>
                <a:gd name="connsiteX3" fmla="*/ 11042 w 11042"/>
                <a:gd name="connsiteY3" fmla="*/ 11498 h 11498"/>
                <a:gd name="connsiteX0" fmla="*/ 326 w 11822"/>
                <a:gd name="connsiteY0" fmla="*/ 0 h 9455"/>
                <a:gd name="connsiteX1" fmla="*/ 80 w 11822"/>
                <a:gd name="connsiteY1" fmla="*/ 2331 h 9455"/>
                <a:gd name="connsiteX2" fmla="*/ 2680 w 11822"/>
                <a:gd name="connsiteY2" fmla="*/ 6956 h 9455"/>
                <a:gd name="connsiteX3" fmla="*/ 11822 w 11822"/>
                <a:gd name="connsiteY3" fmla="*/ 9455 h 9455"/>
                <a:gd name="connsiteX0" fmla="*/ 276 w 8051"/>
                <a:gd name="connsiteY0" fmla="*/ 0 h 10732"/>
                <a:gd name="connsiteX1" fmla="*/ 68 w 8051"/>
                <a:gd name="connsiteY1" fmla="*/ 2465 h 10732"/>
                <a:gd name="connsiteX2" fmla="*/ 2267 w 8051"/>
                <a:gd name="connsiteY2" fmla="*/ 7357 h 10732"/>
                <a:gd name="connsiteX3" fmla="*/ 8051 w 8051"/>
                <a:gd name="connsiteY3" fmla="*/ 10732 h 10732"/>
                <a:gd name="connsiteX0" fmla="*/ 343 w 8679"/>
                <a:gd name="connsiteY0" fmla="*/ 0 h 11029"/>
                <a:gd name="connsiteX1" fmla="*/ 84 w 8679"/>
                <a:gd name="connsiteY1" fmla="*/ 2297 h 11029"/>
                <a:gd name="connsiteX2" fmla="*/ 2816 w 8679"/>
                <a:gd name="connsiteY2" fmla="*/ 6855 h 11029"/>
                <a:gd name="connsiteX3" fmla="*/ 8679 w 8679"/>
                <a:gd name="connsiteY3" fmla="*/ 11029 h 11029"/>
                <a:gd name="connsiteX0" fmla="*/ 395 w 16741"/>
                <a:gd name="connsiteY0" fmla="*/ 0 h 9723"/>
                <a:gd name="connsiteX1" fmla="*/ 97 w 16741"/>
                <a:gd name="connsiteY1" fmla="*/ 2083 h 9723"/>
                <a:gd name="connsiteX2" fmla="*/ 3245 w 16741"/>
                <a:gd name="connsiteY2" fmla="*/ 6215 h 9723"/>
                <a:gd name="connsiteX3" fmla="*/ 16741 w 16741"/>
                <a:gd name="connsiteY3" fmla="*/ 9723 h 9723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091 w 10000"/>
                <a:gd name="connsiteY2" fmla="*/ 8538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1670 w 10000"/>
                <a:gd name="connsiteY2" fmla="*/ 6779 h 10000"/>
                <a:gd name="connsiteX3" fmla="*/ 10000 w 10000"/>
                <a:gd name="connsiteY3" fmla="*/ 10000 h 10000"/>
                <a:gd name="connsiteX0" fmla="*/ 236 w 10000"/>
                <a:gd name="connsiteY0" fmla="*/ 0 h 10000"/>
                <a:gd name="connsiteX1" fmla="*/ 58 w 10000"/>
                <a:gd name="connsiteY1" fmla="*/ 2142 h 10000"/>
                <a:gd name="connsiteX2" fmla="*/ 2232 w 10000"/>
                <a:gd name="connsiteY2" fmla="*/ 8273 h 10000"/>
                <a:gd name="connsiteX3" fmla="*/ 10000 w 10000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0000">
                  <a:moveTo>
                    <a:pt x="236" y="0"/>
                  </a:moveTo>
                  <a:cubicBezTo>
                    <a:pt x="318" y="373"/>
                    <a:pt x="-162" y="1104"/>
                    <a:pt x="58" y="2142"/>
                  </a:cubicBezTo>
                  <a:cubicBezTo>
                    <a:pt x="279" y="3180"/>
                    <a:pt x="1109" y="7114"/>
                    <a:pt x="2232" y="8273"/>
                  </a:cubicBezTo>
                  <a:cubicBezTo>
                    <a:pt x="3632" y="9760"/>
                    <a:pt x="9148" y="9435"/>
                    <a:pt x="1000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5" name="Freeform 53"/>
            <p:cNvSpPr>
              <a:spLocks/>
            </p:cNvSpPr>
            <p:nvPr/>
          </p:nvSpPr>
          <p:spPr bwMode="auto">
            <a:xfrm rot="420000">
              <a:off x="-1353166" y="2026645"/>
              <a:ext cx="177800" cy="131742"/>
            </a:xfrm>
            <a:custGeom>
              <a:avLst/>
              <a:gdLst>
                <a:gd name="T0" fmla="*/ 4 w 117"/>
                <a:gd name="T1" fmla="*/ 40 h 99"/>
                <a:gd name="T2" fmla="*/ 4 w 117"/>
                <a:gd name="T3" fmla="*/ 40 h 99"/>
                <a:gd name="T4" fmla="*/ 67 w 117"/>
                <a:gd name="T5" fmla="*/ 6 h 99"/>
                <a:gd name="T6" fmla="*/ 113 w 117"/>
                <a:gd name="T7" fmla="*/ 60 h 99"/>
                <a:gd name="T8" fmla="*/ 51 w 117"/>
                <a:gd name="T9" fmla="*/ 94 h 99"/>
                <a:gd name="T10" fmla="*/ 4 w 117"/>
                <a:gd name="T11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99">
                  <a:moveTo>
                    <a:pt x="4" y="40"/>
                  </a:moveTo>
                  <a:lnTo>
                    <a:pt x="4" y="40"/>
                  </a:lnTo>
                  <a:cubicBezTo>
                    <a:pt x="9" y="16"/>
                    <a:pt x="37" y="0"/>
                    <a:pt x="67" y="6"/>
                  </a:cubicBezTo>
                  <a:cubicBezTo>
                    <a:pt x="97" y="11"/>
                    <a:pt x="117" y="35"/>
                    <a:pt x="113" y="60"/>
                  </a:cubicBezTo>
                  <a:cubicBezTo>
                    <a:pt x="109" y="84"/>
                    <a:pt x="81" y="99"/>
                    <a:pt x="51" y="94"/>
                  </a:cubicBezTo>
                  <a:cubicBezTo>
                    <a:pt x="21" y="89"/>
                    <a:pt x="0" y="65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cxnSp>
          <p:nvCxnSpPr>
            <p:cNvPr id="206" name="直線コネクタ 205"/>
            <p:cNvCxnSpPr/>
            <p:nvPr/>
          </p:nvCxnSpPr>
          <p:spPr>
            <a:xfrm>
              <a:off x="-1524038" y="2059265"/>
              <a:ext cx="31751" cy="33855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Freeform 55"/>
            <p:cNvSpPr>
              <a:spLocks/>
            </p:cNvSpPr>
            <p:nvPr/>
          </p:nvSpPr>
          <p:spPr bwMode="auto">
            <a:xfrm rot="5652138">
              <a:off x="-1940576" y="2769336"/>
              <a:ext cx="172723" cy="224962"/>
            </a:xfrm>
            <a:custGeom>
              <a:avLst/>
              <a:gdLst>
                <a:gd name="T0" fmla="*/ 127 w 127"/>
                <a:gd name="T1" fmla="*/ 0 h 135"/>
                <a:gd name="T2" fmla="*/ 127 w 127"/>
                <a:gd name="T3" fmla="*/ 0 h 135"/>
                <a:gd name="T4" fmla="*/ 0 w 127"/>
                <a:gd name="T5" fmla="*/ 135 h 135"/>
                <a:gd name="connsiteX0" fmla="*/ 10000 w 10468"/>
                <a:gd name="connsiteY0" fmla="*/ 0 h 10000"/>
                <a:gd name="connsiteX1" fmla="*/ 10468 w 10468"/>
                <a:gd name="connsiteY1" fmla="*/ 396 h 10000"/>
                <a:gd name="connsiteX2" fmla="*/ 0 w 10468"/>
                <a:gd name="connsiteY2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8" h="10000">
                  <a:moveTo>
                    <a:pt x="10000" y="0"/>
                  </a:moveTo>
                  <a:lnTo>
                    <a:pt x="10468" y="396"/>
                  </a:lnTo>
                  <a:cubicBezTo>
                    <a:pt x="10468" y="396"/>
                    <a:pt x="5118" y="8296"/>
                    <a:pt x="0" y="10000"/>
                  </a:cubicBezTo>
                </a:path>
              </a:pathLst>
            </a:custGeom>
            <a:noFill/>
            <a:ln w="19050" cap="rnd">
              <a:solidFill>
                <a:srgbClr val="CA7E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603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-12140" y="0"/>
            <a:ext cx="10700778" cy="7562850"/>
          </a:xfrm>
          <a:prstGeom prst="rect">
            <a:avLst/>
          </a:prstGeom>
          <a:solidFill>
            <a:srgbClr val="C285FF">
              <a:alpha val="49804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" name="図形グループ 5"/>
          <p:cNvGrpSpPr/>
          <p:nvPr/>
        </p:nvGrpSpPr>
        <p:grpSpPr>
          <a:xfrm>
            <a:off x="3997464" y="893080"/>
            <a:ext cx="4829035" cy="2205160"/>
            <a:chOff x="2651265" y="893080"/>
            <a:chExt cx="4829035" cy="2205160"/>
          </a:xfrm>
        </p:grpSpPr>
        <p:grpSp>
          <p:nvGrpSpPr>
            <p:cNvPr id="7" name="図形グループ 6"/>
            <p:cNvGrpSpPr/>
            <p:nvPr/>
          </p:nvGrpSpPr>
          <p:grpSpPr>
            <a:xfrm>
              <a:off x="2651265" y="935490"/>
              <a:ext cx="2070660" cy="2070660"/>
              <a:chOff x="2422665" y="2141990"/>
              <a:chExt cx="2070660" cy="2070660"/>
            </a:xfrm>
          </p:grpSpPr>
          <p:sp>
            <p:nvSpPr>
              <p:cNvPr id="9" name="円/楕円 8"/>
              <p:cNvSpPr/>
              <p:nvPr/>
            </p:nvSpPr>
            <p:spPr>
              <a:xfrm>
                <a:off x="2422665" y="2141990"/>
                <a:ext cx="2070660" cy="20706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10" name="図 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22665" y="2141990"/>
                <a:ext cx="2070660" cy="2070660"/>
              </a:xfrm>
              <a:prstGeom prst="rect">
                <a:avLst/>
              </a:prstGeom>
            </p:spPr>
          </p:pic>
        </p:grpSp>
        <p:pic>
          <p:nvPicPr>
            <p:cNvPr id="8" name="図 7"/>
            <p:cNvPicPr>
              <a:picLocks noChangeAspect="1"/>
            </p:cNvPicPr>
            <p:nvPr/>
          </p:nvPicPr>
          <p:blipFill rotWithShape="1">
            <a:blip r:embed="rId4"/>
            <a:srcRect l="12789" r="10960" b="7696"/>
            <a:stretch/>
          </p:blipFill>
          <p:spPr>
            <a:xfrm>
              <a:off x="5275139" y="893080"/>
              <a:ext cx="2205161" cy="2205160"/>
            </a:xfrm>
            <a:prstGeom prst="ellipse">
              <a:avLst/>
            </a:prstGeom>
            <a:ln>
              <a:noFill/>
            </a:ln>
          </p:spPr>
        </p:pic>
      </p:grpSp>
      <p:grpSp>
        <p:nvGrpSpPr>
          <p:cNvPr id="11" name="図形グループ 10"/>
          <p:cNvGrpSpPr/>
          <p:nvPr/>
        </p:nvGrpSpPr>
        <p:grpSpPr>
          <a:xfrm>
            <a:off x="2729174" y="3403601"/>
            <a:ext cx="7365615" cy="3785424"/>
            <a:chOff x="3276600" y="3611753"/>
            <a:chExt cx="6540500" cy="3361371"/>
          </a:xfrm>
        </p:grpSpPr>
        <p:pic>
          <p:nvPicPr>
            <p:cNvPr id="12" name="図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6600" y="3611753"/>
              <a:ext cx="6540500" cy="3361371"/>
            </a:xfrm>
            <a:prstGeom prst="rect">
              <a:avLst/>
            </a:prstGeom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3989027" y="4013652"/>
              <a:ext cx="5137790" cy="2454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40000"/>
                </a:lnSpc>
              </a:pPr>
              <a:r>
                <a:rPr lang="ja-JP" altLang="ja-JP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わくわく</a:t>
              </a:r>
              <a:r>
                <a:rPr lang="ja-JP" altLang="en-US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r>
                <a:rPr lang="ja-JP" altLang="ja-JP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島原</a:t>
              </a:r>
              <a:r>
                <a:rPr lang="ja-JP" altLang="ja-JP" sz="2800" b="1" dirty="0">
                  <a:latin typeface="HG丸ｺﾞｼｯｸM-PRO"/>
                  <a:ea typeface="HG丸ｺﾞｼｯｸM-PRO"/>
                  <a:cs typeface="HG丸ｺﾞｼｯｸM-PRO"/>
                </a:rPr>
                <a:t>半島探検隊　</a:t>
              </a:r>
              <a:r>
                <a:rPr lang="en-US" altLang="ja-JP" sz="2800" b="1" dirty="0">
                  <a:latin typeface="HG丸ｺﾞｼｯｸM-PRO"/>
                  <a:ea typeface="HG丸ｺﾞｼｯｸM-PRO"/>
                  <a:cs typeface="HG丸ｺﾞｼｯｸM-PRO"/>
                </a:rPr>
                <a:t>No</a:t>
              </a:r>
              <a:r>
                <a:rPr lang="en-US" altLang="ja-JP" sz="2800" b="1" dirty="0" smtClean="0">
                  <a:latin typeface="HG丸ｺﾞｼｯｸM-PRO"/>
                  <a:ea typeface="HG丸ｺﾞｼｯｸM-PRO"/>
                  <a:cs typeface="HG丸ｺﾞｼｯｸM-PRO"/>
                </a:rPr>
                <a:t>.5</a:t>
              </a:r>
              <a:endParaRPr lang="ja-JP" altLang="ja-JP" sz="28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dist">
                <a:lnSpc>
                  <a:spcPct val="120000"/>
                </a:lnSpc>
              </a:pPr>
              <a:r>
                <a:rPr lang="ja-JP" altLang="en-US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十湯十色</a:t>
              </a:r>
              <a:r>
                <a:rPr lang="en-US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?</a:t>
              </a:r>
              <a:r>
                <a:rPr lang="ja-JP" altLang="en-US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　島原半島は</a:t>
              </a:r>
              <a:endParaRPr lang="en-US" altLang="ja-JP" sz="36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>
                <a:lnSpc>
                  <a:spcPct val="120000"/>
                </a:lnSpc>
              </a:pPr>
              <a:r>
                <a:rPr lang="ja-JP" altLang="en-US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温泉いっぱい</a:t>
              </a:r>
              <a:r>
                <a:rPr lang="ja-JP" altLang="ja-JP" sz="3600" b="1" dirty="0" smtClean="0"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r>
                <a:rPr lang="ja-JP" altLang="ja-JP" sz="3600" b="1" dirty="0">
                  <a:latin typeface="HG丸ｺﾞｼｯｸM-PRO"/>
                  <a:ea typeface="HG丸ｺﾞｼｯｸM-PRO"/>
                  <a:cs typeface="HG丸ｺﾞｼｯｸM-PRO"/>
                </a:rPr>
                <a:t>の巻</a:t>
              </a:r>
            </a:p>
            <a:p>
              <a:pPr algn="dist">
                <a:lnSpc>
                  <a:spcPct val="150000"/>
                </a:lnSpc>
              </a:pPr>
              <a:r>
                <a:rPr lang="ja-JP" altLang="en-US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　 </a:t>
              </a:r>
              <a:r>
                <a:rPr lang="ja-JP" altLang="ja-JP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環境省 </a:t>
              </a:r>
              <a:r>
                <a:rPr lang="ja-JP" altLang="ja-JP" sz="3200" b="1" dirty="0">
                  <a:latin typeface="HG丸ｺﾞｼｯｸM-PRO"/>
                  <a:ea typeface="HG丸ｺﾞｼｯｸM-PRO"/>
                  <a:cs typeface="HG丸ｺﾞｼｯｸM-PRO"/>
                </a:rPr>
                <a:t>九州地方環境</a:t>
              </a:r>
              <a:r>
                <a:rPr lang="ja-JP" altLang="ja-JP" sz="3200" b="1" dirty="0" smtClean="0">
                  <a:latin typeface="HG丸ｺﾞｼｯｸM-PRO"/>
                  <a:ea typeface="HG丸ｺﾞｼｯｸM-PRO"/>
                  <a:cs typeface="HG丸ｺﾞｼｯｸM-PRO"/>
                </a:rPr>
                <a:t>事務所</a:t>
              </a:r>
              <a:endParaRPr lang="ja-JP" altLang="ja-JP" sz="3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pic>
        <p:nvPicPr>
          <p:cNvPr id="15" name="Picture 2" descr="D:\Documents and Settings\KISHID01\デスクトップ\ジオ パワポ資料\moe_logo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552" y="5913359"/>
            <a:ext cx="913013" cy="60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44719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1338</Words>
  <Application>Microsoft Office PowerPoint</Application>
  <PresentationFormat>ユーザー設定</PresentationFormat>
  <Paragraphs>368</Paragraphs>
  <Slides>23</Slides>
  <Notes>18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28" baseType="lpstr">
      <vt:lpstr>HG丸ｺﾞｼｯｸM-PRO</vt:lpstr>
      <vt:lpstr>ＭＳ Ｐゴシック</vt:lpstr>
      <vt:lpstr>Arial</vt:lpstr>
      <vt:lpstr>Calibri</vt:lpstr>
      <vt:lpstr>ホワイト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2015-03-25T06:48:16Z</dcterms:created>
  <dcterms:modified xsi:type="dcterms:W3CDTF">2015-03-25T06:48:25Z</dcterms:modified>
</cp:coreProperties>
</file>