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</p:sldMasterIdLst>
  <p:notesMasterIdLst>
    <p:notesMasterId r:id="rId36"/>
  </p:notesMasterIdLst>
  <p:handoutMasterIdLst>
    <p:handoutMasterId r:id="rId37"/>
  </p:handoutMasterIdLst>
  <p:sldIdLst>
    <p:sldId id="256" r:id="rId2"/>
    <p:sldId id="274" r:id="rId3"/>
    <p:sldId id="257" r:id="rId4"/>
    <p:sldId id="277" r:id="rId5"/>
    <p:sldId id="258" r:id="rId6"/>
    <p:sldId id="276" r:id="rId7"/>
    <p:sldId id="259" r:id="rId8"/>
    <p:sldId id="275" r:id="rId9"/>
    <p:sldId id="260" r:id="rId10"/>
    <p:sldId id="279" r:id="rId11"/>
    <p:sldId id="261" r:id="rId12"/>
    <p:sldId id="278" r:id="rId13"/>
    <p:sldId id="262" r:id="rId14"/>
    <p:sldId id="281" r:id="rId15"/>
    <p:sldId id="263" r:id="rId16"/>
    <p:sldId id="280" r:id="rId17"/>
    <p:sldId id="264" r:id="rId18"/>
    <p:sldId id="283" r:id="rId19"/>
    <p:sldId id="265" r:id="rId20"/>
    <p:sldId id="282" r:id="rId21"/>
    <p:sldId id="266" r:id="rId22"/>
    <p:sldId id="284" r:id="rId23"/>
    <p:sldId id="270" r:id="rId24"/>
    <p:sldId id="285" r:id="rId25"/>
    <p:sldId id="267" r:id="rId26"/>
    <p:sldId id="286" r:id="rId27"/>
    <p:sldId id="268" r:id="rId28"/>
    <p:sldId id="287" r:id="rId29"/>
    <p:sldId id="269" r:id="rId30"/>
    <p:sldId id="288" r:id="rId31"/>
    <p:sldId id="271" r:id="rId32"/>
    <p:sldId id="289" r:id="rId33"/>
    <p:sldId id="272" r:id="rId34"/>
    <p:sldId id="273" r:id="rId35"/>
  </p:sldIdLst>
  <p:sldSz cx="10688638" cy="7562850"/>
  <p:notesSz cx="7099300" cy="10234613"/>
  <p:defaultTextStyle>
    <a:defPPr>
      <a:defRPr lang="ja-JP"/>
    </a:defPPr>
    <a:lvl1pPr marL="0" algn="l" defTabSz="521422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1pPr>
    <a:lvl2pPr marL="521422" algn="l" defTabSz="521422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2pPr>
    <a:lvl3pPr marL="1042843" algn="l" defTabSz="521422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3pPr>
    <a:lvl4pPr marL="1564265" algn="l" defTabSz="521422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4pPr>
    <a:lvl5pPr marL="2085686" algn="l" defTabSz="521422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5pPr>
    <a:lvl6pPr marL="2607108" algn="l" defTabSz="521422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6pPr>
    <a:lvl7pPr marL="3128529" algn="l" defTabSz="521422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7pPr>
    <a:lvl8pPr marL="3649949" algn="l" defTabSz="521422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8pPr>
    <a:lvl9pPr marL="4171371" algn="l" defTabSz="521422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既定のセクション" id="{EB082B52-2D5B-47F2-AED6-38FD6BBF5C4C}">
          <p14:sldIdLst>
            <p14:sldId id="256"/>
            <p14:sldId id="274"/>
            <p14:sldId id="257"/>
            <p14:sldId id="277"/>
            <p14:sldId id="258"/>
            <p14:sldId id="276"/>
            <p14:sldId id="259"/>
            <p14:sldId id="275"/>
            <p14:sldId id="260"/>
            <p14:sldId id="279"/>
            <p14:sldId id="261"/>
            <p14:sldId id="278"/>
            <p14:sldId id="262"/>
            <p14:sldId id="281"/>
            <p14:sldId id="263"/>
            <p14:sldId id="280"/>
            <p14:sldId id="264"/>
            <p14:sldId id="283"/>
            <p14:sldId id="265"/>
            <p14:sldId id="282"/>
            <p14:sldId id="266"/>
            <p14:sldId id="284"/>
            <p14:sldId id="270"/>
            <p14:sldId id="285"/>
            <p14:sldId id="267"/>
            <p14:sldId id="286"/>
            <p14:sldId id="268"/>
            <p14:sldId id="287"/>
            <p14:sldId id="269"/>
            <p14:sldId id="288"/>
            <p14:sldId id="271"/>
            <p14:sldId id="289"/>
            <p14:sldId id="272"/>
            <p14:sldId id="27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  <p15:guide id="3" orient="horz" pos="2383">
          <p15:clr>
            <a:srgbClr val="A4A3A4"/>
          </p15:clr>
        </p15:guide>
        <p15:guide id="4" pos="336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33" autoAdjust="0"/>
    <p:restoredTop sz="96403" autoAdjust="0"/>
  </p:normalViewPr>
  <p:slideViewPr>
    <p:cSldViewPr snapToGrid="0" snapToObjects="1">
      <p:cViewPr varScale="1">
        <p:scale>
          <a:sx n="71" d="100"/>
          <a:sy n="71" d="100"/>
        </p:scale>
        <p:origin x="78" y="852"/>
      </p:cViewPr>
      <p:guideLst>
        <p:guide orient="horz" pos="2160"/>
        <p:guide pos="3120"/>
        <p:guide orient="horz" pos="2383"/>
        <p:guide pos="336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40" d="100"/>
        <a:sy n="4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694" cy="5126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4021505" y="0"/>
            <a:ext cx="3076694" cy="5126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1A5C5B-B860-4323-B47F-EFA3C019DA7C}" type="datetimeFigureOut">
              <a:rPr kumimoji="1" lang="ja-JP" altLang="en-US" smtClean="0"/>
              <a:t>2015/3/25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721969"/>
            <a:ext cx="3076694" cy="51035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4021505" y="9721969"/>
            <a:ext cx="3076694" cy="51035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EBFED4-61B1-477D-A5A7-413FC87436E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58598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3"/>
            <a:ext cx="3076363" cy="511731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705" y="3"/>
            <a:ext cx="3076363" cy="511731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r">
              <a:defRPr sz="1200"/>
            </a:lvl1pPr>
          </a:lstStyle>
          <a:p>
            <a:fld id="{09F29862-4191-3A49-A6D7-DE89A026EC45}" type="datetimeFigureOut">
              <a:rPr kumimoji="1" lang="ja-JP" altLang="en-US" smtClean="0"/>
              <a:t>2015/3/25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836613" y="766763"/>
            <a:ext cx="5426075" cy="3840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68" tIns="47384" rIns="94768" bIns="47384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09930" y="4861445"/>
            <a:ext cx="5679440" cy="4605576"/>
          </a:xfrm>
          <a:prstGeom prst="rect">
            <a:avLst/>
          </a:prstGeom>
        </p:spPr>
        <p:txBody>
          <a:bodyPr vert="horz" lIns="94768" tIns="47384" rIns="94768" bIns="47384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720517"/>
            <a:ext cx="3076363" cy="511731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705" y="9720517"/>
            <a:ext cx="3076363" cy="511731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r">
              <a:defRPr sz="1200"/>
            </a:lvl1pPr>
          </a:lstStyle>
          <a:p>
            <a:fld id="{48429001-70C0-A946-A8C5-ED84F301D5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5100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97754" rtl="0" eaLnBrk="1" latinLnBrk="0" hangingPunct="1">
      <a:defRPr kumimoji="1" sz="1300" kern="1200">
        <a:solidFill>
          <a:schemeClr val="tx1"/>
        </a:solidFill>
        <a:latin typeface="+mn-lt"/>
        <a:ea typeface="+mn-ea"/>
        <a:cs typeface="+mn-cs"/>
      </a:defRPr>
    </a:lvl1pPr>
    <a:lvl2pPr marL="497754" algn="l" defTabSz="497754" rtl="0" eaLnBrk="1" latinLnBrk="0" hangingPunct="1">
      <a:defRPr kumimoji="1" sz="1300" kern="1200">
        <a:solidFill>
          <a:schemeClr val="tx1"/>
        </a:solidFill>
        <a:latin typeface="+mn-lt"/>
        <a:ea typeface="+mn-ea"/>
        <a:cs typeface="+mn-cs"/>
      </a:defRPr>
    </a:lvl2pPr>
    <a:lvl3pPr marL="995507" algn="l" defTabSz="497754" rtl="0" eaLnBrk="1" latinLnBrk="0" hangingPunct="1">
      <a:defRPr kumimoji="1" sz="1300" kern="1200">
        <a:solidFill>
          <a:schemeClr val="tx1"/>
        </a:solidFill>
        <a:latin typeface="+mn-lt"/>
        <a:ea typeface="+mn-ea"/>
        <a:cs typeface="+mn-cs"/>
      </a:defRPr>
    </a:lvl3pPr>
    <a:lvl4pPr marL="1493261" algn="l" defTabSz="497754" rtl="0" eaLnBrk="1" latinLnBrk="0" hangingPunct="1">
      <a:defRPr kumimoji="1" sz="1300" kern="1200">
        <a:solidFill>
          <a:schemeClr val="tx1"/>
        </a:solidFill>
        <a:latin typeface="+mn-lt"/>
        <a:ea typeface="+mn-ea"/>
        <a:cs typeface="+mn-cs"/>
      </a:defRPr>
    </a:lvl4pPr>
    <a:lvl5pPr marL="1991015" algn="l" defTabSz="497754" rtl="0" eaLnBrk="1" latinLnBrk="0" hangingPunct="1">
      <a:defRPr kumimoji="1" sz="1300" kern="1200">
        <a:solidFill>
          <a:schemeClr val="tx1"/>
        </a:solidFill>
        <a:latin typeface="+mn-lt"/>
        <a:ea typeface="+mn-ea"/>
        <a:cs typeface="+mn-cs"/>
      </a:defRPr>
    </a:lvl5pPr>
    <a:lvl6pPr marL="2488768" algn="l" defTabSz="497754" rtl="0" eaLnBrk="1" latinLnBrk="0" hangingPunct="1">
      <a:defRPr kumimoji="1" sz="1300" kern="1200">
        <a:solidFill>
          <a:schemeClr val="tx1"/>
        </a:solidFill>
        <a:latin typeface="+mn-lt"/>
        <a:ea typeface="+mn-ea"/>
        <a:cs typeface="+mn-cs"/>
      </a:defRPr>
    </a:lvl6pPr>
    <a:lvl7pPr marL="2986522" algn="l" defTabSz="497754" rtl="0" eaLnBrk="1" latinLnBrk="0" hangingPunct="1">
      <a:defRPr kumimoji="1" sz="1300" kern="1200">
        <a:solidFill>
          <a:schemeClr val="tx1"/>
        </a:solidFill>
        <a:latin typeface="+mn-lt"/>
        <a:ea typeface="+mn-ea"/>
        <a:cs typeface="+mn-cs"/>
      </a:defRPr>
    </a:lvl7pPr>
    <a:lvl8pPr marL="3484275" algn="l" defTabSz="497754" rtl="0" eaLnBrk="1" latinLnBrk="0" hangingPunct="1">
      <a:defRPr kumimoji="1" sz="1300" kern="1200">
        <a:solidFill>
          <a:schemeClr val="tx1"/>
        </a:solidFill>
        <a:latin typeface="+mn-lt"/>
        <a:ea typeface="+mn-ea"/>
        <a:cs typeface="+mn-cs"/>
      </a:defRPr>
    </a:lvl8pPr>
    <a:lvl9pPr marL="3982029" algn="l" defTabSz="497754" rtl="0" eaLnBrk="1" latinLnBrk="0" hangingPunct="1">
      <a:defRPr kumimoji="1"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836613" y="766763"/>
            <a:ext cx="5426075" cy="3840162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429001-70C0-A946-A8C5-ED84F301D5D4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46491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836613" y="766763"/>
            <a:ext cx="5426075" cy="3840162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429001-70C0-A946-A8C5-ED84F301D5D4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64030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836613" y="766763"/>
            <a:ext cx="5426075" cy="3840162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429001-70C0-A946-A8C5-ED84F301D5D4}" type="slidenum">
              <a:rPr kumimoji="1" lang="ja-JP" altLang="en-US" smtClean="0"/>
              <a:t>29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96707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801648" y="2349389"/>
            <a:ext cx="9085342" cy="1621111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603300" y="4285615"/>
            <a:ext cx="7482047" cy="193272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21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28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2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56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71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85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499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13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07FF7-6ED0-3B44-805A-45A732DF742C}" type="datetimeFigureOut">
              <a:rPr kumimoji="1" lang="ja-JP" altLang="en-US" smtClean="0"/>
              <a:t>2015/3/25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525B9-4B18-1F4F-8552-E06CF994B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1274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07FF7-6ED0-3B44-805A-45A732DF742C}" type="datetimeFigureOut">
              <a:rPr kumimoji="1" lang="ja-JP" altLang="en-US" smtClean="0"/>
              <a:t>2015/3/25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525B9-4B18-1F4F-8552-E06CF994B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8142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44328" y="4859833"/>
            <a:ext cx="9085342" cy="1502066"/>
          </a:xfrm>
        </p:spPr>
        <p:txBody>
          <a:bodyPr anchor="t"/>
          <a:lstStyle>
            <a:lvl1pPr algn="l">
              <a:defRPr sz="46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44328" y="3205462"/>
            <a:ext cx="9085342" cy="1654373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21422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4284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56426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85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0710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285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4994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7137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07FF7-6ED0-3B44-805A-45A732DF742C}" type="datetimeFigureOut">
              <a:rPr kumimoji="1" lang="ja-JP" altLang="en-US" smtClean="0"/>
              <a:t>2015/3/25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525B9-4B18-1F4F-8552-E06CF994B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2882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5364" y="1946734"/>
            <a:ext cx="5531741" cy="5504074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335247" y="1946734"/>
            <a:ext cx="5533596" cy="5504074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07FF7-6ED0-3B44-805A-45A732DF742C}" type="datetimeFigureOut">
              <a:rPr kumimoji="1" lang="ja-JP" altLang="en-US" smtClean="0"/>
              <a:t>2015/3/25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525B9-4B18-1F4F-8552-E06CF994B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1308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34433" y="302868"/>
            <a:ext cx="9619774" cy="1260475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34434" y="1692890"/>
            <a:ext cx="4722671" cy="705515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422" indent="0">
              <a:buNone/>
              <a:defRPr sz="2300" b="1"/>
            </a:lvl2pPr>
            <a:lvl3pPr marL="1042843" indent="0">
              <a:buNone/>
              <a:defRPr sz="2100" b="1"/>
            </a:lvl3pPr>
            <a:lvl4pPr marL="1564265" indent="0">
              <a:buNone/>
              <a:defRPr sz="1900" b="1"/>
            </a:lvl4pPr>
            <a:lvl5pPr marL="2085686" indent="0">
              <a:buNone/>
              <a:defRPr sz="1900" b="1"/>
            </a:lvl5pPr>
            <a:lvl6pPr marL="2607108" indent="0">
              <a:buNone/>
              <a:defRPr sz="1900" b="1"/>
            </a:lvl6pPr>
            <a:lvl7pPr marL="3128529" indent="0">
              <a:buNone/>
              <a:defRPr sz="1900" b="1"/>
            </a:lvl7pPr>
            <a:lvl8pPr marL="3649949" indent="0">
              <a:buNone/>
              <a:defRPr sz="1900" b="1"/>
            </a:lvl8pPr>
            <a:lvl9pPr marL="4171371" indent="0">
              <a:buNone/>
              <a:defRPr sz="19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34434" y="2398407"/>
            <a:ext cx="4722671" cy="4357393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429683" y="1692890"/>
            <a:ext cx="4724525" cy="705515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422" indent="0">
              <a:buNone/>
              <a:defRPr sz="2300" b="1"/>
            </a:lvl2pPr>
            <a:lvl3pPr marL="1042843" indent="0">
              <a:buNone/>
              <a:defRPr sz="2100" b="1"/>
            </a:lvl3pPr>
            <a:lvl4pPr marL="1564265" indent="0">
              <a:buNone/>
              <a:defRPr sz="1900" b="1"/>
            </a:lvl4pPr>
            <a:lvl5pPr marL="2085686" indent="0">
              <a:buNone/>
              <a:defRPr sz="1900" b="1"/>
            </a:lvl5pPr>
            <a:lvl6pPr marL="2607108" indent="0">
              <a:buNone/>
              <a:defRPr sz="1900" b="1"/>
            </a:lvl6pPr>
            <a:lvl7pPr marL="3128529" indent="0">
              <a:buNone/>
              <a:defRPr sz="1900" b="1"/>
            </a:lvl7pPr>
            <a:lvl8pPr marL="3649949" indent="0">
              <a:buNone/>
              <a:defRPr sz="1900" b="1"/>
            </a:lvl8pPr>
            <a:lvl9pPr marL="4171371" indent="0">
              <a:buNone/>
              <a:defRPr sz="19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429683" y="2398407"/>
            <a:ext cx="4724525" cy="4357393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07FF7-6ED0-3B44-805A-45A732DF742C}" type="datetimeFigureOut">
              <a:rPr kumimoji="1" lang="ja-JP" altLang="en-US" smtClean="0"/>
              <a:t>2015/3/25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525B9-4B18-1F4F-8552-E06CF994B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6495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07FF7-6ED0-3B44-805A-45A732DF742C}" type="datetimeFigureOut">
              <a:rPr kumimoji="1" lang="ja-JP" altLang="en-US" smtClean="0"/>
              <a:t>2015/3/25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525B9-4B18-1F4F-8552-E06CF994B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9553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07FF7-6ED0-3B44-805A-45A732DF742C}" type="datetimeFigureOut">
              <a:rPr kumimoji="1" lang="ja-JP" altLang="en-US" smtClean="0"/>
              <a:t>2015/3/25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525B9-4B18-1F4F-8552-E06CF994B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7498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34434" y="301113"/>
            <a:ext cx="3516489" cy="1281483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178960" y="301115"/>
            <a:ext cx="5975247" cy="6454683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534434" y="1582598"/>
            <a:ext cx="3516489" cy="5173200"/>
          </a:xfrm>
        </p:spPr>
        <p:txBody>
          <a:bodyPr/>
          <a:lstStyle>
            <a:lvl1pPr marL="0" indent="0">
              <a:buNone/>
              <a:defRPr sz="1600"/>
            </a:lvl1pPr>
            <a:lvl2pPr marL="521422" indent="0">
              <a:buNone/>
              <a:defRPr sz="1400"/>
            </a:lvl2pPr>
            <a:lvl3pPr marL="1042843" indent="0">
              <a:buNone/>
              <a:defRPr sz="1100"/>
            </a:lvl3pPr>
            <a:lvl4pPr marL="1564265" indent="0">
              <a:buNone/>
              <a:defRPr sz="1000"/>
            </a:lvl4pPr>
            <a:lvl5pPr marL="2085686" indent="0">
              <a:buNone/>
              <a:defRPr sz="1000"/>
            </a:lvl5pPr>
            <a:lvl6pPr marL="2607108" indent="0">
              <a:buNone/>
              <a:defRPr sz="1000"/>
            </a:lvl6pPr>
            <a:lvl7pPr marL="3128529" indent="0">
              <a:buNone/>
              <a:defRPr sz="1000"/>
            </a:lvl7pPr>
            <a:lvl8pPr marL="3649949" indent="0">
              <a:buNone/>
              <a:defRPr sz="1000"/>
            </a:lvl8pPr>
            <a:lvl9pPr marL="4171371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07FF7-6ED0-3B44-805A-45A732DF742C}" type="datetimeFigureOut">
              <a:rPr kumimoji="1" lang="ja-JP" altLang="en-US" smtClean="0"/>
              <a:t>2015/3/25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525B9-4B18-1F4F-8552-E06CF994B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2967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095048" y="5293995"/>
            <a:ext cx="6413183" cy="624986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2095048" y="675755"/>
            <a:ext cx="6413183" cy="4537710"/>
          </a:xfrm>
        </p:spPr>
        <p:txBody>
          <a:bodyPr/>
          <a:lstStyle>
            <a:lvl1pPr marL="0" indent="0">
              <a:buNone/>
              <a:defRPr sz="3600"/>
            </a:lvl1pPr>
            <a:lvl2pPr marL="521422" indent="0">
              <a:buNone/>
              <a:defRPr sz="3200"/>
            </a:lvl2pPr>
            <a:lvl3pPr marL="1042843" indent="0">
              <a:buNone/>
              <a:defRPr sz="2700"/>
            </a:lvl3pPr>
            <a:lvl4pPr marL="1564265" indent="0">
              <a:buNone/>
              <a:defRPr sz="2300"/>
            </a:lvl4pPr>
            <a:lvl5pPr marL="2085686" indent="0">
              <a:buNone/>
              <a:defRPr sz="2300"/>
            </a:lvl5pPr>
            <a:lvl6pPr marL="2607108" indent="0">
              <a:buNone/>
              <a:defRPr sz="2300"/>
            </a:lvl6pPr>
            <a:lvl7pPr marL="3128529" indent="0">
              <a:buNone/>
              <a:defRPr sz="2300"/>
            </a:lvl7pPr>
            <a:lvl8pPr marL="3649949" indent="0">
              <a:buNone/>
              <a:defRPr sz="2300"/>
            </a:lvl8pPr>
            <a:lvl9pPr marL="4171371" indent="0">
              <a:buNone/>
              <a:defRPr sz="23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2095048" y="5918981"/>
            <a:ext cx="6413183" cy="887584"/>
          </a:xfrm>
        </p:spPr>
        <p:txBody>
          <a:bodyPr/>
          <a:lstStyle>
            <a:lvl1pPr marL="0" indent="0">
              <a:buNone/>
              <a:defRPr sz="1600"/>
            </a:lvl1pPr>
            <a:lvl2pPr marL="521422" indent="0">
              <a:buNone/>
              <a:defRPr sz="1400"/>
            </a:lvl2pPr>
            <a:lvl3pPr marL="1042843" indent="0">
              <a:buNone/>
              <a:defRPr sz="1100"/>
            </a:lvl3pPr>
            <a:lvl4pPr marL="1564265" indent="0">
              <a:buNone/>
              <a:defRPr sz="1000"/>
            </a:lvl4pPr>
            <a:lvl5pPr marL="2085686" indent="0">
              <a:buNone/>
              <a:defRPr sz="1000"/>
            </a:lvl5pPr>
            <a:lvl6pPr marL="2607108" indent="0">
              <a:buNone/>
              <a:defRPr sz="1000"/>
            </a:lvl6pPr>
            <a:lvl7pPr marL="3128529" indent="0">
              <a:buNone/>
              <a:defRPr sz="1000"/>
            </a:lvl7pPr>
            <a:lvl8pPr marL="3649949" indent="0">
              <a:buNone/>
              <a:defRPr sz="1000"/>
            </a:lvl8pPr>
            <a:lvl9pPr marL="4171371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07FF7-6ED0-3B44-805A-45A732DF742C}" type="datetimeFigureOut">
              <a:rPr kumimoji="1" lang="ja-JP" altLang="en-US" smtClean="0"/>
              <a:t>2015/3/25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525B9-4B18-1F4F-8552-E06CF994B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7280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07FF7-6ED0-3B44-805A-45A732DF742C}" type="datetimeFigureOut">
              <a:rPr kumimoji="1" lang="ja-JP" altLang="en-US" smtClean="0"/>
              <a:t>2015/3/25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525B9-4B18-1F4F-8552-E06CF994B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80685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9059365" y="334378"/>
            <a:ext cx="2809479" cy="7116431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5362" y="334378"/>
            <a:ext cx="8255860" cy="7116431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07FF7-6ED0-3B44-805A-45A732DF742C}" type="datetimeFigureOut">
              <a:rPr kumimoji="1" lang="ja-JP" altLang="en-US" smtClean="0"/>
              <a:t>2015/3/25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525B9-4B18-1F4F-8552-E06CF994B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5619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534433" y="302868"/>
            <a:ext cx="9619774" cy="1260475"/>
          </a:xfrm>
          <a:prstGeom prst="rect">
            <a:avLst/>
          </a:prstGeom>
        </p:spPr>
        <p:txBody>
          <a:bodyPr vert="horz" lIns="104284" tIns="52142" rIns="104284" bIns="52142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34433" y="1764667"/>
            <a:ext cx="9619774" cy="4991131"/>
          </a:xfrm>
          <a:prstGeom prst="rect">
            <a:avLst/>
          </a:prstGeom>
        </p:spPr>
        <p:txBody>
          <a:bodyPr vert="horz" lIns="104284" tIns="52142" rIns="104284" bIns="52142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534433" y="7009643"/>
            <a:ext cx="2494016" cy="402652"/>
          </a:xfrm>
          <a:prstGeom prst="rect">
            <a:avLst/>
          </a:prstGeom>
        </p:spPr>
        <p:txBody>
          <a:bodyPr vert="horz" lIns="104284" tIns="52142" rIns="104284" bIns="52142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907FF7-6ED0-3B44-805A-45A732DF742C}" type="datetimeFigureOut">
              <a:rPr kumimoji="1" lang="ja-JP" altLang="en-US" smtClean="0"/>
              <a:t>2015/3/25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651953" y="7009643"/>
            <a:ext cx="3384735" cy="402652"/>
          </a:xfrm>
          <a:prstGeom prst="rect">
            <a:avLst/>
          </a:prstGeom>
        </p:spPr>
        <p:txBody>
          <a:bodyPr vert="horz" lIns="104284" tIns="52142" rIns="104284" bIns="52142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7660190" y="7009643"/>
            <a:ext cx="2494016" cy="402652"/>
          </a:xfrm>
          <a:prstGeom prst="rect">
            <a:avLst/>
          </a:prstGeom>
        </p:spPr>
        <p:txBody>
          <a:bodyPr vert="horz" lIns="104284" tIns="52142" rIns="104284" bIns="52142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9525B9-4B18-1F4F-8552-E06CF994B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7735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521422" rtl="0" eaLnBrk="1" latinLnBrk="0" hangingPunct="1">
        <a:spcBef>
          <a:spcPct val="0"/>
        </a:spcBef>
        <a:buNone/>
        <a:defRPr kumimoji="1"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065" indent="-391065" algn="l" defTabSz="521422" rtl="0" eaLnBrk="1" latinLnBrk="0" hangingPunct="1">
        <a:spcBef>
          <a:spcPct val="20000"/>
        </a:spcBef>
        <a:buFont typeface="Arial"/>
        <a:buChar char="•"/>
        <a:defRPr kumimoji="1"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847309" indent="-325888" algn="l" defTabSz="521422" rtl="0" eaLnBrk="1" latinLnBrk="0" hangingPunct="1">
        <a:spcBef>
          <a:spcPct val="20000"/>
        </a:spcBef>
        <a:buFont typeface="Arial"/>
        <a:buChar char="–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554" indent="-260710" algn="l" defTabSz="521422" rtl="0" eaLnBrk="1" latinLnBrk="0" hangingPunct="1">
        <a:spcBef>
          <a:spcPct val="20000"/>
        </a:spcBef>
        <a:buFont typeface="Arial"/>
        <a:buChar char="•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4975" indent="-260710" algn="l" defTabSz="521422" rtl="0" eaLnBrk="1" latinLnBrk="0" hangingPunct="1">
        <a:spcBef>
          <a:spcPct val="20000"/>
        </a:spcBef>
        <a:buFont typeface="Arial"/>
        <a:buChar char="–"/>
        <a:defRPr kumimoji="1"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397" indent="-260710" algn="l" defTabSz="521422" rtl="0" eaLnBrk="1" latinLnBrk="0" hangingPunct="1">
        <a:spcBef>
          <a:spcPct val="20000"/>
        </a:spcBef>
        <a:buFont typeface="Arial"/>
        <a:buChar char="»"/>
        <a:defRPr kumimoji="1"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7818" indent="-260710" algn="l" defTabSz="521422" rtl="0" eaLnBrk="1" latinLnBrk="0" hangingPunct="1">
        <a:spcBef>
          <a:spcPct val="20000"/>
        </a:spcBef>
        <a:buFont typeface="Arial"/>
        <a:buChar char="•"/>
        <a:defRPr kumimoji="1"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240" indent="-260710" algn="l" defTabSz="521422" rtl="0" eaLnBrk="1" latinLnBrk="0" hangingPunct="1">
        <a:spcBef>
          <a:spcPct val="20000"/>
        </a:spcBef>
        <a:buFont typeface="Arial"/>
        <a:buChar char="•"/>
        <a:defRPr kumimoji="1"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0662" indent="-260710" algn="l" defTabSz="521422" rtl="0" eaLnBrk="1" latinLnBrk="0" hangingPunct="1">
        <a:spcBef>
          <a:spcPct val="20000"/>
        </a:spcBef>
        <a:buFont typeface="Arial"/>
        <a:buChar char="•"/>
        <a:defRPr kumimoji="1"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082" indent="-260710" algn="l" defTabSz="521422" rtl="0" eaLnBrk="1" latinLnBrk="0" hangingPunct="1">
        <a:spcBef>
          <a:spcPct val="20000"/>
        </a:spcBef>
        <a:buFont typeface="Arial"/>
        <a:buChar char="•"/>
        <a:defRPr kumimoji="1"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521422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422" algn="l" defTabSz="521422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2843" algn="l" defTabSz="521422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265" algn="l" defTabSz="521422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5686" algn="l" defTabSz="521422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108" algn="l" defTabSz="521422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8529" algn="l" defTabSz="521422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49949" algn="l" defTabSz="521422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1371" algn="l" defTabSz="521422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image" Target="../media/image1.png"/><Relationship Id="rId7" Type="http://schemas.openxmlformats.org/officeDocument/2006/relationships/image" Target="../media/image5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3" Type="http://schemas.openxmlformats.org/officeDocument/2006/relationships/image" Target="../media/image9.emf"/><Relationship Id="rId7" Type="http://schemas.openxmlformats.org/officeDocument/2006/relationships/image" Target="../media/image1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emf"/><Relationship Id="rId5" Type="http://schemas.openxmlformats.org/officeDocument/2006/relationships/image" Target="../media/image7.png"/><Relationship Id="rId4" Type="http://schemas.openxmlformats.org/officeDocument/2006/relationships/image" Target="../media/image10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emf"/><Relationship Id="rId5" Type="http://schemas.openxmlformats.org/officeDocument/2006/relationships/image" Target="../media/image16.emf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emf"/><Relationship Id="rId4" Type="http://schemas.openxmlformats.org/officeDocument/2006/relationships/image" Target="../media/image20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emf"/><Relationship Id="rId4" Type="http://schemas.openxmlformats.org/officeDocument/2006/relationships/image" Target="../media/image27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emf"/><Relationship Id="rId4" Type="http://schemas.openxmlformats.org/officeDocument/2006/relationships/image" Target="../media/image31.e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2.emf"/><Relationship Id="rId4" Type="http://schemas.openxmlformats.org/officeDocument/2006/relationships/image" Target="../media/image34.e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emf"/><Relationship Id="rId5" Type="http://schemas.openxmlformats.org/officeDocument/2006/relationships/image" Target="../media/image34.emf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gif"/><Relationship Id="rId5" Type="http://schemas.openxmlformats.org/officeDocument/2006/relationships/image" Target="../media/image12.emf"/><Relationship Id="rId4" Type="http://schemas.openxmlformats.org/officeDocument/2006/relationships/image" Target="../media/image11.e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emf"/><Relationship Id="rId5" Type="http://schemas.openxmlformats.org/officeDocument/2006/relationships/image" Target="../media/image31.emf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emf"/><Relationship Id="rId5" Type="http://schemas.openxmlformats.org/officeDocument/2006/relationships/image" Target="../media/image44.emf"/><Relationship Id="rId4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emf"/><Relationship Id="rId5" Type="http://schemas.openxmlformats.org/officeDocument/2006/relationships/image" Target="../media/image32.emf"/><Relationship Id="rId4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49.emf"/><Relationship Id="rId7" Type="http://schemas.openxmlformats.org/officeDocument/2006/relationships/image" Target="../media/image51.emf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emf"/><Relationship Id="rId5" Type="http://schemas.openxmlformats.org/officeDocument/2006/relationships/image" Target="../media/image32.emf"/><Relationship Id="rId4" Type="http://schemas.openxmlformats.org/officeDocument/2006/relationships/image" Target="../media/image50.emf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emf"/><Relationship Id="rId3" Type="http://schemas.openxmlformats.org/officeDocument/2006/relationships/image" Target="../media/image30.gif"/><Relationship Id="rId7" Type="http://schemas.openxmlformats.org/officeDocument/2006/relationships/image" Target="../media/image54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emf"/><Relationship Id="rId5" Type="http://schemas.openxmlformats.org/officeDocument/2006/relationships/image" Target="../media/image2.jpg"/><Relationship Id="rId4" Type="http://schemas.openxmlformats.org/officeDocument/2006/relationships/image" Target="../media/image7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emf"/><Relationship Id="rId4" Type="http://schemas.openxmlformats.org/officeDocument/2006/relationships/image" Target="../media/image54.emf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gif"/><Relationship Id="rId5" Type="http://schemas.openxmlformats.org/officeDocument/2006/relationships/image" Target="../media/image60.emf"/><Relationship Id="rId4" Type="http://schemas.openxmlformats.org/officeDocument/2006/relationships/image" Target="../media/image59.emf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0700778" cy="7562850"/>
          </a:xfrm>
          <a:prstGeom prst="rect">
            <a:avLst/>
          </a:prstGeom>
        </p:spPr>
      </p:pic>
      <p:pic>
        <p:nvPicPr>
          <p:cNvPr id="5" name="図 4" descr="表紙イラスト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6462" y="3515325"/>
            <a:ext cx="4935515" cy="3004515"/>
          </a:xfrm>
          <a:prstGeom prst="rect">
            <a:avLst/>
          </a:prstGeom>
        </p:spPr>
      </p:pic>
      <p:pic>
        <p:nvPicPr>
          <p:cNvPr id="11" name="図 10" descr="タイトル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4381" y="962507"/>
            <a:ext cx="7358716" cy="1783014"/>
          </a:xfrm>
          <a:prstGeom prst="rect">
            <a:avLst/>
          </a:prstGeom>
        </p:spPr>
      </p:pic>
      <p:sp>
        <p:nvSpPr>
          <p:cNvPr id="18" name="テキスト ボックス 17"/>
          <p:cNvSpPr txBox="1"/>
          <p:nvPr/>
        </p:nvSpPr>
        <p:spPr>
          <a:xfrm>
            <a:off x="7050869" y="6757931"/>
            <a:ext cx="3469570" cy="423688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ja-JP" altLang="ja-JP" dirty="0"/>
              <a:t>［島原半島ジオパークめぐり］</a:t>
            </a:r>
          </a:p>
        </p:txBody>
      </p:sp>
      <p:pic>
        <p:nvPicPr>
          <p:cNvPr id="9" name="図 8" descr="わくわく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722" y="500692"/>
            <a:ext cx="2644753" cy="1848697"/>
          </a:xfrm>
          <a:prstGeom prst="rect">
            <a:avLst/>
          </a:prstGeom>
        </p:spPr>
      </p:pic>
      <p:sp>
        <p:nvSpPr>
          <p:cNvPr id="14" name="テキスト ボックス 13"/>
          <p:cNvSpPr txBox="1"/>
          <p:nvPr/>
        </p:nvSpPr>
        <p:spPr>
          <a:xfrm>
            <a:off x="3064784" y="754758"/>
            <a:ext cx="66714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600" b="1" dirty="0" smtClean="0">
                <a:latin typeface="HG丸ｺﾞｼｯｸM-PRO"/>
                <a:ea typeface="HG丸ｺﾞｼｯｸM-PRO"/>
                <a:cs typeface="HG丸ｺﾞｼｯｸM-PRO"/>
              </a:rPr>
              <a:t>しま　ばら　はん　とう　たん　けん　たい</a:t>
            </a:r>
            <a:endParaRPr kumimoji="1" lang="ja-JP" altLang="en-US" sz="1600" b="1" dirty="0">
              <a:latin typeface="HG丸ｺﾞｼｯｸM-PRO"/>
              <a:ea typeface="HG丸ｺﾞｼｯｸM-PRO"/>
              <a:cs typeface="HG丸ｺﾞｼｯｸM-PRO"/>
            </a:endParaRPr>
          </a:p>
        </p:txBody>
      </p:sp>
      <p:pic>
        <p:nvPicPr>
          <p:cNvPr id="17" name="図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94799" y="2937212"/>
            <a:ext cx="2430405" cy="3201535"/>
          </a:xfrm>
          <a:prstGeom prst="rect">
            <a:avLst/>
          </a:prstGeom>
        </p:spPr>
      </p:pic>
      <p:pic>
        <p:nvPicPr>
          <p:cNvPr id="19" name="図 1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02905" y="3515327"/>
            <a:ext cx="3529295" cy="3733611"/>
          </a:xfrm>
          <a:prstGeom prst="rect">
            <a:avLst/>
          </a:prstGeom>
        </p:spPr>
      </p:pic>
      <p:sp>
        <p:nvSpPr>
          <p:cNvPr id="20" name="角丸四角形吹き出し 19"/>
          <p:cNvSpPr/>
          <p:nvPr/>
        </p:nvSpPr>
        <p:spPr>
          <a:xfrm>
            <a:off x="566655" y="2582995"/>
            <a:ext cx="2569122" cy="708434"/>
          </a:xfrm>
          <a:prstGeom prst="wedgeRoundRectCallout">
            <a:avLst>
              <a:gd name="adj1" fmla="val 32231"/>
              <a:gd name="adj2" fmla="val 83555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pPr algn="ctr"/>
            <a:r>
              <a:rPr lang="ja-JP" altLang="en-US" sz="3500" b="1" dirty="0" smtClean="0">
                <a:latin typeface="HG丸ｺﾞｼｯｸM-PRO"/>
                <a:ea typeface="HG丸ｺﾞｼｯｸM-PRO"/>
                <a:cs typeface="HG丸ｺﾞｼｯｸM-PRO"/>
              </a:rPr>
              <a:t>びっくり！</a:t>
            </a:r>
            <a:endParaRPr lang="ja-JP" altLang="en-US" sz="3500" b="1" dirty="0">
              <a:latin typeface="HG丸ｺﾞｼｯｸM-PRO"/>
              <a:ea typeface="HG丸ｺﾞｼｯｸM-PRO"/>
              <a:cs typeface="HG丸ｺﾞｼｯｸM-PRO"/>
            </a:endParaRPr>
          </a:p>
        </p:txBody>
      </p:sp>
      <p:sp>
        <p:nvSpPr>
          <p:cNvPr id="21" name="角丸四角形吹き出し 20"/>
          <p:cNvSpPr/>
          <p:nvPr/>
        </p:nvSpPr>
        <p:spPr>
          <a:xfrm>
            <a:off x="6858544" y="2736187"/>
            <a:ext cx="2537707" cy="708433"/>
          </a:xfrm>
          <a:prstGeom prst="wedgeRoundRectCallout">
            <a:avLst>
              <a:gd name="adj1" fmla="val -38636"/>
              <a:gd name="adj2" fmla="val 100010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pPr algn="ctr"/>
            <a:r>
              <a:rPr lang="ja-JP" altLang="en-US" sz="3500" b="1" dirty="0" smtClean="0">
                <a:latin typeface="HG丸ｺﾞｼｯｸM-PRO"/>
                <a:ea typeface="HG丸ｺﾞｼｯｸM-PRO"/>
                <a:cs typeface="HG丸ｺﾞｼｯｸM-PRO"/>
              </a:rPr>
              <a:t>なるほど！</a:t>
            </a:r>
            <a:endParaRPr lang="ja-JP" altLang="en-US" sz="3500" b="1" dirty="0">
              <a:latin typeface="HG丸ｺﾞｼｯｸM-PRO"/>
              <a:ea typeface="HG丸ｺﾞｼｯｸM-PRO"/>
              <a:cs typeface="HG丸ｺﾞｼｯｸM-PRO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3064783" y="6138749"/>
            <a:ext cx="14040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6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ジーナちゃん</a:t>
            </a:r>
            <a:endParaRPr kumimoji="1" lang="ja-JP" altLang="en-US" sz="1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3766821" y="6843066"/>
            <a:ext cx="14040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6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ジーオくん</a:t>
            </a:r>
            <a:endParaRPr kumimoji="1" lang="ja-JP" altLang="en-US" sz="1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13" name="図 12" descr="木枠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0"/>
            <a:ext cx="10718347" cy="756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4525299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図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1494" y="901425"/>
            <a:ext cx="7985650" cy="57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99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0700778" cy="7562850"/>
          </a:xfrm>
          <a:prstGeom prst="rect">
            <a:avLst/>
          </a:prstGeom>
        </p:spPr>
      </p:pic>
      <p:sp>
        <p:nvSpPr>
          <p:cNvPr id="5" name="正方形/長方形 4"/>
          <p:cNvSpPr/>
          <p:nvPr/>
        </p:nvSpPr>
        <p:spPr>
          <a:xfrm>
            <a:off x="0" y="0"/>
            <a:ext cx="10688638" cy="7562850"/>
          </a:xfrm>
          <a:prstGeom prst="rect">
            <a:avLst/>
          </a:prstGeom>
          <a:solidFill>
            <a:srgbClr val="FFFF00">
              <a:alpha val="39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42" name="グループ化 241"/>
          <p:cNvGrpSpPr/>
          <p:nvPr/>
        </p:nvGrpSpPr>
        <p:grpSpPr>
          <a:xfrm>
            <a:off x="3784067" y="645767"/>
            <a:ext cx="6591301" cy="6400765"/>
            <a:chOff x="3784067" y="645767"/>
            <a:chExt cx="6591301" cy="6400765"/>
          </a:xfrm>
        </p:grpSpPr>
        <p:pic>
          <p:nvPicPr>
            <p:cNvPr id="2" name="図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784067" y="645767"/>
              <a:ext cx="6591301" cy="6400765"/>
            </a:xfrm>
            <a:prstGeom prst="rect">
              <a:avLst/>
            </a:prstGeom>
          </p:spPr>
        </p:pic>
        <p:pic>
          <p:nvPicPr>
            <p:cNvPr id="8" name="図 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801102" y="1066800"/>
              <a:ext cx="1041400" cy="457200"/>
            </a:xfrm>
            <a:prstGeom prst="rect">
              <a:avLst/>
            </a:prstGeom>
          </p:spPr>
        </p:pic>
      </p:grpSp>
      <p:pic>
        <p:nvPicPr>
          <p:cNvPr id="11" name="図 10" descr="木枠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0"/>
            <a:ext cx="10718347" cy="756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2" name="テキスト ボックス 21"/>
          <p:cNvSpPr txBox="1"/>
          <p:nvPr/>
        </p:nvSpPr>
        <p:spPr>
          <a:xfrm>
            <a:off x="10091950" y="6940950"/>
            <a:ext cx="286006" cy="300577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/>
              <a:t>1</a:t>
            </a:r>
            <a:endParaRPr lang="ja-JP" altLang="en-US" sz="1300" dirty="0"/>
          </a:p>
        </p:txBody>
      </p:sp>
      <p:grpSp>
        <p:nvGrpSpPr>
          <p:cNvPr id="243" name="グループ化 242"/>
          <p:cNvGrpSpPr/>
          <p:nvPr/>
        </p:nvGrpSpPr>
        <p:grpSpPr>
          <a:xfrm>
            <a:off x="531602" y="2181021"/>
            <a:ext cx="6621569" cy="5506234"/>
            <a:chOff x="531602" y="2181021"/>
            <a:chExt cx="6621569" cy="5506234"/>
          </a:xfrm>
        </p:grpSpPr>
        <p:sp>
          <p:nvSpPr>
            <p:cNvPr id="3" name="角丸四角形吹き出し 2"/>
            <p:cNvSpPr/>
            <p:nvPr/>
          </p:nvSpPr>
          <p:spPr>
            <a:xfrm>
              <a:off x="531602" y="2181021"/>
              <a:ext cx="3430604" cy="1278812"/>
            </a:xfrm>
            <a:prstGeom prst="wedgeRoundRectCallout">
              <a:avLst>
                <a:gd name="adj1" fmla="val 43608"/>
                <a:gd name="adj2" fmla="val 70532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36000" tIns="49775" rIns="36000" bIns="49775" rtlCol="0" anchor="ctr"/>
            <a:lstStyle/>
            <a:p>
              <a:r>
                <a:rPr lang="ja-JP" altLang="en-US" sz="3500" b="1" dirty="0">
                  <a:latin typeface="HG丸ｺﾞｼｯｸM-PRO"/>
                  <a:ea typeface="HG丸ｺﾞｼｯｸM-PRO"/>
                  <a:cs typeface="HG丸ｺﾞｼｯｸM-PRO"/>
                </a:rPr>
                <a:t>えっ、</a:t>
              </a:r>
            </a:p>
            <a:p>
              <a:pPr algn="ctr"/>
              <a:r>
                <a:rPr lang="ja-JP" altLang="en-US" sz="3500" b="1" dirty="0" smtClean="0">
                  <a:latin typeface="HG丸ｺﾞｼｯｸM-PRO"/>
                  <a:ea typeface="HG丸ｺﾞｼｯｸM-PRO"/>
                  <a:cs typeface="HG丸ｺﾞｼｯｸM-PRO"/>
                </a:rPr>
                <a:t>それほんとー？</a:t>
              </a:r>
              <a:endParaRPr lang="ja-JP" altLang="en-US" sz="35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pic>
          <p:nvPicPr>
            <p:cNvPr id="6" name="図 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308102" y="3009899"/>
              <a:ext cx="4203700" cy="4677356"/>
            </a:xfrm>
            <a:prstGeom prst="rect">
              <a:avLst/>
            </a:prstGeom>
          </p:spPr>
        </p:pic>
        <p:pic>
          <p:nvPicPr>
            <p:cNvPr id="7" name="図 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241603" y="4089400"/>
              <a:ext cx="2911568" cy="3473450"/>
            </a:xfrm>
            <a:prstGeom prst="rect">
              <a:avLst/>
            </a:prstGeom>
          </p:spPr>
        </p:pic>
      </p:grpSp>
      <p:pic>
        <p:nvPicPr>
          <p:cNvPr id="13" name="図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41606" y="1066800"/>
            <a:ext cx="5600897" cy="222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802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6353" y="901425"/>
            <a:ext cx="7995932" cy="57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981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/>
          <p:cNvSpPr/>
          <p:nvPr/>
        </p:nvSpPr>
        <p:spPr>
          <a:xfrm>
            <a:off x="228286" y="6955384"/>
            <a:ext cx="10233657" cy="35927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 descr="486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42"/>
          <a:stretch/>
        </p:blipFill>
        <p:spPr>
          <a:xfrm>
            <a:off x="228286" y="259303"/>
            <a:ext cx="10233657" cy="6754857"/>
          </a:xfrm>
          <a:prstGeom prst="rect">
            <a:avLst/>
          </a:prstGeom>
        </p:spPr>
      </p:pic>
      <p:grpSp>
        <p:nvGrpSpPr>
          <p:cNvPr id="11" name="グループ化 10"/>
          <p:cNvGrpSpPr/>
          <p:nvPr/>
        </p:nvGrpSpPr>
        <p:grpSpPr>
          <a:xfrm>
            <a:off x="327529" y="1885004"/>
            <a:ext cx="2683310" cy="3286755"/>
            <a:chOff x="327529" y="1885004"/>
            <a:chExt cx="2683310" cy="3286755"/>
          </a:xfrm>
        </p:grpSpPr>
        <p:sp>
          <p:nvSpPr>
            <p:cNvPr id="10" name="角丸四角形吹き出し 9"/>
            <p:cNvSpPr/>
            <p:nvPr/>
          </p:nvSpPr>
          <p:spPr>
            <a:xfrm>
              <a:off x="431171" y="2211949"/>
              <a:ext cx="2579668" cy="2959810"/>
            </a:xfrm>
            <a:custGeom>
              <a:avLst/>
              <a:gdLst>
                <a:gd name="connsiteX0" fmla="*/ 0 w 2579667"/>
                <a:gd name="connsiteY0" fmla="*/ 131228 h 787352"/>
                <a:gd name="connsiteX1" fmla="*/ 131228 w 2579667"/>
                <a:gd name="connsiteY1" fmla="*/ 0 h 787352"/>
                <a:gd name="connsiteX2" fmla="*/ 429945 w 2579667"/>
                <a:gd name="connsiteY2" fmla="*/ 0 h 787352"/>
                <a:gd name="connsiteX3" fmla="*/ 429945 w 2579667"/>
                <a:gd name="connsiteY3" fmla="*/ 0 h 787352"/>
                <a:gd name="connsiteX4" fmla="*/ 1074861 w 2579667"/>
                <a:gd name="connsiteY4" fmla="*/ 0 h 787352"/>
                <a:gd name="connsiteX5" fmla="*/ 2448439 w 2579667"/>
                <a:gd name="connsiteY5" fmla="*/ 0 h 787352"/>
                <a:gd name="connsiteX6" fmla="*/ 2579667 w 2579667"/>
                <a:gd name="connsiteY6" fmla="*/ 131228 h 787352"/>
                <a:gd name="connsiteX7" fmla="*/ 2579667 w 2579667"/>
                <a:gd name="connsiteY7" fmla="*/ 459289 h 787352"/>
                <a:gd name="connsiteX8" fmla="*/ 2579667 w 2579667"/>
                <a:gd name="connsiteY8" fmla="*/ 459289 h 787352"/>
                <a:gd name="connsiteX9" fmla="*/ 2579667 w 2579667"/>
                <a:gd name="connsiteY9" fmla="*/ 656127 h 787352"/>
                <a:gd name="connsiteX10" fmla="*/ 2579667 w 2579667"/>
                <a:gd name="connsiteY10" fmla="*/ 656124 h 787352"/>
                <a:gd name="connsiteX11" fmla="*/ 2448439 w 2579667"/>
                <a:gd name="connsiteY11" fmla="*/ 787352 h 787352"/>
                <a:gd name="connsiteX12" fmla="*/ 1074861 w 2579667"/>
                <a:gd name="connsiteY12" fmla="*/ 787352 h 787352"/>
                <a:gd name="connsiteX13" fmla="*/ 532005 w 2579667"/>
                <a:gd name="connsiteY13" fmla="*/ 2359308 h 787352"/>
                <a:gd name="connsiteX14" fmla="*/ 429945 w 2579667"/>
                <a:gd name="connsiteY14" fmla="*/ 787352 h 787352"/>
                <a:gd name="connsiteX15" fmla="*/ 131228 w 2579667"/>
                <a:gd name="connsiteY15" fmla="*/ 787352 h 787352"/>
                <a:gd name="connsiteX16" fmla="*/ 0 w 2579667"/>
                <a:gd name="connsiteY16" fmla="*/ 656124 h 787352"/>
                <a:gd name="connsiteX17" fmla="*/ 0 w 2579667"/>
                <a:gd name="connsiteY17" fmla="*/ 656127 h 787352"/>
                <a:gd name="connsiteX18" fmla="*/ 0 w 2579667"/>
                <a:gd name="connsiteY18" fmla="*/ 459289 h 787352"/>
                <a:gd name="connsiteX19" fmla="*/ 0 w 2579667"/>
                <a:gd name="connsiteY19" fmla="*/ 459289 h 787352"/>
                <a:gd name="connsiteX20" fmla="*/ 0 w 2579667"/>
                <a:gd name="connsiteY20" fmla="*/ 131228 h 787352"/>
                <a:gd name="connsiteX0" fmla="*/ 0 w 2579667"/>
                <a:gd name="connsiteY0" fmla="*/ 131228 h 2359308"/>
                <a:gd name="connsiteX1" fmla="*/ 131228 w 2579667"/>
                <a:gd name="connsiteY1" fmla="*/ 0 h 2359308"/>
                <a:gd name="connsiteX2" fmla="*/ 429945 w 2579667"/>
                <a:gd name="connsiteY2" fmla="*/ 0 h 2359308"/>
                <a:gd name="connsiteX3" fmla="*/ 429945 w 2579667"/>
                <a:gd name="connsiteY3" fmla="*/ 0 h 2359308"/>
                <a:gd name="connsiteX4" fmla="*/ 1074861 w 2579667"/>
                <a:gd name="connsiteY4" fmla="*/ 0 h 2359308"/>
                <a:gd name="connsiteX5" fmla="*/ 2448439 w 2579667"/>
                <a:gd name="connsiteY5" fmla="*/ 0 h 2359308"/>
                <a:gd name="connsiteX6" fmla="*/ 2579667 w 2579667"/>
                <a:gd name="connsiteY6" fmla="*/ 131228 h 2359308"/>
                <a:gd name="connsiteX7" fmla="*/ 2579667 w 2579667"/>
                <a:gd name="connsiteY7" fmla="*/ 459289 h 2359308"/>
                <a:gd name="connsiteX8" fmla="*/ 2579667 w 2579667"/>
                <a:gd name="connsiteY8" fmla="*/ 459289 h 2359308"/>
                <a:gd name="connsiteX9" fmla="*/ 2579667 w 2579667"/>
                <a:gd name="connsiteY9" fmla="*/ 656127 h 2359308"/>
                <a:gd name="connsiteX10" fmla="*/ 2579667 w 2579667"/>
                <a:gd name="connsiteY10" fmla="*/ 656124 h 2359308"/>
                <a:gd name="connsiteX11" fmla="*/ 2448439 w 2579667"/>
                <a:gd name="connsiteY11" fmla="*/ 787352 h 2359308"/>
                <a:gd name="connsiteX12" fmla="*/ 1074861 w 2579667"/>
                <a:gd name="connsiteY12" fmla="*/ 787352 h 2359308"/>
                <a:gd name="connsiteX13" fmla="*/ 532005 w 2579667"/>
                <a:gd name="connsiteY13" fmla="*/ 2359308 h 2359308"/>
                <a:gd name="connsiteX14" fmla="*/ 621014 w 2579667"/>
                <a:gd name="connsiteY14" fmla="*/ 787352 h 2359308"/>
                <a:gd name="connsiteX15" fmla="*/ 131228 w 2579667"/>
                <a:gd name="connsiteY15" fmla="*/ 787352 h 2359308"/>
                <a:gd name="connsiteX16" fmla="*/ 0 w 2579667"/>
                <a:gd name="connsiteY16" fmla="*/ 656124 h 2359308"/>
                <a:gd name="connsiteX17" fmla="*/ 0 w 2579667"/>
                <a:gd name="connsiteY17" fmla="*/ 656127 h 2359308"/>
                <a:gd name="connsiteX18" fmla="*/ 0 w 2579667"/>
                <a:gd name="connsiteY18" fmla="*/ 459289 h 2359308"/>
                <a:gd name="connsiteX19" fmla="*/ 0 w 2579667"/>
                <a:gd name="connsiteY19" fmla="*/ 459289 h 2359308"/>
                <a:gd name="connsiteX20" fmla="*/ 0 w 2579667"/>
                <a:gd name="connsiteY20" fmla="*/ 131228 h 2359308"/>
                <a:gd name="connsiteX0" fmla="*/ 0 w 2579667"/>
                <a:gd name="connsiteY0" fmla="*/ 131228 h 2359308"/>
                <a:gd name="connsiteX1" fmla="*/ 131228 w 2579667"/>
                <a:gd name="connsiteY1" fmla="*/ 0 h 2359308"/>
                <a:gd name="connsiteX2" fmla="*/ 429945 w 2579667"/>
                <a:gd name="connsiteY2" fmla="*/ 0 h 2359308"/>
                <a:gd name="connsiteX3" fmla="*/ 429945 w 2579667"/>
                <a:gd name="connsiteY3" fmla="*/ 0 h 2359308"/>
                <a:gd name="connsiteX4" fmla="*/ 1074861 w 2579667"/>
                <a:gd name="connsiteY4" fmla="*/ 0 h 2359308"/>
                <a:gd name="connsiteX5" fmla="*/ 2448439 w 2579667"/>
                <a:gd name="connsiteY5" fmla="*/ 0 h 2359308"/>
                <a:gd name="connsiteX6" fmla="*/ 2579667 w 2579667"/>
                <a:gd name="connsiteY6" fmla="*/ 131228 h 2359308"/>
                <a:gd name="connsiteX7" fmla="*/ 2579667 w 2579667"/>
                <a:gd name="connsiteY7" fmla="*/ 459289 h 2359308"/>
                <a:gd name="connsiteX8" fmla="*/ 2579667 w 2579667"/>
                <a:gd name="connsiteY8" fmla="*/ 459289 h 2359308"/>
                <a:gd name="connsiteX9" fmla="*/ 2579667 w 2579667"/>
                <a:gd name="connsiteY9" fmla="*/ 656127 h 2359308"/>
                <a:gd name="connsiteX10" fmla="*/ 2579667 w 2579667"/>
                <a:gd name="connsiteY10" fmla="*/ 656124 h 2359308"/>
                <a:gd name="connsiteX11" fmla="*/ 2448439 w 2579667"/>
                <a:gd name="connsiteY11" fmla="*/ 787352 h 2359308"/>
                <a:gd name="connsiteX12" fmla="*/ 924736 w 2579667"/>
                <a:gd name="connsiteY12" fmla="*/ 814648 h 2359308"/>
                <a:gd name="connsiteX13" fmla="*/ 532005 w 2579667"/>
                <a:gd name="connsiteY13" fmla="*/ 2359308 h 2359308"/>
                <a:gd name="connsiteX14" fmla="*/ 621014 w 2579667"/>
                <a:gd name="connsiteY14" fmla="*/ 787352 h 2359308"/>
                <a:gd name="connsiteX15" fmla="*/ 131228 w 2579667"/>
                <a:gd name="connsiteY15" fmla="*/ 787352 h 2359308"/>
                <a:gd name="connsiteX16" fmla="*/ 0 w 2579667"/>
                <a:gd name="connsiteY16" fmla="*/ 656124 h 2359308"/>
                <a:gd name="connsiteX17" fmla="*/ 0 w 2579667"/>
                <a:gd name="connsiteY17" fmla="*/ 656127 h 2359308"/>
                <a:gd name="connsiteX18" fmla="*/ 0 w 2579667"/>
                <a:gd name="connsiteY18" fmla="*/ 459289 h 2359308"/>
                <a:gd name="connsiteX19" fmla="*/ 0 w 2579667"/>
                <a:gd name="connsiteY19" fmla="*/ 459289 h 2359308"/>
                <a:gd name="connsiteX20" fmla="*/ 0 w 2579667"/>
                <a:gd name="connsiteY20" fmla="*/ 131228 h 2359308"/>
                <a:gd name="connsiteX0" fmla="*/ 0 w 2579667"/>
                <a:gd name="connsiteY0" fmla="*/ 131228 h 2359308"/>
                <a:gd name="connsiteX1" fmla="*/ 131228 w 2579667"/>
                <a:gd name="connsiteY1" fmla="*/ 0 h 2359308"/>
                <a:gd name="connsiteX2" fmla="*/ 429945 w 2579667"/>
                <a:gd name="connsiteY2" fmla="*/ 0 h 2359308"/>
                <a:gd name="connsiteX3" fmla="*/ 429945 w 2579667"/>
                <a:gd name="connsiteY3" fmla="*/ 0 h 2359308"/>
                <a:gd name="connsiteX4" fmla="*/ 1074861 w 2579667"/>
                <a:gd name="connsiteY4" fmla="*/ 0 h 2359308"/>
                <a:gd name="connsiteX5" fmla="*/ 2448439 w 2579667"/>
                <a:gd name="connsiteY5" fmla="*/ 0 h 2359308"/>
                <a:gd name="connsiteX6" fmla="*/ 2579667 w 2579667"/>
                <a:gd name="connsiteY6" fmla="*/ 131228 h 2359308"/>
                <a:gd name="connsiteX7" fmla="*/ 2579667 w 2579667"/>
                <a:gd name="connsiteY7" fmla="*/ 459289 h 2359308"/>
                <a:gd name="connsiteX8" fmla="*/ 2579667 w 2579667"/>
                <a:gd name="connsiteY8" fmla="*/ 459289 h 2359308"/>
                <a:gd name="connsiteX9" fmla="*/ 2579667 w 2579667"/>
                <a:gd name="connsiteY9" fmla="*/ 656127 h 2359308"/>
                <a:gd name="connsiteX10" fmla="*/ 2579667 w 2579667"/>
                <a:gd name="connsiteY10" fmla="*/ 656124 h 2359308"/>
                <a:gd name="connsiteX11" fmla="*/ 2448439 w 2579667"/>
                <a:gd name="connsiteY11" fmla="*/ 787352 h 2359308"/>
                <a:gd name="connsiteX12" fmla="*/ 924736 w 2579667"/>
                <a:gd name="connsiteY12" fmla="*/ 787352 h 2359308"/>
                <a:gd name="connsiteX13" fmla="*/ 532005 w 2579667"/>
                <a:gd name="connsiteY13" fmla="*/ 2359308 h 2359308"/>
                <a:gd name="connsiteX14" fmla="*/ 621014 w 2579667"/>
                <a:gd name="connsiteY14" fmla="*/ 787352 h 2359308"/>
                <a:gd name="connsiteX15" fmla="*/ 131228 w 2579667"/>
                <a:gd name="connsiteY15" fmla="*/ 787352 h 2359308"/>
                <a:gd name="connsiteX16" fmla="*/ 0 w 2579667"/>
                <a:gd name="connsiteY16" fmla="*/ 656124 h 2359308"/>
                <a:gd name="connsiteX17" fmla="*/ 0 w 2579667"/>
                <a:gd name="connsiteY17" fmla="*/ 656127 h 2359308"/>
                <a:gd name="connsiteX18" fmla="*/ 0 w 2579667"/>
                <a:gd name="connsiteY18" fmla="*/ 459289 h 2359308"/>
                <a:gd name="connsiteX19" fmla="*/ 0 w 2579667"/>
                <a:gd name="connsiteY19" fmla="*/ 459289 h 2359308"/>
                <a:gd name="connsiteX20" fmla="*/ 0 w 2579667"/>
                <a:gd name="connsiteY20" fmla="*/ 131228 h 2359308"/>
                <a:gd name="connsiteX0" fmla="*/ 0 w 2579667"/>
                <a:gd name="connsiteY0" fmla="*/ 131228 h 2727797"/>
                <a:gd name="connsiteX1" fmla="*/ 131228 w 2579667"/>
                <a:gd name="connsiteY1" fmla="*/ 0 h 2727797"/>
                <a:gd name="connsiteX2" fmla="*/ 429945 w 2579667"/>
                <a:gd name="connsiteY2" fmla="*/ 0 h 2727797"/>
                <a:gd name="connsiteX3" fmla="*/ 429945 w 2579667"/>
                <a:gd name="connsiteY3" fmla="*/ 0 h 2727797"/>
                <a:gd name="connsiteX4" fmla="*/ 1074861 w 2579667"/>
                <a:gd name="connsiteY4" fmla="*/ 0 h 2727797"/>
                <a:gd name="connsiteX5" fmla="*/ 2448439 w 2579667"/>
                <a:gd name="connsiteY5" fmla="*/ 0 h 2727797"/>
                <a:gd name="connsiteX6" fmla="*/ 2579667 w 2579667"/>
                <a:gd name="connsiteY6" fmla="*/ 131228 h 2727797"/>
                <a:gd name="connsiteX7" fmla="*/ 2579667 w 2579667"/>
                <a:gd name="connsiteY7" fmla="*/ 459289 h 2727797"/>
                <a:gd name="connsiteX8" fmla="*/ 2579667 w 2579667"/>
                <a:gd name="connsiteY8" fmla="*/ 459289 h 2727797"/>
                <a:gd name="connsiteX9" fmla="*/ 2579667 w 2579667"/>
                <a:gd name="connsiteY9" fmla="*/ 656127 h 2727797"/>
                <a:gd name="connsiteX10" fmla="*/ 2579667 w 2579667"/>
                <a:gd name="connsiteY10" fmla="*/ 656124 h 2727797"/>
                <a:gd name="connsiteX11" fmla="*/ 2448439 w 2579667"/>
                <a:gd name="connsiteY11" fmla="*/ 787352 h 2727797"/>
                <a:gd name="connsiteX12" fmla="*/ 924736 w 2579667"/>
                <a:gd name="connsiteY12" fmla="*/ 787352 h 2727797"/>
                <a:gd name="connsiteX13" fmla="*/ 586596 w 2579667"/>
                <a:gd name="connsiteY13" fmla="*/ 2727797 h 2727797"/>
                <a:gd name="connsiteX14" fmla="*/ 621014 w 2579667"/>
                <a:gd name="connsiteY14" fmla="*/ 787352 h 2727797"/>
                <a:gd name="connsiteX15" fmla="*/ 131228 w 2579667"/>
                <a:gd name="connsiteY15" fmla="*/ 787352 h 2727797"/>
                <a:gd name="connsiteX16" fmla="*/ 0 w 2579667"/>
                <a:gd name="connsiteY16" fmla="*/ 656124 h 2727797"/>
                <a:gd name="connsiteX17" fmla="*/ 0 w 2579667"/>
                <a:gd name="connsiteY17" fmla="*/ 656127 h 2727797"/>
                <a:gd name="connsiteX18" fmla="*/ 0 w 2579667"/>
                <a:gd name="connsiteY18" fmla="*/ 459289 h 2727797"/>
                <a:gd name="connsiteX19" fmla="*/ 0 w 2579667"/>
                <a:gd name="connsiteY19" fmla="*/ 459289 h 2727797"/>
                <a:gd name="connsiteX20" fmla="*/ 0 w 2579667"/>
                <a:gd name="connsiteY20" fmla="*/ 131228 h 2727797"/>
                <a:gd name="connsiteX0" fmla="*/ 0 w 2579667"/>
                <a:gd name="connsiteY0" fmla="*/ 131228 h 2727797"/>
                <a:gd name="connsiteX1" fmla="*/ 131228 w 2579667"/>
                <a:gd name="connsiteY1" fmla="*/ 0 h 2727797"/>
                <a:gd name="connsiteX2" fmla="*/ 429945 w 2579667"/>
                <a:gd name="connsiteY2" fmla="*/ 0 h 2727797"/>
                <a:gd name="connsiteX3" fmla="*/ 429945 w 2579667"/>
                <a:gd name="connsiteY3" fmla="*/ 0 h 2727797"/>
                <a:gd name="connsiteX4" fmla="*/ 1074861 w 2579667"/>
                <a:gd name="connsiteY4" fmla="*/ 0 h 2727797"/>
                <a:gd name="connsiteX5" fmla="*/ 2448439 w 2579667"/>
                <a:gd name="connsiteY5" fmla="*/ 0 h 2727797"/>
                <a:gd name="connsiteX6" fmla="*/ 2579667 w 2579667"/>
                <a:gd name="connsiteY6" fmla="*/ 131228 h 2727797"/>
                <a:gd name="connsiteX7" fmla="*/ 2579667 w 2579667"/>
                <a:gd name="connsiteY7" fmla="*/ 459289 h 2727797"/>
                <a:gd name="connsiteX8" fmla="*/ 2579667 w 2579667"/>
                <a:gd name="connsiteY8" fmla="*/ 459289 h 2727797"/>
                <a:gd name="connsiteX9" fmla="*/ 2579667 w 2579667"/>
                <a:gd name="connsiteY9" fmla="*/ 656127 h 2727797"/>
                <a:gd name="connsiteX10" fmla="*/ 2579667 w 2579667"/>
                <a:gd name="connsiteY10" fmla="*/ 656124 h 2727797"/>
                <a:gd name="connsiteX11" fmla="*/ 2448439 w 2579667"/>
                <a:gd name="connsiteY11" fmla="*/ 787352 h 2727797"/>
                <a:gd name="connsiteX12" fmla="*/ 1020270 w 2579667"/>
                <a:gd name="connsiteY12" fmla="*/ 787352 h 2727797"/>
                <a:gd name="connsiteX13" fmla="*/ 586596 w 2579667"/>
                <a:gd name="connsiteY13" fmla="*/ 2727797 h 2727797"/>
                <a:gd name="connsiteX14" fmla="*/ 621014 w 2579667"/>
                <a:gd name="connsiteY14" fmla="*/ 787352 h 2727797"/>
                <a:gd name="connsiteX15" fmla="*/ 131228 w 2579667"/>
                <a:gd name="connsiteY15" fmla="*/ 787352 h 2727797"/>
                <a:gd name="connsiteX16" fmla="*/ 0 w 2579667"/>
                <a:gd name="connsiteY16" fmla="*/ 656124 h 2727797"/>
                <a:gd name="connsiteX17" fmla="*/ 0 w 2579667"/>
                <a:gd name="connsiteY17" fmla="*/ 656127 h 2727797"/>
                <a:gd name="connsiteX18" fmla="*/ 0 w 2579667"/>
                <a:gd name="connsiteY18" fmla="*/ 459289 h 2727797"/>
                <a:gd name="connsiteX19" fmla="*/ 0 w 2579667"/>
                <a:gd name="connsiteY19" fmla="*/ 459289 h 2727797"/>
                <a:gd name="connsiteX20" fmla="*/ 0 w 2579667"/>
                <a:gd name="connsiteY20" fmla="*/ 131228 h 2727797"/>
                <a:gd name="connsiteX0" fmla="*/ 0 w 2579667"/>
                <a:gd name="connsiteY0" fmla="*/ 131228 h 2509433"/>
                <a:gd name="connsiteX1" fmla="*/ 131228 w 2579667"/>
                <a:gd name="connsiteY1" fmla="*/ 0 h 2509433"/>
                <a:gd name="connsiteX2" fmla="*/ 429945 w 2579667"/>
                <a:gd name="connsiteY2" fmla="*/ 0 h 2509433"/>
                <a:gd name="connsiteX3" fmla="*/ 429945 w 2579667"/>
                <a:gd name="connsiteY3" fmla="*/ 0 h 2509433"/>
                <a:gd name="connsiteX4" fmla="*/ 1074861 w 2579667"/>
                <a:gd name="connsiteY4" fmla="*/ 0 h 2509433"/>
                <a:gd name="connsiteX5" fmla="*/ 2448439 w 2579667"/>
                <a:gd name="connsiteY5" fmla="*/ 0 h 2509433"/>
                <a:gd name="connsiteX6" fmla="*/ 2579667 w 2579667"/>
                <a:gd name="connsiteY6" fmla="*/ 131228 h 2509433"/>
                <a:gd name="connsiteX7" fmla="*/ 2579667 w 2579667"/>
                <a:gd name="connsiteY7" fmla="*/ 459289 h 2509433"/>
                <a:gd name="connsiteX8" fmla="*/ 2579667 w 2579667"/>
                <a:gd name="connsiteY8" fmla="*/ 459289 h 2509433"/>
                <a:gd name="connsiteX9" fmla="*/ 2579667 w 2579667"/>
                <a:gd name="connsiteY9" fmla="*/ 656127 h 2509433"/>
                <a:gd name="connsiteX10" fmla="*/ 2579667 w 2579667"/>
                <a:gd name="connsiteY10" fmla="*/ 656124 h 2509433"/>
                <a:gd name="connsiteX11" fmla="*/ 2448439 w 2579667"/>
                <a:gd name="connsiteY11" fmla="*/ 787352 h 2509433"/>
                <a:gd name="connsiteX12" fmla="*/ 1020270 w 2579667"/>
                <a:gd name="connsiteY12" fmla="*/ 787352 h 2509433"/>
                <a:gd name="connsiteX13" fmla="*/ 668482 w 2579667"/>
                <a:gd name="connsiteY13" fmla="*/ 2509433 h 2509433"/>
                <a:gd name="connsiteX14" fmla="*/ 621014 w 2579667"/>
                <a:gd name="connsiteY14" fmla="*/ 787352 h 2509433"/>
                <a:gd name="connsiteX15" fmla="*/ 131228 w 2579667"/>
                <a:gd name="connsiteY15" fmla="*/ 787352 h 2509433"/>
                <a:gd name="connsiteX16" fmla="*/ 0 w 2579667"/>
                <a:gd name="connsiteY16" fmla="*/ 656124 h 2509433"/>
                <a:gd name="connsiteX17" fmla="*/ 0 w 2579667"/>
                <a:gd name="connsiteY17" fmla="*/ 656127 h 2509433"/>
                <a:gd name="connsiteX18" fmla="*/ 0 w 2579667"/>
                <a:gd name="connsiteY18" fmla="*/ 459289 h 2509433"/>
                <a:gd name="connsiteX19" fmla="*/ 0 w 2579667"/>
                <a:gd name="connsiteY19" fmla="*/ 459289 h 2509433"/>
                <a:gd name="connsiteX20" fmla="*/ 0 w 2579667"/>
                <a:gd name="connsiteY20" fmla="*/ 131228 h 2509433"/>
                <a:gd name="connsiteX0" fmla="*/ 0 w 2579667"/>
                <a:gd name="connsiteY0" fmla="*/ 131228 h 2659559"/>
                <a:gd name="connsiteX1" fmla="*/ 131228 w 2579667"/>
                <a:gd name="connsiteY1" fmla="*/ 0 h 2659559"/>
                <a:gd name="connsiteX2" fmla="*/ 429945 w 2579667"/>
                <a:gd name="connsiteY2" fmla="*/ 0 h 2659559"/>
                <a:gd name="connsiteX3" fmla="*/ 429945 w 2579667"/>
                <a:gd name="connsiteY3" fmla="*/ 0 h 2659559"/>
                <a:gd name="connsiteX4" fmla="*/ 1074861 w 2579667"/>
                <a:gd name="connsiteY4" fmla="*/ 0 h 2659559"/>
                <a:gd name="connsiteX5" fmla="*/ 2448439 w 2579667"/>
                <a:gd name="connsiteY5" fmla="*/ 0 h 2659559"/>
                <a:gd name="connsiteX6" fmla="*/ 2579667 w 2579667"/>
                <a:gd name="connsiteY6" fmla="*/ 131228 h 2659559"/>
                <a:gd name="connsiteX7" fmla="*/ 2579667 w 2579667"/>
                <a:gd name="connsiteY7" fmla="*/ 459289 h 2659559"/>
                <a:gd name="connsiteX8" fmla="*/ 2579667 w 2579667"/>
                <a:gd name="connsiteY8" fmla="*/ 459289 h 2659559"/>
                <a:gd name="connsiteX9" fmla="*/ 2579667 w 2579667"/>
                <a:gd name="connsiteY9" fmla="*/ 656127 h 2659559"/>
                <a:gd name="connsiteX10" fmla="*/ 2579667 w 2579667"/>
                <a:gd name="connsiteY10" fmla="*/ 656124 h 2659559"/>
                <a:gd name="connsiteX11" fmla="*/ 2448439 w 2579667"/>
                <a:gd name="connsiteY11" fmla="*/ 787352 h 2659559"/>
                <a:gd name="connsiteX12" fmla="*/ 1020270 w 2579667"/>
                <a:gd name="connsiteY12" fmla="*/ 787352 h 2659559"/>
                <a:gd name="connsiteX13" fmla="*/ 668482 w 2579667"/>
                <a:gd name="connsiteY13" fmla="*/ 2659559 h 2659559"/>
                <a:gd name="connsiteX14" fmla="*/ 621014 w 2579667"/>
                <a:gd name="connsiteY14" fmla="*/ 787352 h 2659559"/>
                <a:gd name="connsiteX15" fmla="*/ 131228 w 2579667"/>
                <a:gd name="connsiteY15" fmla="*/ 787352 h 2659559"/>
                <a:gd name="connsiteX16" fmla="*/ 0 w 2579667"/>
                <a:gd name="connsiteY16" fmla="*/ 656124 h 2659559"/>
                <a:gd name="connsiteX17" fmla="*/ 0 w 2579667"/>
                <a:gd name="connsiteY17" fmla="*/ 656127 h 2659559"/>
                <a:gd name="connsiteX18" fmla="*/ 0 w 2579667"/>
                <a:gd name="connsiteY18" fmla="*/ 459289 h 2659559"/>
                <a:gd name="connsiteX19" fmla="*/ 0 w 2579667"/>
                <a:gd name="connsiteY19" fmla="*/ 459289 h 2659559"/>
                <a:gd name="connsiteX20" fmla="*/ 0 w 2579667"/>
                <a:gd name="connsiteY20" fmla="*/ 131228 h 2659559"/>
                <a:gd name="connsiteX0" fmla="*/ 0 w 2579667"/>
                <a:gd name="connsiteY0" fmla="*/ 131228 h 2659559"/>
                <a:gd name="connsiteX1" fmla="*/ 131228 w 2579667"/>
                <a:gd name="connsiteY1" fmla="*/ 0 h 2659559"/>
                <a:gd name="connsiteX2" fmla="*/ 429945 w 2579667"/>
                <a:gd name="connsiteY2" fmla="*/ 0 h 2659559"/>
                <a:gd name="connsiteX3" fmla="*/ 429945 w 2579667"/>
                <a:gd name="connsiteY3" fmla="*/ 0 h 2659559"/>
                <a:gd name="connsiteX4" fmla="*/ 1074861 w 2579667"/>
                <a:gd name="connsiteY4" fmla="*/ 0 h 2659559"/>
                <a:gd name="connsiteX5" fmla="*/ 2448439 w 2579667"/>
                <a:gd name="connsiteY5" fmla="*/ 0 h 2659559"/>
                <a:gd name="connsiteX6" fmla="*/ 2579667 w 2579667"/>
                <a:gd name="connsiteY6" fmla="*/ 131228 h 2659559"/>
                <a:gd name="connsiteX7" fmla="*/ 2579667 w 2579667"/>
                <a:gd name="connsiteY7" fmla="*/ 459289 h 2659559"/>
                <a:gd name="connsiteX8" fmla="*/ 2579667 w 2579667"/>
                <a:gd name="connsiteY8" fmla="*/ 459289 h 2659559"/>
                <a:gd name="connsiteX9" fmla="*/ 2579667 w 2579667"/>
                <a:gd name="connsiteY9" fmla="*/ 656127 h 2659559"/>
                <a:gd name="connsiteX10" fmla="*/ 2579667 w 2579667"/>
                <a:gd name="connsiteY10" fmla="*/ 656124 h 2659559"/>
                <a:gd name="connsiteX11" fmla="*/ 2448439 w 2579667"/>
                <a:gd name="connsiteY11" fmla="*/ 787352 h 2659559"/>
                <a:gd name="connsiteX12" fmla="*/ 1334169 w 2579667"/>
                <a:gd name="connsiteY12" fmla="*/ 787352 h 2659559"/>
                <a:gd name="connsiteX13" fmla="*/ 668482 w 2579667"/>
                <a:gd name="connsiteY13" fmla="*/ 2659559 h 2659559"/>
                <a:gd name="connsiteX14" fmla="*/ 621014 w 2579667"/>
                <a:gd name="connsiteY14" fmla="*/ 787352 h 2659559"/>
                <a:gd name="connsiteX15" fmla="*/ 131228 w 2579667"/>
                <a:gd name="connsiteY15" fmla="*/ 787352 h 2659559"/>
                <a:gd name="connsiteX16" fmla="*/ 0 w 2579667"/>
                <a:gd name="connsiteY16" fmla="*/ 656124 h 2659559"/>
                <a:gd name="connsiteX17" fmla="*/ 0 w 2579667"/>
                <a:gd name="connsiteY17" fmla="*/ 656127 h 2659559"/>
                <a:gd name="connsiteX18" fmla="*/ 0 w 2579667"/>
                <a:gd name="connsiteY18" fmla="*/ 459289 h 2659559"/>
                <a:gd name="connsiteX19" fmla="*/ 0 w 2579667"/>
                <a:gd name="connsiteY19" fmla="*/ 459289 h 2659559"/>
                <a:gd name="connsiteX20" fmla="*/ 0 w 2579667"/>
                <a:gd name="connsiteY20" fmla="*/ 131228 h 2659559"/>
                <a:gd name="connsiteX0" fmla="*/ 0 w 2579667"/>
                <a:gd name="connsiteY0" fmla="*/ 131228 h 2659559"/>
                <a:gd name="connsiteX1" fmla="*/ 131228 w 2579667"/>
                <a:gd name="connsiteY1" fmla="*/ 0 h 2659559"/>
                <a:gd name="connsiteX2" fmla="*/ 429945 w 2579667"/>
                <a:gd name="connsiteY2" fmla="*/ 0 h 2659559"/>
                <a:gd name="connsiteX3" fmla="*/ 429945 w 2579667"/>
                <a:gd name="connsiteY3" fmla="*/ 0 h 2659559"/>
                <a:gd name="connsiteX4" fmla="*/ 1074861 w 2579667"/>
                <a:gd name="connsiteY4" fmla="*/ 0 h 2659559"/>
                <a:gd name="connsiteX5" fmla="*/ 2448439 w 2579667"/>
                <a:gd name="connsiteY5" fmla="*/ 0 h 2659559"/>
                <a:gd name="connsiteX6" fmla="*/ 2579667 w 2579667"/>
                <a:gd name="connsiteY6" fmla="*/ 131228 h 2659559"/>
                <a:gd name="connsiteX7" fmla="*/ 2579667 w 2579667"/>
                <a:gd name="connsiteY7" fmla="*/ 459289 h 2659559"/>
                <a:gd name="connsiteX8" fmla="*/ 2579667 w 2579667"/>
                <a:gd name="connsiteY8" fmla="*/ 459289 h 2659559"/>
                <a:gd name="connsiteX9" fmla="*/ 2579667 w 2579667"/>
                <a:gd name="connsiteY9" fmla="*/ 656127 h 2659559"/>
                <a:gd name="connsiteX10" fmla="*/ 2579667 w 2579667"/>
                <a:gd name="connsiteY10" fmla="*/ 656124 h 2659559"/>
                <a:gd name="connsiteX11" fmla="*/ 2448439 w 2579667"/>
                <a:gd name="connsiteY11" fmla="*/ 787352 h 2659559"/>
                <a:gd name="connsiteX12" fmla="*/ 1334169 w 2579667"/>
                <a:gd name="connsiteY12" fmla="*/ 787352 h 2659559"/>
                <a:gd name="connsiteX13" fmla="*/ 668482 w 2579667"/>
                <a:gd name="connsiteY13" fmla="*/ 2659559 h 2659559"/>
                <a:gd name="connsiteX14" fmla="*/ 921265 w 2579667"/>
                <a:gd name="connsiteY14" fmla="*/ 787352 h 2659559"/>
                <a:gd name="connsiteX15" fmla="*/ 131228 w 2579667"/>
                <a:gd name="connsiteY15" fmla="*/ 787352 h 2659559"/>
                <a:gd name="connsiteX16" fmla="*/ 0 w 2579667"/>
                <a:gd name="connsiteY16" fmla="*/ 656124 h 2659559"/>
                <a:gd name="connsiteX17" fmla="*/ 0 w 2579667"/>
                <a:gd name="connsiteY17" fmla="*/ 656127 h 2659559"/>
                <a:gd name="connsiteX18" fmla="*/ 0 w 2579667"/>
                <a:gd name="connsiteY18" fmla="*/ 459289 h 2659559"/>
                <a:gd name="connsiteX19" fmla="*/ 0 w 2579667"/>
                <a:gd name="connsiteY19" fmla="*/ 459289 h 2659559"/>
                <a:gd name="connsiteX20" fmla="*/ 0 w 2579667"/>
                <a:gd name="connsiteY20" fmla="*/ 131228 h 2659559"/>
                <a:gd name="connsiteX0" fmla="*/ 0 w 2579667"/>
                <a:gd name="connsiteY0" fmla="*/ 131228 h 2836980"/>
                <a:gd name="connsiteX1" fmla="*/ 131228 w 2579667"/>
                <a:gd name="connsiteY1" fmla="*/ 0 h 2836980"/>
                <a:gd name="connsiteX2" fmla="*/ 429945 w 2579667"/>
                <a:gd name="connsiteY2" fmla="*/ 0 h 2836980"/>
                <a:gd name="connsiteX3" fmla="*/ 429945 w 2579667"/>
                <a:gd name="connsiteY3" fmla="*/ 0 h 2836980"/>
                <a:gd name="connsiteX4" fmla="*/ 1074861 w 2579667"/>
                <a:gd name="connsiteY4" fmla="*/ 0 h 2836980"/>
                <a:gd name="connsiteX5" fmla="*/ 2448439 w 2579667"/>
                <a:gd name="connsiteY5" fmla="*/ 0 h 2836980"/>
                <a:gd name="connsiteX6" fmla="*/ 2579667 w 2579667"/>
                <a:gd name="connsiteY6" fmla="*/ 131228 h 2836980"/>
                <a:gd name="connsiteX7" fmla="*/ 2579667 w 2579667"/>
                <a:gd name="connsiteY7" fmla="*/ 459289 h 2836980"/>
                <a:gd name="connsiteX8" fmla="*/ 2579667 w 2579667"/>
                <a:gd name="connsiteY8" fmla="*/ 459289 h 2836980"/>
                <a:gd name="connsiteX9" fmla="*/ 2579667 w 2579667"/>
                <a:gd name="connsiteY9" fmla="*/ 656127 h 2836980"/>
                <a:gd name="connsiteX10" fmla="*/ 2579667 w 2579667"/>
                <a:gd name="connsiteY10" fmla="*/ 656124 h 2836980"/>
                <a:gd name="connsiteX11" fmla="*/ 2448439 w 2579667"/>
                <a:gd name="connsiteY11" fmla="*/ 787352 h 2836980"/>
                <a:gd name="connsiteX12" fmla="*/ 1334169 w 2579667"/>
                <a:gd name="connsiteY12" fmla="*/ 787352 h 2836980"/>
                <a:gd name="connsiteX13" fmla="*/ 777664 w 2579667"/>
                <a:gd name="connsiteY13" fmla="*/ 2836980 h 2836980"/>
                <a:gd name="connsiteX14" fmla="*/ 921265 w 2579667"/>
                <a:gd name="connsiteY14" fmla="*/ 787352 h 2836980"/>
                <a:gd name="connsiteX15" fmla="*/ 131228 w 2579667"/>
                <a:gd name="connsiteY15" fmla="*/ 787352 h 2836980"/>
                <a:gd name="connsiteX16" fmla="*/ 0 w 2579667"/>
                <a:gd name="connsiteY16" fmla="*/ 656124 h 2836980"/>
                <a:gd name="connsiteX17" fmla="*/ 0 w 2579667"/>
                <a:gd name="connsiteY17" fmla="*/ 656127 h 2836980"/>
                <a:gd name="connsiteX18" fmla="*/ 0 w 2579667"/>
                <a:gd name="connsiteY18" fmla="*/ 459289 h 2836980"/>
                <a:gd name="connsiteX19" fmla="*/ 0 w 2579667"/>
                <a:gd name="connsiteY19" fmla="*/ 459289 h 2836980"/>
                <a:gd name="connsiteX20" fmla="*/ 0 w 2579667"/>
                <a:gd name="connsiteY20" fmla="*/ 131228 h 2836980"/>
                <a:gd name="connsiteX0" fmla="*/ 0 w 2579667"/>
                <a:gd name="connsiteY0" fmla="*/ 131228 h 2959810"/>
                <a:gd name="connsiteX1" fmla="*/ 131228 w 2579667"/>
                <a:gd name="connsiteY1" fmla="*/ 0 h 2959810"/>
                <a:gd name="connsiteX2" fmla="*/ 429945 w 2579667"/>
                <a:gd name="connsiteY2" fmla="*/ 0 h 2959810"/>
                <a:gd name="connsiteX3" fmla="*/ 429945 w 2579667"/>
                <a:gd name="connsiteY3" fmla="*/ 0 h 2959810"/>
                <a:gd name="connsiteX4" fmla="*/ 1074861 w 2579667"/>
                <a:gd name="connsiteY4" fmla="*/ 0 h 2959810"/>
                <a:gd name="connsiteX5" fmla="*/ 2448439 w 2579667"/>
                <a:gd name="connsiteY5" fmla="*/ 0 h 2959810"/>
                <a:gd name="connsiteX6" fmla="*/ 2579667 w 2579667"/>
                <a:gd name="connsiteY6" fmla="*/ 131228 h 2959810"/>
                <a:gd name="connsiteX7" fmla="*/ 2579667 w 2579667"/>
                <a:gd name="connsiteY7" fmla="*/ 459289 h 2959810"/>
                <a:gd name="connsiteX8" fmla="*/ 2579667 w 2579667"/>
                <a:gd name="connsiteY8" fmla="*/ 459289 h 2959810"/>
                <a:gd name="connsiteX9" fmla="*/ 2579667 w 2579667"/>
                <a:gd name="connsiteY9" fmla="*/ 656127 h 2959810"/>
                <a:gd name="connsiteX10" fmla="*/ 2579667 w 2579667"/>
                <a:gd name="connsiteY10" fmla="*/ 656124 h 2959810"/>
                <a:gd name="connsiteX11" fmla="*/ 2448439 w 2579667"/>
                <a:gd name="connsiteY11" fmla="*/ 787352 h 2959810"/>
                <a:gd name="connsiteX12" fmla="*/ 1334169 w 2579667"/>
                <a:gd name="connsiteY12" fmla="*/ 787352 h 2959810"/>
                <a:gd name="connsiteX13" fmla="*/ 791312 w 2579667"/>
                <a:gd name="connsiteY13" fmla="*/ 2959810 h 2959810"/>
                <a:gd name="connsiteX14" fmla="*/ 921265 w 2579667"/>
                <a:gd name="connsiteY14" fmla="*/ 787352 h 2959810"/>
                <a:gd name="connsiteX15" fmla="*/ 131228 w 2579667"/>
                <a:gd name="connsiteY15" fmla="*/ 787352 h 2959810"/>
                <a:gd name="connsiteX16" fmla="*/ 0 w 2579667"/>
                <a:gd name="connsiteY16" fmla="*/ 656124 h 2959810"/>
                <a:gd name="connsiteX17" fmla="*/ 0 w 2579667"/>
                <a:gd name="connsiteY17" fmla="*/ 656127 h 2959810"/>
                <a:gd name="connsiteX18" fmla="*/ 0 w 2579667"/>
                <a:gd name="connsiteY18" fmla="*/ 459289 h 2959810"/>
                <a:gd name="connsiteX19" fmla="*/ 0 w 2579667"/>
                <a:gd name="connsiteY19" fmla="*/ 459289 h 2959810"/>
                <a:gd name="connsiteX20" fmla="*/ 0 w 2579667"/>
                <a:gd name="connsiteY20" fmla="*/ 131228 h 2959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579667" h="2959810">
                  <a:moveTo>
                    <a:pt x="0" y="131228"/>
                  </a:moveTo>
                  <a:cubicBezTo>
                    <a:pt x="0" y="58753"/>
                    <a:pt x="58753" y="0"/>
                    <a:pt x="131228" y="0"/>
                  </a:cubicBezTo>
                  <a:lnTo>
                    <a:pt x="429945" y="0"/>
                  </a:lnTo>
                  <a:lnTo>
                    <a:pt x="429945" y="0"/>
                  </a:lnTo>
                  <a:lnTo>
                    <a:pt x="1074861" y="0"/>
                  </a:lnTo>
                  <a:lnTo>
                    <a:pt x="2448439" y="0"/>
                  </a:lnTo>
                  <a:cubicBezTo>
                    <a:pt x="2520914" y="0"/>
                    <a:pt x="2579667" y="58753"/>
                    <a:pt x="2579667" y="131228"/>
                  </a:cubicBezTo>
                  <a:lnTo>
                    <a:pt x="2579667" y="459289"/>
                  </a:lnTo>
                  <a:lnTo>
                    <a:pt x="2579667" y="459289"/>
                  </a:lnTo>
                  <a:lnTo>
                    <a:pt x="2579667" y="656127"/>
                  </a:lnTo>
                  <a:lnTo>
                    <a:pt x="2579667" y="656124"/>
                  </a:lnTo>
                  <a:cubicBezTo>
                    <a:pt x="2579667" y="728599"/>
                    <a:pt x="2520914" y="787352"/>
                    <a:pt x="2448439" y="787352"/>
                  </a:cubicBezTo>
                  <a:lnTo>
                    <a:pt x="1334169" y="787352"/>
                  </a:lnTo>
                  <a:lnTo>
                    <a:pt x="791312" y="2959810"/>
                  </a:lnTo>
                  <a:lnTo>
                    <a:pt x="921265" y="787352"/>
                  </a:lnTo>
                  <a:lnTo>
                    <a:pt x="131228" y="787352"/>
                  </a:lnTo>
                  <a:cubicBezTo>
                    <a:pt x="58753" y="787352"/>
                    <a:pt x="0" y="728599"/>
                    <a:pt x="0" y="656124"/>
                  </a:cubicBezTo>
                  <a:lnTo>
                    <a:pt x="0" y="656127"/>
                  </a:lnTo>
                  <a:lnTo>
                    <a:pt x="0" y="459289"/>
                  </a:lnTo>
                  <a:lnTo>
                    <a:pt x="0" y="459289"/>
                  </a:lnTo>
                  <a:lnTo>
                    <a:pt x="0" y="131228"/>
                  </a:lnTo>
                  <a:close/>
                </a:path>
              </a:pathLst>
            </a:cu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99551" bIns="49775" rtlCol="0" anchor="t"/>
            <a:lstStyle/>
            <a:p>
              <a:pPr algn="ctr"/>
              <a:r>
                <a:rPr lang="ja-JP" altLang="en-US" sz="2200" b="1" dirty="0" smtClean="0">
                  <a:latin typeface="HG丸ｺﾞｼｯｸM-PRO"/>
                  <a:ea typeface="HG丸ｺﾞｼｯｸM-PRO"/>
                  <a:cs typeface="HG丸ｺﾞｼｯｸM-PRO"/>
                </a:rPr>
                <a:t>桜島</a:t>
              </a:r>
              <a:r>
                <a:rPr lang="ja-JP" altLang="en-US" sz="2200" b="1" dirty="0">
                  <a:latin typeface="HG丸ｺﾞｼｯｸM-PRO"/>
                  <a:ea typeface="HG丸ｺﾞｼｯｸM-PRO"/>
                  <a:cs typeface="HG丸ｺﾞｼｯｸM-PRO"/>
                </a:rPr>
                <a:t>がまた</a:t>
              </a:r>
              <a:r>
                <a:rPr lang="ja-JP" altLang="en-US" sz="2200" b="1" dirty="0" err="1">
                  <a:latin typeface="HG丸ｺﾞｼｯｸM-PRO"/>
                  <a:ea typeface="HG丸ｺﾞｼｯｸM-PRO"/>
                  <a:cs typeface="HG丸ｺﾞｼｯｸM-PRO"/>
                </a:rPr>
                <a:t>ふん</a:t>
              </a:r>
              <a:r>
                <a:rPr lang="ja-JP" altLang="en-US" sz="2200" b="1" dirty="0">
                  <a:latin typeface="HG丸ｺﾞｼｯｸM-PRO"/>
                  <a:ea typeface="HG丸ｺﾞｼｯｸM-PRO"/>
                  <a:cs typeface="HG丸ｺﾞｼｯｸM-PRO"/>
                </a:rPr>
                <a:t>火</a:t>
              </a:r>
            </a:p>
            <a:p>
              <a:pPr algn="ctr"/>
              <a:r>
                <a:rPr lang="ja-JP" altLang="en-US" sz="2200" b="1" dirty="0" smtClean="0">
                  <a:latin typeface="HG丸ｺﾞｼｯｸM-PRO"/>
                  <a:ea typeface="HG丸ｺﾞｼｯｸM-PRO"/>
                  <a:cs typeface="HG丸ｺﾞｼｯｸM-PRO"/>
                </a:rPr>
                <a:t>してるんだって！</a:t>
              </a:r>
              <a:endParaRPr lang="ja-JP" altLang="en-US" sz="22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12" name="図形グループ 11"/>
            <p:cNvGrpSpPr/>
            <p:nvPr/>
          </p:nvGrpSpPr>
          <p:grpSpPr>
            <a:xfrm>
              <a:off x="327529" y="1885004"/>
              <a:ext cx="335733" cy="492442"/>
              <a:chOff x="1327150" y="315535"/>
              <a:chExt cx="311150" cy="446548"/>
            </a:xfrm>
          </p:grpSpPr>
          <p:sp>
            <p:nvSpPr>
              <p:cNvPr id="13" name="円/楕円 12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" name="テキスト ボックス 13"/>
              <p:cNvSpPr txBox="1"/>
              <p:nvPr/>
            </p:nvSpPr>
            <p:spPr>
              <a:xfrm>
                <a:off x="1337733" y="315535"/>
                <a:ext cx="289985" cy="4465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1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26" name="グループ化 25"/>
          <p:cNvGrpSpPr/>
          <p:nvPr/>
        </p:nvGrpSpPr>
        <p:grpSpPr>
          <a:xfrm>
            <a:off x="2540186" y="3760745"/>
            <a:ext cx="2853600" cy="1496573"/>
            <a:chOff x="2540186" y="3760745"/>
            <a:chExt cx="2853600" cy="1496573"/>
          </a:xfrm>
        </p:grpSpPr>
        <p:sp>
          <p:nvSpPr>
            <p:cNvPr id="4" name="角丸四角形吹き出し 3"/>
            <p:cNvSpPr/>
            <p:nvPr/>
          </p:nvSpPr>
          <p:spPr>
            <a:xfrm>
              <a:off x="2684972" y="4037570"/>
              <a:ext cx="2708814" cy="1219748"/>
            </a:xfrm>
            <a:prstGeom prst="wedgeRoundRectCallout">
              <a:avLst>
                <a:gd name="adj1" fmla="val 61097"/>
                <a:gd name="adj2" fmla="val 89314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08000" tIns="36000" rIns="36000" bIns="49775" rtlCol="0" anchor="ctr"/>
            <a:lstStyle/>
            <a:p>
              <a:r>
                <a:rPr lang="ja-JP" altLang="en-US" sz="2200" b="1" dirty="0">
                  <a:latin typeface="HG丸ｺﾞｼｯｸM-PRO"/>
                  <a:ea typeface="HG丸ｺﾞｼｯｸM-PRO"/>
                  <a:cs typeface="HG丸ｺﾞｼｯｸM-PRO"/>
                </a:rPr>
                <a:t>桜島はこのごろ、</a:t>
              </a:r>
            </a:p>
            <a:p>
              <a:r>
                <a:rPr lang="ja-JP" altLang="en-US" sz="2200" b="1" dirty="0">
                  <a:latin typeface="HG丸ｺﾞｼｯｸM-PRO"/>
                  <a:ea typeface="HG丸ｺﾞｼｯｸM-PRO"/>
                  <a:cs typeface="HG丸ｺﾞｼｯｸM-PRO"/>
                </a:rPr>
                <a:t>まいにちふん火</a:t>
              </a:r>
              <a:endParaRPr lang="en-US" altLang="ja-JP" sz="2200" b="1" dirty="0">
                <a:latin typeface="HG丸ｺﾞｼｯｸM-PRO"/>
                <a:ea typeface="HG丸ｺﾞｼｯｸM-PRO"/>
                <a:cs typeface="HG丸ｺﾞｼｯｸM-PRO"/>
              </a:endParaRPr>
            </a:p>
            <a:p>
              <a:pPr algn="ctr"/>
              <a:r>
                <a:rPr lang="ja-JP" altLang="en-US" sz="2200" b="1" dirty="0" smtClean="0">
                  <a:latin typeface="HG丸ｺﾞｼｯｸM-PRO"/>
                  <a:ea typeface="HG丸ｺﾞｼｯｸM-PRO"/>
                  <a:cs typeface="HG丸ｺﾞｼｯｸM-PRO"/>
                </a:rPr>
                <a:t>してるみたいだね</a:t>
              </a:r>
              <a:r>
                <a:rPr lang="ja-JP" altLang="en-US" sz="2200" b="1" dirty="0">
                  <a:latin typeface="HG丸ｺﾞｼｯｸM-PRO"/>
                  <a:ea typeface="HG丸ｺﾞｼｯｸM-PRO"/>
                  <a:cs typeface="HG丸ｺﾞｼｯｸM-PRO"/>
                </a:rPr>
                <a:t>。</a:t>
              </a:r>
            </a:p>
          </p:txBody>
        </p:sp>
        <p:grpSp>
          <p:nvGrpSpPr>
            <p:cNvPr id="15" name="図形グループ 14"/>
            <p:cNvGrpSpPr/>
            <p:nvPr/>
          </p:nvGrpSpPr>
          <p:grpSpPr>
            <a:xfrm>
              <a:off x="2540186" y="3760745"/>
              <a:ext cx="335733" cy="492442"/>
              <a:chOff x="1327150" y="315535"/>
              <a:chExt cx="311150" cy="446548"/>
            </a:xfrm>
          </p:grpSpPr>
          <p:sp>
            <p:nvSpPr>
              <p:cNvPr id="16" name="円/楕円 15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7" name="テキスト ボックス 16"/>
              <p:cNvSpPr txBox="1"/>
              <p:nvPr/>
            </p:nvSpPr>
            <p:spPr>
              <a:xfrm>
                <a:off x="1337733" y="315535"/>
                <a:ext cx="289985" cy="4465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2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28" name="グループ化 27"/>
          <p:cNvGrpSpPr/>
          <p:nvPr/>
        </p:nvGrpSpPr>
        <p:grpSpPr>
          <a:xfrm>
            <a:off x="2224296" y="5636730"/>
            <a:ext cx="3030097" cy="1441485"/>
            <a:chOff x="2224296" y="5636730"/>
            <a:chExt cx="3030097" cy="1441485"/>
          </a:xfrm>
        </p:grpSpPr>
        <p:sp>
          <p:nvSpPr>
            <p:cNvPr id="3" name="角丸四角形吹き出し 2"/>
            <p:cNvSpPr/>
            <p:nvPr/>
          </p:nvSpPr>
          <p:spPr>
            <a:xfrm>
              <a:off x="2316026" y="5896542"/>
              <a:ext cx="2938367" cy="1181673"/>
            </a:xfrm>
            <a:prstGeom prst="wedgeRoundRectCallout">
              <a:avLst>
                <a:gd name="adj1" fmla="val -64022"/>
                <a:gd name="adj2" fmla="val 19610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36000" bIns="49775" rtlCol="0" anchor="ctr"/>
            <a:lstStyle/>
            <a:p>
              <a:r>
                <a:rPr lang="ja-JP" altLang="en-US" sz="2200" b="1" dirty="0">
                  <a:latin typeface="HG丸ｺﾞｼｯｸM-PRO"/>
                  <a:ea typeface="HG丸ｺﾞｼｯｸM-PRO"/>
                  <a:cs typeface="HG丸ｺﾞｼｯｸM-PRO"/>
                </a:rPr>
                <a:t>さ</a:t>
              </a:r>
              <a:r>
                <a:rPr lang="ja-JP" altLang="en-US" sz="2200" b="1" dirty="0" smtClean="0">
                  <a:latin typeface="HG丸ｺﾞｼｯｸM-PRO"/>
                  <a:ea typeface="HG丸ｺﾞｼｯｸM-PRO"/>
                  <a:cs typeface="HG丸ｺﾞｼｯｸM-PRO"/>
                </a:rPr>
                <a:t>いきん 地しんとか</a:t>
              </a:r>
              <a:r>
                <a:rPr lang="ja-JP" altLang="en-US" sz="2200" b="1" dirty="0" err="1" smtClean="0">
                  <a:latin typeface="HG丸ｺﾞｼｯｸM-PRO"/>
                  <a:ea typeface="HG丸ｺﾞｼｯｸM-PRO"/>
                  <a:cs typeface="HG丸ｺﾞｼｯｸM-PRO"/>
                </a:rPr>
                <a:t>ふん</a:t>
              </a:r>
              <a:r>
                <a:rPr lang="ja-JP" altLang="en-US" sz="2200" b="1" dirty="0">
                  <a:latin typeface="HG丸ｺﾞｼｯｸM-PRO"/>
                  <a:ea typeface="HG丸ｺﾞｼｯｸM-PRO"/>
                  <a:cs typeface="HG丸ｺﾞｼｯｸM-PRO"/>
                </a:rPr>
                <a:t>火</a:t>
              </a:r>
              <a:r>
                <a:rPr lang="ja-JP" altLang="en-US" sz="2200" b="1" dirty="0" smtClean="0">
                  <a:latin typeface="HG丸ｺﾞｼｯｸM-PRO"/>
                  <a:ea typeface="HG丸ｺﾞｼｯｸM-PRO"/>
                  <a:cs typeface="HG丸ｺﾞｼｯｸM-PRO"/>
                </a:rPr>
                <a:t>とか多くて、ジーナ</a:t>
              </a:r>
              <a:r>
                <a:rPr lang="ja-JP" altLang="en-US" sz="2200" b="1" dirty="0">
                  <a:latin typeface="HG丸ｺﾞｼｯｸM-PRO"/>
                  <a:ea typeface="HG丸ｺﾞｼｯｸM-PRO"/>
                  <a:cs typeface="HG丸ｺﾞｼｯｸM-PRO"/>
                </a:rPr>
                <a:t>こわ～い！</a:t>
              </a:r>
            </a:p>
          </p:txBody>
        </p:sp>
        <p:grpSp>
          <p:nvGrpSpPr>
            <p:cNvPr id="18" name="図形グループ 17"/>
            <p:cNvGrpSpPr/>
            <p:nvPr/>
          </p:nvGrpSpPr>
          <p:grpSpPr>
            <a:xfrm>
              <a:off x="2224296" y="5636730"/>
              <a:ext cx="335733" cy="492442"/>
              <a:chOff x="1327150" y="315535"/>
              <a:chExt cx="311150" cy="446548"/>
            </a:xfrm>
          </p:grpSpPr>
          <p:sp>
            <p:nvSpPr>
              <p:cNvPr id="19" name="円/楕円 18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0" name="テキスト ボックス 19"/>
              <p:cNvSpPr txBox="1"/>
              <p:nvPr/>
            </p:nvSpPr>
            <p:spPr>
              <a:xfrm>
                <a:off x="1337733" y="315535"/>
                <a:ext cx="289985" cy="4465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3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29" name="グループ化 28"/>
          <p:cNvGrpSpPr/>
          <p:nvPr/>
        </p:nvGrpSpPr>
        <p:grpSpPr>
          <a:xfrm>
            <a:off x="8085554" y="4714835"/>
            <a:ext cx="2238414" cy="1799840"/>
            <a:chOff x="8085554" y="4714835"/>
            <a:chExt cx="2238414" cy="1799840"/>
          </a:xfrm>
        </p:grpSpPr>
        <p:sp>
          <p:nvSpPr>
            <p:cNvPr id="7" name="角丸四角形吹き出し 6"/>
            <p:cNvSpPr/>
            <p:nvPr/>
          </p:nvSpPr>
          <p:spPr>
            <a:xfrm>
              <a:off x="8237818" y="4967758"/>
              <a:ext cx="2086150" cy="1546917"/>
            </a:xfrm>
            <a:prstGeom prst="wedgeRoundRectCallout">
              <a:avLst>
                <a:gd name="adj1" fmla="val -78405"/>
                <a:gd name="adj2" fmla="val 45634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36000" rIns="99551" bIns="49775" rtlCol="0" anchor="ctr"/>
            <a:lstStyle/>
            <a:p>
              <a:r>
                <a:rPr lang="ja-JP" altLang="en-US" sz="2200" b="1" dirty="0" smtClean="0">
                  <a:latin typeface="HG丸ｺﾞｼｯｸM-PRO"/>
                  <a:ea typeface="HG丸ｺﾞｼｯｸM-PRO"/>
                  <a:cs typeface="HG丸ｺﾞｼｯｸM-PRO"/>
                </a:rPr>
                <a:t>そう</a:t>
              </a:r>
              <a:r>
                <a:rPr lang="en-US" altLang="ja-JP" sz="2200" b="1" dirty="0" smtClean="0">
                  <a:latin typeface="HG丸ｺﾞｼｯｸM-PRO"/>
                  <a:ea typeface="HG丸ｺﾞｼｯｸM-PRO"/>
                  <a:cs typeface="HG丸ｺﾞｼｯｸM-PRO"/>
                </a:rPr>
                <a:t>?</a:t>
              </a:r>
            </a:p>
            <a:p>
              <a:r>
                <a:rPr lang="ja-JP" altLang="en-US" sz="2200" b="1" dirty="0" smtClean="0">
                  <a:latin typeface="HG丸ｺﾞｼｯｸM-PRO"/>
                  <a:ea typeface="HG丸ｺﾞｼｯｸM-PRO"/>
                  <a:cs typeface="HG丸ｺﾞｼｯｸM-PRO"/>
                </a:rPr>
                <a:t>ドドーンって</a:t>
              </a:r>
              <a:endParaRPr lang="en-US" altLang="ja-JP" sz="2200" b="1" dirty="0" smtClean="0"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200" b="1" dirty="0" smtClean="0">
                  <a:latin typeface="HG丸ｺﾞｼｯｸM-PRO"/>
                  <a:ea typeface="HG丸ｺﾞｼｯｸM-PRO"/>
                  <a:cs typeface="HG丸ｺﾞｼｯｸM-PRO"/>
                </a:rPr>
                <a:t>ふん</a:t>
              </a:r>
              <a:r>
                <a:rPr lang="ja-JP" altLang="en-US" sz="2200" b="1" dirty="0">
                  <a:latin typeface="HG丸ｺﾞｼｯｸM-PRO"/>
                  <a:ea typeface="HG丸ｺﾞｼｯｸM-PRO"/>
                  <a:cs typeface="HG丸ｺﾞｼｯｸM-PRO"/>
                </a:rPr>
                <a:t>火</a:t>
              </a:r>
              <a:r>
                <a:rPr lang="ja-JP" altLang="en-US" sz="2200" b="1" dirty="0" smtClean="0">
                  <a:latin typeface="HG丸ｺﾞｼｯｸM-PRO"/>
                  <a:ea typeface="HG丸ｺﾞｼｯｸM-PRO"/>
                  <a:cs typeface="HG丸ｺﾞｼｯｸM-PRO"/>
                </a:rPr>
                <a:t>、</a:t>
              </a:r>
              <a:endParaRPr lang="en-US" altLang="ja-JP" sz="2200" b="1" dirty="0" smtClean="0"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en-US" sz="2200" b="1" dirty="0" smtClean="0">
                  <a:latin typeface="HG丸ｺﾞｼｯｸM-PRO"/>
                  <a:ea typeface="HG丸ｺﾞｼｯｸM-PRO"/>
                  <a:cs typeface="HG丸ｺﾞｼｯｸM-PRO"/>
                </a:rPr>
                <a:t>スゴイよー！</a:t>
              </a:r>
              <a:endParaRPr lang="ja-JP" altLang="en-US" sz="22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21" name="図形グループ 20"/>
            <p:cNvGrpSpPr/>
            <p:nvPr/>
          </p:nvGrpSpPr>
          <p:grpSpPr>
            <a:xfrm>
              <a:off x="8085554" y="4714835"/>
              <a:ext cx="335733" cy="492442"/>
              <a:chOff x="1327150" y="315535"/>
              <a:chExt cx="311150" cy="446548"/>
            </a:xfrm>
          </p:grpSpPr>
          <p:sp>
            <p:nvSpPr>
              <p:cNvPr id="22" name="円/楕円 21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3" name="テキスト ボックス 22"/>
              <p:cNvSpPr txBox="1"/>
              <p:nvPr/>
            </p:nvSpPr>
            <p:spPr>
              <a:xfrm>
                <a:off x="1337733" y="315535"/>
                <a:ext cx="289985" cy="4465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4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4" name="テキスト ボックス 23"/>
          <p:cNvSpPr txBox="1"/>
          <p:nvPr/>
        </p:nvSpPr>
        <p:spPr>
          <a:xfrm>
            <a:off x="10091950" y="7022838"/>
            <a:ext cx="286006" cy="300577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/>
              <a:t>2</a:t>
            </a:r>
            <a:endParaRPr lang="ja-JP" altLang="en-US" sz="1300" dirty="0"/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9394306" y="6711352"/>
            <a:ext cx="1082348" cy="307777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ja-JP" sz="1400" dirty="0" smtClean="0">
                <a:ln w="1270" cmpd="sng">
                  <a:noFill/>
                  <a:prstDash val="solid"/>
                </a:ln>
                <a:solidFill>
                  <a:schemeClr val="bg1"/>
                </a:solidFill>
                <a:latin typeface="HG丸ｺﾞｼｯｸM-PRO"/>
                <a:ea typeface="HG丸ｺﾞｼｯｸM-PRO"/>
                <a:cs typeface="HG丸ｺﾞｼｯｸM-PRO"/>
              </a:rPr>
              <a:t>©</a:t>
            </a:r>
            <a:r>
              <a:rPr lang="ja-JP" altLang="en-US" sz="1400" dirty="0" smtClean="0">
                <a:ln w="1270" cmpd="sng">
                  <a:noFill/>
                  <a:prstDash val="solid"/>
                </a:ln>
                <a:solidFill>
                  <a:schemeClr val="bg1"/>
                </a:solidFill>
                <a:latin typeface="HG丸ｺﾞｼｯｸM-PRO"/>
                <a:ea typeface="HG丸ｺﾞｼｯｸM-PRO"/>
                <a:cs typeface="HG丸ｺﾞｼｯｸM-PRO"/>
              </a:rPr>
              <a:t>鹿児島市</a:t>
            </a:r>
            <a:endParaRPr kumimoji="1" lang="ja-JP" altLang="en-US" sz="1400" dirty="0">
              <a:ln w="1270" cmpd="sng">
                <a:noFill/>
                <a:prstDash val="solid"/>
              </a:ln>
              <a:solidFill>
                <a:schemeClr val="bg1"/>
              </a:solidFill>
              <a:latin typeface="HG丸ｺﾞｼｯｸM-PRO"/>
              <a:ea typeface="HG丸ｺﾞｼｯｸM-PRO"/>
              <a:cs typeface="HG丸ｺﾞｼｯｸM-PRO"/>
            </a:endParaRPr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11658602" y="889000"/>
            <a:ext cx="184731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/>
          </a:p>
        </p:txBody>
      </p:sp>
      <p:pic>
        <p:nvPicPr>
          <p:cNvPr id="9" name="図 8" descr="木枠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059" y="4177"/>
            <a:ext cx="10718347" cy="756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30" name="グループ化 29"/>
          <p:cNvGrpSpPr/>
          <p:nvPr/>
        </p:nvGrpSpPr>
        <p:grpSpPr>
          <a:xfrm>
            <a:off x="282481" y="5020286"/>
            <a:ext cx="7528489" cy="2295753"/>
            <a:chOff x="282481" y="5020286"/>
            <a:chExt cx="7528489" cy="2295753"/>
          </a:xfrm>
        </p:grpSpPr>
        <p:pic>
          <p:nvPicPr>
            <p:cNvPr id="5" name="図 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387675" y="5020286"/>
              <a:ext cx="2423295" cy="2295753"/>
            </a:xfrm>
            <a:prstGeom prst="rect">
              <a:avLst/>
            </a:prstGeom>
          </p:spPr>
        </p:pic>
        <p:pic>
          <p:nvPicPr>
            <p:cNvPr id="6" name="図 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82481" y="5223421"/>
              <a:ext cx="1787882" cy="20922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1130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1494" y="901425"/>
            <a:ext cx="7985650" cy="57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117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/>
          <p:cNvSpPr/>
          <p:nvPr/>
        </p:nvSpPr>
        <p:spPr>
          <a:xfrm>
            <a:off x="0" y="0"/>
            <a:ext cx="10688638" cy="7562850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FFFFFF"/>
              </a:gs>
            </a:gsLst>
            <a:path path="circle">
              <a:fillToRect l="50000" t="50000" r="50000" b="50000"/>
            </a:path>
            <a:tileRect/>
          </a:gradFill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pPr algn="ctr"/>
            <a:endParaRPr lang="ja-JP" altLang="en-US" sz="2200" b="1"/>
          </a:p>
        </p:txBody>
      </p:sp>
      <p:pic>
        <p:nvPicPr>
          <p:cNvPr id="8" name="図 7" descr="山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550" y="462175"/>
            <a:ext cx="4353915" cy="3907473"/>
          </a:xfrm>
          <a:prstGeom prst="rect">
            <a:avLst/>
          </a:prstGeom>
        </p:spPr>
      </p:pic>
      <p:pic>
        <p:nvPicPr>
          <p:cNvPr id="11" name="図 10" descr="木枠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0"/>
            <a:ext cx="10718347" cy="756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3" name="グループ化 2"/>
          <p:cNvGrpSpPr/>
          <p:nvPr/>
        </p:nvGrpSpPr>
        <p:grpSpPr>
          <a:xfrm>
            <a:off x="877738" y="4778641"/>
            <a:ext cx="2535126" cy="2004915"/>
            <a:chOff x="877738" y="4778641"/>
            <a:chExt cx="2535126" cy="2004915"/>
          </a:xfrm>
        </p:grpSpPr>
        <p:sp>
          <p:nvSpPr>
            <p:cNvPr id="5" name="角丸四角形吹き出し 4"/>
            <p:cNvSpPr/>
            <p:nvPr/>
          </p:nvSpPr>
          <p:spPr>
            <a:xfrm>
              <a:off x="1007919" y="5046902"/>
              <a:ext cx="2404945" cy="1736654"/>
            </a:xfrm>
            <a:prstGeom prst="wedgeRoundRectCallout">
              <a:avLst>
                <a:gd name="adj1" fmla="val 79553"/>
                <a:gd name="adj2" fmla="val 21129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99551" bIns="49775" rtlCol="0" anchor="ctr"/>
            <a:lstStyle/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でもふん火って、</a:t>
              </a:r>
              <a:endParaRPr lang="en-US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石がとんで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きたりする</a:t>
              </a:r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から</a:t>
              </a:r>
            </a:p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こわいよ～。</a:t>
              </a:r>
            </a:p>
          </p:txBody>
        </p:sp>
        <p:grpSp>
          <p:nvGrpSpPr>
            <p:cNvPr id="10" name="図形グループ 9"/>
            <p:cNvGrpSpPr/>
            <p:nvPr/>
          </p:nvGrpSpPr>
          <p:grpSpPr>
            <a:xfrm>
              <a:off x="877738" y="4778641"/>
              <a:ext cx="335733" cy="492442"/>
              <a:chOff x="1327150" y="315535"/>
              <a:chExt cx="311150" cy="446548"/>
            </a:xfrm>
          </p:grpSpPr>
          <p:sp>
            <p:nvSpPr>
              <p:cNvPr id="14" name="円/楕円 13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5" name="テキスト ボックス 14"/>
              <p:cNvSpPr txBox="1"/>
              <p:nvPr/>
            </p:nvSpPr>
            <p:spPr>
              <a:xfrm>
                <a:off x="1337733" y="315535"/>
                <a:ext cx="289985" cy="4465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1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9" name="グループ化 8"/>
          <p:cNvGrpSpPr/>
          <p:nvPr/>
        </p:nvGrpSpPr>
        <p:grpSpPr>
          <a:xfrm>
            <a:off x="5637332" y="1756534"/>
            <a:ext cx="4454619" cy="1814814"/>
            <a:chOff x="5637332" y="1756534"/>
            <a:chExt cx="4454619" cy="1814814"/>
          </a:xfrm>
        </p:grpSpPr>
        <p:sp>
          <p:nvSpPr>
            <p:cNvPr id="6" name="テキスト ボックス 5"/>
            <p:cNvSpPr txBox="1"/>
            <p:nvPr/>
          </p:nvSpPr>
          <p:spPr>
            <a:xfrm>
              <a:off x="8975717" y="2268854"/>
              <a:ext cx="49332" cy="439076"/>
            </a:xfrm>
            <a:prstGeom prst="rect">
              <a:avLst/>
            </a:prstGeom>
            <a:noFill/>
          </p:spPr>
          <p:txBody>
            <a:bodyPr wrap="square" lIns="99551" tIns="49775" rIns="99551" bIns="49775" rtlCol="0">
              <a:spAutoFit/>
            </a:bodyPr>
            <a:lstStyle/>
            <a:p>
              <a:endParaRPr lang="ja-JP" altLang="en-US" sz="2200" b="1" dirty="0"/>
            </a:p>
          </p:txBody>
        </p:sp>
        <p:sp>
          <p:nvSpPr>
            <p:cNvPr id="12" name="角丸四角形吹き出し 11"/>
            <p:cNvSpPr/>
            <p:nvPr/>
          </p:nvSpPr>
          <p:spPr>
            <a:xfrm>
              <a:off x="5805195" y="2002757"/>
              <a:ext cx="4286756" cy="1568591"/>
            </a:xfrm>
            <a:prstGeom prst="wedgeRoundRectCallout">
              <a:avLst>
                <a:gd name="adj1" fmla="val -18516"/>
                <a:gd name="adj2" fmla="val 88041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36000" bIns="49775" rtlCol="0" anchor="ctr"/>
            <a:lstStyle/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まえ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に</a:t>
              </a:r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桜島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見</a:t>
              </a:r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に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いったとき</a:t>
              </a:r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はへーきだった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けど</a:t>
              </a:r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。</a:t>
              </a:r>
              <a:endParaRPr lang="en-US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でも、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石</a:t>
              </a:r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がとんで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きたら</a:t>
              </a:r>
              <a:endParaRPr lang="en-US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たしかに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こわい</a:t>
              </a:r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か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も</a:t>
              </a:r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ね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。</a:t>
              </a:r>
              <a:endPara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grpSp>
          <p:nvGrpSpPr>
            <p:cNvPr id="16" name="図形グループ 15"/>
            <p:cNvGrpSpPr/>
            <p:nvPr/>
          </p:nvGrpSpPr>
          <p:grpSpPr>
            <a:xfrm>
              <a:off x="5637332" y="1756534"/>
              <a:ext cx="335733" cy="492442"/>
              <a:chOff x="1327150" y="315535"/>
              <a:chExt cx="311150" cy="446548"/>
            </a:xfrm>
          </p:grpSpPr>
          <p:sp>
            <p:nvSpPr>
              <p:cNvPr id="17" name="円/楕円 16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8" name="テキスト ボックス 17"/>
              <p:cNvSpPr txBox="1"/>
              <p:nvPr/>
            </p:nvSpPr>
            <p:spPr>
              <a:xfrm>
                <a:off x="1337733" y="315535"/>
                <a:ext cx="289985" cy="4465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2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5" name="テキスト ボックス 24"/>
          <p:cNvSpPr txBox="1"/>
          <p:nvPr/>
        </p:nvSpPr>
        <p:spPr>
          <a:xfrm>
            <a:off x="10091950" y="6940950"/>
            <a:ext cx="286006" cy="300577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/>
              <a:t>3</a:t>
            </a:r>
            <a:endParaRPr lang="ja-JP" altLang="en-US" sz="1300" dirty="0"/>
          </a:p>
        </p:txBody>
      </p:sp>
      <p:grpSp>
        <p:nvGrpSpPr>
          <p:cNvPr id="13" name="グループ化 12"/>
          <p:cNvGrpSpPr/>
          <p:nvPr/>
        </p:nvGrpSpPr>
        <p:grpSpPr>
          <a:xfrm>
            <a:off x="3692120" y="3571346"/>
            <a:ext cx="6084134" cy="3814611"/>
            <a:chOff x="3692120" y="3571346"/>
            <a:chExt cx="6084134" cy="3814611"/>
          </a:xfrm>
        </p:grpSpPr>
        <p:pic>
          <p:nvPicPr>
            <p:cNvPr id="4" name="図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61645" y="3571346"/>
              <a:ext cx="3814609" cy="3814609"/>
            </a:xfrm>
            <a:prstGeom prst="rect">
              <a:avLst/>
            </a:prstGeom>
          </p:spPr>
        </p:pic>
        <p:pic>
          <p:nvPicPr>
            <p:cNvPr id="7" name="図 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692120" y="4254502"/>
              <a:ext cx="2810280" cy="31314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61458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1494" y="901425"/>
            <a:ext cx="7985650" cy="57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040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/>
          <p:cNvSpPr/>
          <p:nvPr/>
        </p:nvSpPr>
        <p:spPr>
          <a:xfrm>
            <a:off x="0" y="0"/>
            <a:ext cx="10688638" cy="7562850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FFFFFF"/>
              </a:gs>
            </a:gsLst>
            <a:path path="circle">
              <a:fillToRect l="50000" t="50000" r="50000" b="50000"/>
            </a:path>
            <a:tileRect/>
          </a:gradFill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pPr algn="ctr"/>
            <a:endParaRPr lang="ja-JP" altLang="en-US" sz="2200" b="1">
              <a:latin typeface="HG丸ｺﾞｼｯｸM-PRO"/>
              <a:ea typeface="HG丸ｺﾞｼｯｸM-PRO"/>
              <a:cs typeface="HG丸ｺﾞｼｯｸM-PRO"/>
            </a:endParaRPr>
          </a:p>
        </p:txBody>
      </p:sp>
      <p:pic>
        <p:nvPicPr>
          <p:cNvPr id="7" name="図 6" descr="木枠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059" y="0"/>
            <a:ext cx="10718347" cy="756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テキスト ボックス 7"/>
          <p:cNvSpPr txBox="1"/>
          <p:nvPr/>
        </p:nvSpPr>
        <p:spPr>
          <a:xfrm>
            <a:off x="10091952" y="6940951"/>
            <a:ext cx="286006" cy="300577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/>
              <a:t>4</a:t>
            </a:r>
            <a:endParaRPr lang="ja-JP" altLang="en-US" sz="1300" dirty="0"/>
          </a:p>
        </p:txBody>
      </p:sp>
      <p:grpSp>
        <p:nvGrpSpPr>
          <p:cNvPr id="4" name="グループ化 3"/>
          <p:cNvGrpSpPr/>
          <p:nvPr/>
        </p:nvGrpSpPr>
        <p:grpSpPr>
          <a:xfrm>
            <a:off x="1043744" y="2745375"/>
            <a:ext cx="2889129" cy="2351558"/>
            <a:chOff x="1043744" y="2745375"/>
            <a:chExt cx="2889129" cy="2351558"/>
          </a:xfrm>
        </p:grpSpPr>
        <p:sp>
          <p:nvSpPr>
            <p:cNvPr id="5" name="角丸四角形吹き出し 4"/>
            <p:cNvSpPr/>
            <p:nvPr/>
          </p:nvSpPr>
          <p:spPr>
            <a:xfrm>
              <a:off x="1066584" y="3062231"/>
              <a:ext cx="2866289" cy="2034702"/>
            </a:xfrm>
            <a:prstGeom prst="wedgeRoundRectCallout">
              <a:avLst>
                <a:gd name="adj1" fmla="val 36753"/>
                <a:gd name="adj2" fmla="val 85284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lIns="99551" tIns="391932" rIns="99551" bIns="49775" rtlCol="0" anchor="ctr">
              <a:noAutofit/>
            </a:bodyPr>
            <a:lstStyle/>
            <a:p>
              <a:r>
                <a:rPr lang="ja-JP" altLang="ja-JP" sz="2200" b="1" dirty="0">
                  <a:latin typeface="HG丸ｺﾞｼｯｸM-PRO"/>
                  <a:ea typeface="HG丸ｺﾞｼｯｸM-PRO"/>
                  <a:cs typeface="HG丸ｺﾞｼｯｸM-PRO"/>
                </a:rPr>
                <a:t>そういえば島原でも</a:t>
              </a:r>
            </a:p>
            <a:p>
              <a:r>
                <a:rPr lang="ja-JP" altLang="en-US" sz="2200" b="1" dirty="0" smtClean="0">
                  <a:latin typeface="HG丸ｺﾞｼｯｸM-PRO"/>
                  <a:ea typeface="HG丸ｺﾞｼｯｸM-PRO"/>
                  <a:cs typeface="HG丸ｺﾞｼｯｸM-PRO"/>
                </a:rPr>
                <a:t>むかし</a:t>
              </a:r>
              <a:r>
                <a:rPr lang="ja-JP" altLang="ja-JP" sz="2200" b="1" dirty="0" smtClean="0">
                  <a:latin typeface="HG丸ｺﾞｼｯｸM-PRO"/>
                  <a:ea typeface="HG丸ｺﾞｼｯｸM-PRO"/>
                  <a:cs typeface="HG丸ｺﾞｼｯｸM-PRO"/>
                </a:rPr>
                <a:t>大きな</a:t>
              </a:r>
              <a:endParaRPr lang="en-US" altLang="ja-JP" sz="2200" b="1" dirty="0" smtClean="0"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ja-JP" sz="2200" b="1" dirty="0" smtClean="0">
                  <a:latin typeface="HG丸ｺﾞｼｯｸM-PRO"/>
                  <a:ea typeface="HG丸ｺﾞｼｯｸM-PRO"/>
                  <a:cs typeface="HG丸ｺﾞｼｯｸM-PRO"/>
                </a:rPr>
                <a:t>ふん</a:t>
              </a:r>
              <a:r>
                <a:rPr lang="ja-JP" altLang="ja-JP" sz="2200" b="1" dirty="0">
                  <a:latin typeface="HG丸ｺﾞｼｯｸM-PRO"/>
                  <a:ea typeface="HG丸ｺﾞｼｯｸM-PRO"/>
                  <a:cs typeface="HG丸ｺﾞｼｯｸM-PRO"/>
                </a:rPr>
                <a:t>火</a:t>
              </a:r>
              <a:r>
                <a:rPr lang="ja-JP" altLang="ja-JP" sz="2200" b="1" dirty="0" smtClean="0">
                  <a:latin typeface="HG丸ｺﾞｼｯｸM-PRO"/>
                  <a:ea typeface="HG丸ｺﾞｼｯｸM-PRO"/>
                  <a:cs typeface="HG丸ｺﾞｼｯｸM-PRO"/>
                </a:rPr>
                <a:t>や地</a:t>
              </a:r>
              <a:r>
                <a:rPr lang="ja-JP" altLang="ja-JP" sz="2200" b="1" dirty="0">
                  <a:latin typeface="HG丸ｺﾞｼｯｸM-PRO"/>
                  <a:ea typeface="HG丸ｺﾞｼｯｸM-PRO"/>
                  <a:cs typeface="HG丸ｺﾞｼｯｸM-PRO"/>
                </a:rPr>
                <a:t>しん</a:t>
              </a:r>
              <a:r>
                <a:rPr lang="ja-JP" altLang="ja-JP" sz="2200" b="1" dirty="0" smtClean="0">
                  <a:latin typeface="HG丸ｺﾞｼｯｸM-PRO"/>
                  <a:ea typeface="HG丸ｺﾞｼｯｸM-PRO"/>
                  <a:cs typeface="HG丸ｺﾞｼｯｸM-PRO"/>
                </a:rPr>
                <a:t>が</a:t>
              </a:r>
              <a:endParaRPr lang="en-US" altLang="ja-JP" sz="2200" b="1" dirty="0" smtClean="0"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ja-JP" sz="2200" b="1" dirty="0" smtClean="0">
                  <a:latin typeface="HG丸ｺﾞｼｯｸM-PRO"/>
                  <a:ea typeface="HG丸ｺﾞｼｯｸM-PRO"/>
                  <a:cs typeface="HG丸ｺﾞｼｯｸM-PRO"/>
                </a:rPr>
                <a:t>あったって</a:t>
              </a:r>
              <a:r>
                <a:rPr lang="ja-JP" altLang="en-US" sz="2200" b="1" dirty="0" smtClean="0">
                  <a:latin typeface="HG丸ｺﾞｼｯｸM-PRO"/>
                  <a:ea typeface="HG丸ｺﾞｼｯｸM-PRO"/>
                  <a:cs typeface="HG丸ｺﾞｼｯｸM-PRO"/>
                </a:rPr>
                <a:t>、</a:t>
              </a:r>
              <a:endParaRPr lang="ja-JP" altLang="ja-JP" sz="2200" b="1" dirty="0"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ja-JP" sz="2200" b="1" dirty="0">
                  <a:latin typeface="HG丸ｺﾞｼｯｸM-PRO"/>
                  <a:ea typeface="HG丸ｺﾞｼｯｸM-PRO"/>
                  <a:cs typeface="HG丸ｺﾞｼｯｸM-PRO"/>
                </a:rPr>
                <a:t>きいたことない？</a:t>
              </a:r>
            </a:p>
            <a:p>
              <a:pPr algn="ctr"/>
              <a:endParaRPr lang="ja-JP" altLang="en-US" sz="22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12" name="図形グループ 11"/>
            <p:cNvGrpSpPr/>
            <p:nvPr/>
          </p:nvGrpSpPr>
          <p:grpSpPr>
            <a:xfrm>
              <a:off x="1043744" y="2745375"/>
              <a:ext cx="335733" cy="492442"/>
              <a:chOff x="1327150" y="315535"/>
              <a:chExt cx="311150" cy="446548"/>
            </a:xfrm>
          </p:grpSpPr>
          <p:sp>
            <p:nvSpPr>
              <p:cNvPr id="13" name="円/楕円 12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" name="テキスト ボックス 13"/>
              <p:cNvSpPr txBox="1"/>
              <p:nvPr/>
            </p:nvSpPr>
            <p:spPr>
              <a:xfrm>
                <a:off x="1337733" y="315535"/>
                <a:ext cx="289985" cy="4465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1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11" name="グループ化 10"/>
          <p:cNvGrpSpPr/>
          <p:nvPr/>
        </p:nvGrpSpPr>
        <p:grpSpPr>
          <a:xfrm>
            <a:off x="3669470" y="1065437"/>
            <a:ext cx="3650496" cy="1615588"/>
            <a:chOff x="3669470" y="1065437"/>
            <a:chExt cx="3650496" cy="1615588"/>
          </a:xfrm>
        </p:grpSpPr>
        <p:sp>
          <p:nvSpPr>
            <p:cNvPr id="10" name="角丸四角形吹き出し 9"/>
            <p:cNvSpPr/>
            <p:nvPr/>
          </p:nvSpPr>
          <p:spPr>
            <a:xfrm>
              <a:off x="3832155" y="1329518"/>
              <a:ext cx="3487811" cy="1351507"/>
            </a:xfrm>
            <a:prstGeom prst="wedgeRoundRectCallout">
              <a:avLst>
                <a:gd name="adj1" fmla="val 39188"/>
                <a:gd name="adj2" fmla="val 112293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08000" tIns="49775" rIns="39193" bIns="49775" rtlCol="0" anchor="ctr"/>
            <a:lstStyle/>
            <a:p>
              <a:r>
                <a:rPr lang="ja-JP" altLang="ja-JP" sz="2200" b="1" dirty="0">
                  <a:latin typeface="HG丸ｺﾞｼｯｸM-PRO"/>
                  <a:ea typeface="HG丸ｺﾞｼｯｸM-PRO"/>
                  <a:cs typeface="HG丸ｺﾞｼｯｸM-PRO"/>
                </a:rPr>
                <a:t>ぼくもきいたことある！</a:t>
              </a:r>
            </a:p>
            <a:p>
              <a:r>
                <a:rPr lang="ja-JP" altLang="ja-JP" sz="2200" b="1" dirty="0">
                  <a:latin typeface="HG丸ｺﾞｼｯｸM-PRO"/>
                  <a:ea typeface="HG丸ｺﾞｼｯｸM-PRO"/>
                  <a:cs typeface="HG丸ｺﾞｼｯｸM-PRO"/>
                </a:rPr>
                <a:t>島原</a:t>
              </a:r>
              <a:r>
                <a:rPr lang="ja-JP" altLang="ja-JP" sz="2200" b="1" dirty="0" smtClean="0">
                  <a:latin typeface="HG丸ｺﾞｼｯｸM-PRO"/>
                  <a:ea typeface="HG丸ｺﾞｼｯｸM-PRO"/>
                  <a:cs typeface="HG丸ｺﾞｼｯｸM-PRO"/>
                </a:rPr>
                <a:t>は</a:t>
              </a:r>
              <a:r>
                <a:rPr lang="ja-JP" altLang="en-US" sz="2200" b="1" dirty="0" smtClean="0">
                  <a:latin typeface="HG丸ｺﾞｼｯｸM-PRO"/>
                  <a:ea typeface="HG丸ｺﾞｼｯｸM-PRO"/>
                  <a:cs typeface="HG丸ｺﾞｼｯｸM-PRO"/>
                </a:rPr>
                <a:t>大</a:t>
              </a:r>
              <a:r>
                <a:rPr lang="ja-JP" altLang="ja-JP" sz="2200" b="1" dirty="0" smtClean="0">
                  <a:latin typeface="HG丸ｺﾞｼｯｸM-PRO"/>
                  <a:ea typeface="HG丸ｺﾞｼｯｸM-PRO"/>
                  <a:cs typeface="HG丸ｺﾞｼｯｸM-PRO"/>
                </a:rPr>
                <a:t>むかし</a:t>
              </a:r>
              <a:r>
                <a:rPr lang="ja-JP" altLang="ja-JP" sz="2200" b="1" dirty="0">
                  <a:latin typeface="HG丸ｺﾞｼｯｸM-PRO"/>
                  <a:ea typeface="HG丸ｺﾞｼｯｸM-PRO"/>
                  <a:cs typeface="HG丸ｺﾞｼｯｸM-PRO"/>
                </a:rPr>
                <a:t>、</a:t>
              </a:r>
              <a:endParaRPr lang="en-US" altLang="ja-JP" sz="2200" b="1" dirty="0">
                <a:latin typeface="HG丸ｺﾞｼｯｸM-PRO"/>
                <a:ea typeface="HG丸ｺﾞｼｯｸM-PRO"/>
                <a:cs typeface="HG丸ｺﾞｼｯｸM-PRO"/>
              </a:endParaRPr>
            </a:p>
            <a:p>
              <a:r>
                <a:rPr lang="ja-JP" altLang="ja-JP" sz="2200" b="1" dirty="0">
                  <a:latin typeface="HG丸ｺﾞｼｯｸM-PRO"/>
                  <a:ea typeface="HG丸ｺﾞｼｯｸM-PRO"/>
                  <a:cs typeface="HG丸ｺﾞｼｯｸM-PRO"/>
                </a:rPr>
                <a:t>火山の島だったって</a:t>
              </a:r>
            </a:p>
          </p:txBody>
        </p:sp>
        <p:grpSp>
          <p:nvGrpSpPr>
            <p:cNvPr id="15" name="図形グループ 14"/>
            <p:cNvGrpSpPr/>
            <p:nvPr/>
          </p:nvGrpSpPr>
          <p:grpSpPr>
            <a:xfrm>
              <a:off x="3669470" y="1065437"/>
              <a:ext cx="335733" cy="492442"/>
              <a:chOff x="1327150" y="315535"/>
              <a:chExt cx="311150" cy="446548"/>
            </a:xfrm>
          </p:grpSpPr>
          <p:sp>
            <p:nvSpPr>
              <p:cNvPr id="16" name="円/楕円 15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7" name="テキスト ボックス 16"/>
              <p:cNvSpPr txBox="1"/>
              <p:nvPr/>
            </p:nvSpPr>
            <p:spPr>
              <a:xfrm>
                <a:off x="1337733" y="315535"/>
                <a:ext cx="289985" cy="4465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2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21" name="グループ化 20"/>
          <p:cNvGrpSpPr/>
          <p:nvPr/>
        </p:nvGrpSpPr>
        <p:grpSpPr>
          <a:xfrm>
            <a:off x="7502605" y="1313031"/>
            <a:ext cx="2432347" cy="1838361"/>
            <a:chOff x="7502605" y="1313031"/>
            <a:chExt cx="2432347" cy="1838361"/>
          </a:xfrm>
        </p:grpSpPr>
        <p:sp>
          <p:nvSpPr>
            <p:cNvPr id="6" name="角丸四角形吹き出し 5"/>
            <p:cNvSpPr/>
            <p:nvPr/>
          </p:nvSpPr>
          <p:spPr>
            <a:xfrm>
              <a:off x="7605378" y="1572124"/>
              <a:ext cx="2329574" cy="1579268"/>
            </a:xfrm>
            <a:prstGeom prst="wedgeRoundRectCallout">
              <a:avLst>
                <a:gd name="adj1" fmla="val -24334"/>
                <a:gd name="adj2" fmla="val 73380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99551" bIns="49775" rtlCol="0" anchor="ctr"/>
            <a:lstStyle/>
            <a:p>
              <a:r>
                <a:rPr lang="ja-JP" altLang="ja-JP" sz="2200" b="1" dirty="0">
                  <a:latin typeface="HG丸ｺﾞｼｯｸM-PRO"/>
                  <a:ea typeface="HG丸ｺﾞｼｯｸM-PRO"/>
                  <a:cs typeface="HG丸ｺﾞｼｯｸM-PRO"/>
                </a:rPr>
                <a:t>みそ五郎どん</a:t>
              </a:r>
              <a:r>
                <a:rPr lang="ja-JP" altLang="ja-JP" sz="2200" b="1" dirty="0" smtClean="0">
                  <a:latin typeface="HG丸ｺﾞｼｯｸM-PRO"/>
                  <a:ea typeface="HG丸ｺﾞｼｯｸM-PRO"/>
                  <a:cs typeface="HG丸ｺﾞｼｯｸM-PRO"/>
                </a:rPr>
                <a:t>の</a:t>
              </a:r>
              <a:r>
                <a:rPr lang="ja-JP" altLang="en-US" sz="2200" b="1" dirty="0" smtClean="0">
                  <a:latin typeface="HG丸ｺﾞｼｯｸM-PRO"/>
                  <a:ea typeface="HG丸ｺﾞｼｯｸM-PRO"/>
                  <a:cs typeface="HG丸ｺﾞｼｯｸM-PRO"/>
                </a:rPr>
                <a:t>おとぎ</a:t>
              </a:r>
              <a:r>
                <a:rPr lang="ja-JP" altLang="ja-JP" sz="2200" b="1" dirty="0" smtClean="0">
                  <a:latin typeface="HG丸ｺﾞｼｯｸM-PRO"/>
                  <a:ea typeface="HG丸ｺﾞｼｯｸM-PRO"/>
                  <a:cs typeface="HG丸ｺﾞｼｯｸM-PRO"/>
                </a:rPr>
                <a:t>話</a:t>
              </a:r>
              <a:r>
                <a:rPr lang="ja-JP" altLang="ja-JP" sz="2200" b="1" dirty="0">
                  <a:latin typeface="HG丸ｺﾞｼｯｸM-PRO"/>
                  <a:ea typeface="HG丸ｺﾞｼｯｸM-PRO"/>
                  <a:cs typeface="HG丸ｺﾞｼｯｸM-PRO"/>
                </a:rPr>
                <a:t>にでてきたけど、</a:t>
              </a:r>
            </a:p>
            <a:p>
              <a:r>
                <a:rPr lang="ja-JP" altLang="ja-JP" sz="2200" b="1" dirty="0">
                  <a:latin typeface="HG丸ｺﾞｼｯｸM-PRO"/>
                  <a:ea typeface="HG丸ｺﾞｼｯｸM-PRO"/>
                  <a:cs typeface="HG丸ｺﾞｼｯｸM-PRO"/>
                </a:rPr>
                <a:t>ほんとかな？</a:t>
              </a:r>
            </a:p>
          </p:txBody>
        </p:sp>
        <p:grpSp>
          <p:nvGrpSpPr>
            <p:cNvPr id="18" name="図形グループ 17"/>
            <p:cNvGrpSpPr/>
            <p:nvPr/>
          </p:nvGrpSpPr>
          <p:grpSpPr>
            <a:xfrm>
              <a:off x="7502605" y="1313031"/>
              <a:ext cx="335733" cy="492442"/>
              <a:chOff x="1327150" y="315535"/>
              <a:chExt cx="311150" cy="446548"/>
            </a:xfrm>
          </p:grpSpPr>
          <p:sp>
            <p:nvSpPr>
              <p:cNvPr id="19" name="円/楕円 18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0" name="テキスト ボックス 19"/>
              <p:cNvSpPr txBox="1"/>
              <p:nvPr/>
            </p:nvSpPr>
            <p:spPr>
              <a:xfrm>
                <a:off x="1337733" y="315535"/>
                <a:ext cx="289985" cy="4465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3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pic>
        <p:nvPicPr>
          <p:cNvPr id="2" name="図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1702" y="2941352"/>
            <a:ext cx="4210235" cy="4692658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5005" y="3942932"/>
            <a:ext cx="2909662" cy="3505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626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1494" y="901425"/>
            <a:ext cx="7985650" cy="57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232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ja-JP" altLang="en-US" sz="2200" dirty="0">
              <a:latin typeface="+mn-lt"/>
              <a:ea typeface="HG丸ｺﾞｼｯｸM-PRO"/>
              <a:cs typeface="HG丸ｺﾞｼｯｸM-PRO"/>
            </a:endParaRPr>
          </a:p>
        </p:txBody>
      </p:sp>
      <p:pic>
        <p:nvPicPr>
          <p:cNvPr id="6" name="コンテンツ プレースホルダー 5"/>
          <p:cNvPicPr>
            <a:picLocks noGrp="1" noChangeAspect="1"/>
          </p:cNvPicPr>
          <p:nvPr>
            <p:ph idx="1"/>
          </p:nvPr>
        </p:nvPicPr>
        <p:blipFill>
          <a:blip r:embed="rId2"/>
          <a:srcRect t="8926" b="8926"/>
          <a:stretch>
            <a:fillRect/>
          </a:stretch>
        </p:blipFill>
        <p:spPr/>
      </p:pic>
      <p:sp>
        <p:nvSpPr>
          <p:cNvPr id="4" name="正方形/長方形 3"/>
          <p:cNvSpPr/>
          <p:nvPr/>
        </p:nvSpPr>
        <p:spPr>
          <a:xfrm>
            <a:off x="0" y="0"/>
            <a:ext cx="10688638" cy="7562850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FFFFFF"/>
              </a:gs>
            </a:gsLst>
            <a:path path="circle">
              <a:fillToRect l="50000" t="50000" r="50000" b="50000"/>
            </a:path>
            <a:tileRect/>
          </a:gradFill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pPr algn="ctr"/>
            <a:endParaRPr lang="ja-JP" altLang="en-US" sz="2200"/>
          </a:p>
        </p:txBody>
      </p:sp>
      <p:pic>
        <p:nvPicPr>
          <p:cNvPr id="5" name="図 4" descr="木枠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645" y="0"/>
            <a:ext cx="10718347" cy="756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テキスト ボックス 10"/>
          <p:cNvSpPr txBox="1"/>
          <p:nvPr/>
        </p:nvSpPr>
        <p:spPr>
          <a:xfrm>
            <a:off x="10091950" y="6940950"/>
            <a:ext cx="286006" cy="300577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/>
              <a:t>5</a:t>
            </a:r>
            <a:endParaRPr lang="ja-JP" altLang="en-US" sz="1300" dirty="0"/>
          </a:p>
        </p:txBody>
      </p:sp>
      <p:grpSp>
        <p:nvGrpSpPr>
          <p:cNvPr id="3" name="グループ化 2"/>
          <p:cNvGrpSpPr/>
          <p:nvPr/>
        </p:nvGrpSpPr>
        <p:grpSpPr>
          <a:xfrm>
            <a:off x="1143094" y="2381237"/>
            <a:ext cx="3251126" cy="1255336"/>
            <a:chOff x="1143094" y="2381237"/>
            <a:chExt cx="3251126" cy="1255336"/>
          </a:xfrm>
        </p:grpSpPr>
        <p:sp>
          <p:nvSpPr>
            <p:cNvPr id="8" name="角丸四角形吹き出し 7"/>
            <p:cNvSpPr/>
            <p:nvPr/>
          </p:nvSpPr>
          <p:spPr>
            <a:xfrm>
              <a:off x="1310960" y="2712227"/>
              <a:ext cx="3083260" cy="924346"/>
            </a:xfrm>
            <a:prstGeom prst="wedgeRoundRectCallout">
              <a:avLst>
                <a:gd name="adj1" fmla="val 51005"/>
                <a:gd name="adj2" fmla="val 115961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99551" bIns="49775" rtlCol="0" anchor="ctr"/>
            <a:lstStyle/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え～火山の島？</a:t>
              </a:r>
              <a:endParaRPr lang="en-US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島原は半島でしょ～。</a:t>
              </a:r>
            </a:p>
          </p:txBody>
        </p:sp>
        <p:grpSp>
          <p:nvGrpSpPr>
            <p:cNvPr id="12" name="図形グループ 11"/>
            <p:cNvGrpSpPr/>
            <p:nvPr/>
          </p:nvGrpSpPr>
          <p:grpSpPr>
            <a:xfrm>
              <a:off x="1143094" y="2381237"/>
              <a:ext cx="335733" cy="492442"/>
              <a:chOff x="1327150" y="315535"/>
              <a:chExt cx="311150" cy="446548"/>
            </a:xfrm>
          </p:grpSpPr>
          <p:sp>
            <p:nvSpPr>
              <p:cNvPr id="13" name="円/楕円 12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b="1"/>
              </a:p>
            </p:txBody>
          </p:sp>
          <p:sp>
            <p:nvSpPr>
              <p:cNvPr id="14" name="テキスト ボックス 13"/>
              <p:cNvSpPr txBox="1"/>
              <p:nvPr/>
            </p:nvSpPr>
            <p:spPr>
              <a:xfrm>
                <a:off x="1337733" y="315535"/>
                <a:ext cx="289985" cy="4465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b="1" dirty="0">
                    <a:solidFill>
                      <a:schemeClr val="bg1"/>
                    </a:solidFill>
                    <a:latin typeface="+mj-ea"/>
                    <a:ea typeface="+mj-ea"/>
                  </a:rPr>
                  <a:t>1</a:t>
                </a:r>
                <a:endParaRPr lang="ja-JP" altLang="en-US" sz="2600" b="1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23" name="グループ化 22"/>
          <p:cNvGrpSpPr/>
          <p:nvPr/>
        </p:nvGrpSpPr>
        <p:grpSpPr>
          <a:xfrm>
            <a:off x="1151248" y="4635779"/>
            <a:ext cx="2767919" cy="1452108"/>
            <a:chOff x="1151248" y="4635779"/>
            <a:chExt cx="2767919" cy="1452108"/>
          </a:xfrm>
        </p:grpSpPr>
        <p:sp>
          <p:nvSpPr>
            <p:cNvPr id="9" name="角丸四角形吹き出し 8"/>
            <p:cNvSpPr/>
            <p:nvPr/>
          </p:nvSpPr>
          <p:spPr>
            <a:xfrm>
              <a:off x="1310958" y="4916110"/>
              <a:ext cx="2608209" cy="1171777"/>
            </a:xfrm>
            <a:prstGeom prst="wedgeRoundRectCallout">
              <a:avLst>
                <a:gd name="adj1" fmla="val 69982"/>
                <a:gd name="adj2" fmla="val 27243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95966" tIns="49775" rIns="99551" bIns="49775" rtlCol="0" anchor="ctr"/>
            <a:lstStyle/>
            <a:p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お母さん</a:t>
              </a:r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が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よく</a:t>
              </a:r>
              <a:endParaRPr lang="en-US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「島原半島」っていってるもん。</a:t>
              </a:r>
            </a:p>
          </p:txBody>
        </p:sp>
        <p:grpSp>
          <p:nvGrpSpPr>
            <p:cNvPr id="15" name="図形グループ 14"/>
            <p:cNvGrpSpPr/>
            <p:nvPr/>
          </p:nvGrpSpPr>
          <p:grpSpPr>
            <a:xfrm>
              <a:off x="1151248" y="4635779"/>
              <a:ext cx="335733" cy="492442"/>
              <a:chOff x="1327150" y="315535"/>
              <a:chExt cx="311150" cy="446548"/>
            </a:xfrm>
          </p:grpSpPr>
          <p:sp>
            <p:nvSpPr>
              <p:cNvPr id="16" name="円/楕円 15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b="1"/>
              </a:p>
            </p:txBody>
          </p:sp>
          <p:sp>
            <p:nvSpPr>
              <p:cNvPr id="17" name="テキスト ボックス 16"/>
              <p:cNvSpPr txBox="1"/>
              <p:nvPr/>
            </p:nvSpPr>
            <p:spPr>
              <a:xfrm>
                <a:off x="1337733" y="315535"/>
                <a:ext cx="289985" cy="4465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b="1" dirty="0">
                    <a:solidFill>
                      <a:schemeClr val="bg1"/>
                    </a:solidFill>
                    <a:latin typeface="+mj-ea"/>
                    <a:ea typeface="+mj-ea"/>
                  </a:rPr>
                  <a:t>2</a:t>
                </a:r>
                <a:endParaRPr lang="ja-JP" altLang="en-US" sz="2600" b="1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pic>
        <p:nvPicPr>
          <p:cNvPr id="7" name="図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9201" y="3135939"/>
            <a:ext cx="3644364" cy="4164987"/>
          </a:xfrm>
          <a:prstGeom prst="rect">
            <a:avLst/>
          </a:prstGeom>
        </p:spPr>
      </p:pic>
      <p:pic>
        <p:nvPicPr>
          <p:cNvPr id="21" name="図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83105" y="3977668"/>
            <a:ext cx="2876501" cy="3268751"/>
          </a:xfrm>
          <a:prstGeom prst="rect">
            <a:avLst/>
          </a:prstGeom>
        </p:spPr>
      </p:pic>
      <p:grpSp>
        <p:nvGrpSpPr>
          <p:cNvPr id="24" name="グループ化 23"/>
          <p:cNvGrpSpPr/>
          <p:nvPr/>
        </p:nvGrpSpPr>
        <p:grpSpPr>
          <a:xfrm>
            <a:off x="5533075" y="787866"/>
            <a:ext cx="3922332" cy="2094150"/>
            <a:chOff x="5533075" y="787866"/>
            <a:chExt cx="3922332" cy="2094150"/>
          </a:xfrm>
        </p:grpSpPr>
        <p:sp>
          <p:nvSpPr>
            <p:cNvPr id="10" name="角丸四角形吹き出し 9"/>
            <p:cNvSpPr/>
            <p:nvPr/>
          </p:nvSpPr>
          <p:spPr>
            <a:xfrm>
              <a:off x="5686978" y="1019598"/>
              <a:ext cx="3768429" cy="1862418"/>
            </a:xfrm>
            <a:prstGeom prst="wedgeRoundRectCallout">
              <a:avLst>
                <a:gd name="adj1" fmla="val 26788"/>
                <a:gd name="adj2" fmla="val 103485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99551" bIns="49775" rtlCol="0" anchor="ctr"/>
            <a:lstStyle/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よし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、じゃあ</a:t>
              </a:r>
              <a:endParaRPr lang="en-US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いろんな</a:t>
              </a:r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ことよく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知ってる</a:t>
              </a:r>
              <a:endParaRPr lang="en-US" altLang="ja-JP" sz="6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endParaRPr lang="en-US" altLang="ja-JP" sz="6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タビーナ</a:t>
              </a:r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ちゃん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と歴女</a:t>
              </a:r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さんにきいて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み</a:t>
              </a:r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よう！</a:t>
              </a:r>
              <a:endPara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grpSp>
          <p:nvGrpSpPr>
            <p:cNvPr id="18" name="図形グループ 17"/>
            <p:cNvGrpSpPr/>
            <p:nvPr/>
          </p:nvGrpSpPr>
          <p:grpSpPr>
            <a:xfrm>
              <a:off x="5533075" y="787866"/>
              <a:ext cx="335733" cy="492443"/>
              <a:chOff x="1327150" y="347402"/>
              <a:chExt cx="311150" cy="382813"/>
            </a:xfrm>
          </p:grpSpPr>
          <p:sp>
            <p:nvSpPr>
              <p:cNvPr id="19" name="円/楕円 18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b="1"/>
              </a:p>
            </p:txBody>
          </p:sp>
          <p:sp>
            <p:nvSpPr>
              <p:cNvPr id="20" name="テキスト ボックス 19"/>
              <p:cNvSpPr txBox="1"/>
              <p:nvPr/>
            </p:nvSpPr>
            <p:spPr>
              <a:xfrm>
                <a:off x="1337733" y="347402"/>
                <a:ext cx="289985" cy="38281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b="1" dirty="0">
                    <a:solidFill>
                      <a:schemeClr val="bg1"/>
                    </a:solidFill>
                    <a:latin typeface="+mj-ea"/>
                    <a:ea typeface="+mj-ea"/>
                  </a:rPr>
                  <a:t>3</a:t>
                </a:r>
                <a:endParaRPr lang="ja-JP" altLang="en-US" sz="2600" b="1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22" name="テキスト ボックス 21"/>
            <p:cNvSpPr txBox="1"/>
            <p:nvPr/>
          </p:nvSpPr>
          <p:spPr>
            <a:xfrm>
              <a:off x="8183561" y="1860214"/>
              <a:ext cx="488822" cy="153888"/>
            </a:xfrm>
            <a:prstGeom prst="rect">
              <a:avLst/>
            </a:prstGeom>
            <a:noFill/>
          </p:spPr>
          <p:txBody>
            <a:bodyPr wrap="square" lIns="0" rIns="0" bIns="0" rtlCol="0">
              <a:spAutoFit/>
            </a:bodyPr>
            <a:lstStyle/>
            <a:p>
              <a:pPr algn="dist"/>
              <a:r>
                <a:rPr kumimoji="1" lang="ja-JP" altLang="en-US" sz="700" b="1" dirty="0" smtClean="0">
                  <a:latin typeface="HG丸ｺﾞｼｯｸM-PRO"/>
                  <a:ea typeface="HG丸ｺﾞｼｯｸM-PRO"/>
                  <a:cs typeface="HG丸ｺﾞｼｯｸM-PRO"/>
                </a:rPr>
                <a:t>れき　じょ</a:t>
              </a:r>
              <a:endParaRPr kumimoji="1" lang="ja-JP" altLang="en-US" sz="7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71607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1494" y="901425"/>
            <a:ext cx="7985650" cy="57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070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ja-JP" altLang="en-US" sz="2200" dirty="0">
              <a:latin typeface="HG丸ｺﾞｼｯｸM-PRO" panose="020F0600000000000000" pitchFamily="50" charset="-128"/>
              <a:ea typeface="HG丸ｺﾞｼｯｸM-PRO" panose="020F0600000000000000" pitchFamily="50" charset="-128"/>
              <a:cs typeface="HG丸ｺﾞｼｯｸM-PRO"/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0" y="-24639"/>
            <a:ext cx="10688638" cy="7562850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FFFFFF"/>
              </a:gs>
            </a:gsLst>
            <a:path path="circle">
              <a:fillToRect l="50000" t="50000" r="50000" b="50000"/>
            </a:path>
            <a:tileRect/>
          </a:gradFill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8" name="図 7" descr="タビーナちゃs!&amp;Nr=w$5$s.gi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500"/>
          <a:stretch/>
        </p:blipFill>
        <p:spPr>
          <a:xfrm>
            <a:off x="822205" y="380858"/>
            <a:ext cx="3247702" cy="2364966"/>
          </a:xfrm>
          <a:prstGeom prst="rect">
            <a:avLst/>
          </a:prstGeom>
        </p:spPr>
      </p:pic>
      <p:pic>
        <p:nvPicPr>
          <p:cNvPr id="5" name="図 4" descr="木枠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707" y="-24639"/>
            <a:ext cx="10718347" cy="756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テキスト ボックス 11"/>
          <p:cNvSpPr txBox="1"/>
          <p:nvPr/>
        </p:nvSpPr>
        <p:spPr>
          <a:xfrm>
            <a:off x="10173839" y="6995543"/>
            <a:ext cx="286006" cy="300577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/>
              <a:t>6</a:t>
            </a:r>
            <a:endParaRPr lang="ja-JP" altLang="en-US" sz="1300" dirty="0"/>
          </a:p>
        </p:txBody>
      </p:sp>
      <p:grpSp>
        <p:nvGrpSpPr>
          <p:cNvPr id="6" name="グループ化 5"/>
          <p:cNvGrpSpPr/>
          <p:nvPr/>
        </p:nvGrpSpPr>
        <p:grpSpPr>
          <a:xfrm>
            <a:off x="4395126" y="533993"/>
            <a:ext cx="3337038" cy="1207333"/>
            <a:chOff x="4395126" y="533993"/>
            <a:chExt cx="3337038" cy="1207333"/>
          </a:xfrm>
        </p:grpSpPr>
        <p:sp>
          <p:nvSpPr>
            <p:cNvPr id="11" name="角丸四角形吹き出し 10"/>
            <p:cNvSpPr/>
            <p:nvPr/>
          </p:nvSpPr>
          <p:spPr>
            <a:xfrm>
              <a:off x="4552546" y="836686"/>
              <a:ext cx="3179618" cy="904640"/>
            </a:xfrm>
            <a:prstGeom prst="wedgeRoundRectCallout">
              <a:avLst>
                <a:gd name="adj1" fmla="val -64806"/>
                <a:gd name="adj2" fmla="val 43265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08000" tIns="36000" rIns="99551" bIns="49775" rtlCol="0" anchor="t"/>
            <a:lstStyle/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こんにちは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～</a:t>
              </a:r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！</a:t>
              </a:r>
              <a:endParaRPr lang="en-US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よく来て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くれた</a:t>
              </a:r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わ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ね</a:t>
              </a:r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！ </a:t>
              </a:r>
            </a:p>
          </p:txBody>
        </p:sp>
        <p:grpSp>
          <p:nvGrpSpPr>
            <p:cNvPr id="13" name="図形グループ 12"/>
            <p:cNvGrpSpPr/>
            <p:nvPr/>
          </p:nvGrpSpPr>
          <p:grpSpPr>
            <a:xfrm>
              <a:off x="4395126" y="533993"/>
              <a:ext cx="335733" cy="492442"/>
              <a:chOff x="1327150" y="315535"/>
              <a:chExt cx="311150" cy="446548"/>
            </a:xfrm>
          </p:grpSpPr>
          <p:sp>
            <p:nvSpPr>
              <p:cNvPr id="14" name="円/楕円 13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5" name="テキスト ボックス 14"/>
              <p:cNvSpPr txBox="1"/>
              <p:nvPr/>
            </p:nvSpPr>
            <p:spPr>
              <a:xfrm>
                <a:off x="1337733" y="315535"/>
                <a:ext cx="289985" cy="4465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1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24" name="グループ化 23"/>
          <p:cNvGrpSpPr/>
          <p:nvPr/>
        </p:nvGrpSpPr>
        <p:grpSpPr>
          <a:xfrm>
            <a:off x="2868205" y="3021026"/>
            <a:ext cx="2611014" cy="1579319"/>
            <a:chOff x="2868205" y="3021026"/>
            <a:chExt cx="2611014" cy="1579319"/>
          </a:xfrm>
        </p:grpSpPr>
        <p:sp>
          <p:nvSpPr>
            <p:cNvPr id="9" name="角丸四角形吹き出し 8"/>
            <p:cNvSpPr/>
            <p:nvPr/>
          </p:nvSpPr>
          <p:spPr>
            <a:xfrm>
              <a:off x="3047489" y="3296423"/>
              <a:ext cx="2431730" cy="1303922"/>
            </a:xfrm>
            <a:prstGeom prst="wedgeRoundRectCallout">
              <a:avLst>
                <a:gd name="adj1" fmla="val 31818"/>
                <a:gd name="adj2" fmla="val 71338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99551" bIns="49775" rtlCol="0" anchor="t" anchorCtr="0"/>
            <a:lstStyle/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タビーナ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ちゃん</a:t>
              </a:r>
              <a:endParaRPr lang="en-US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歴女さん</a:t>
              </a:r>
              <a:endParaRPr lang="en-US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こんにちは～ </a:t>
              </a:r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！</a:t>
              </a:r>
              <a:endPara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grpSp>
          <p:nvGrpSpPr>
            <p:cNvPr id="16" name="図形グループ 15"/>
            <p:cNvGrpSpPr/>
            <p:nvPr/>
          </p:nvGrpSpPr>
          <p:grpSpPr>
            <a:xfrm>
              <a:off x="2868205" y="3021026"/>
              <a:ext cx="335733" cy="492442"/>
              <a:chOff x="1327150" y="315535"/>
              <a:chExt cx="311150" cy="446548"/>
            </a:xfrm>
          </p:grpSpPr>
          <p:sp>
            <p:nvSpPr>
              <p:cNvPr id="17" name="円/楕円 16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8" name="テキスト ボックス 17"/>
              <p:cNvSpPr txBox="1"/>
              <p:nvPr/>
            </p:nvSpPr>
            <p:spPr>
              <a:xfrm>
                <a:off x="1337733" y="315535"/>
                <a:ext cx="289985" cy="4465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2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28" name="グループ化 27"/>
          <p:cNvGrpSpPr/>
          <p:nvPr/>
        </p:nvGrpSpPr>
        <p:grpSpPr>
          <a:xfrm>
            <a:off x="6902387" y="2334349"/>
            <a:ext cx="3045525" cy="1552348"/>
            <a:chOff x="6902387" y="2334349"/>
            <a:chExt cx="3045525" cy="1552348"/>
          </a:xfrm>
        </p:grpSpPr>
        <p:sp>
          <p:nvSpPr>
            <p:cNvPr id="10" name="角丸四角形吹き出し 9"/>
            <p:cNvSpPr/>
            <p:nvPr/>
          </p:nvSpPr>
          <p:spPr>
            <a:xfrm>
              <a:off x="7062036" y="2601520"/>
              <a:ext cx="2885876" cy="1285177"/>
            </a:xfrm>
            <a:prstGeom prst="wedgeRoundRectCallout">
              <a:avLst>
                <a:gd name="adj1" fmla="val -13816"/>
                <a:gd name="adj2" fmla="val 82767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08000" tIns="49775" rIns="99551" bIns="49775" rtlCol="0" anchor="t"/>
            <a:lstStyle/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島原半島のこと、</a:t>
              </a:r>
              <a:endParaRPr lang="en-US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ふん火のこと、</a:t>
              </a:r>
              <a:endParaRPr lang="en-US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教えてくださ～</a:t>
              </a:r>
              <a:r>
                <a:rPr lang="ja-JP" altLang="ja-JP" sz="2200" b="1" dirty="0" err="1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い</a:t>
              </a:r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。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  </a:t>
              </a:r>
              <a:endPara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grpSp>
          <p:nvGrpSpPr>
            <p:cNvPr id="19" name="図形グループ 18"/>
            <p:cNvGrpSpPr/>
            <p:nvPr/>
          </p:nvGrpSpPr>
          <p:grpSpPr>
            <a:xfrm>
              <a:off x="6902387" y="2334349"/>
              <a:ext cx="335733" cy="492442"/>
              <a:chOff x="1327150" y="315535"/>
              <a:chExt cx="311150" cy="446548"/>
            </a:xfrm>
          </p:grpSpPr>
          <p:sp>
            <p:nvSpPr>
              <p:cNvPr id="20" name="円/楕円 19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1" name="テキスト ボックス 20"/>
              <p:cNvSpPr txBox="1"/>
              <p:nvPr/>
            </p:nvSpPr>
            <p:spPr>
              <a:xfrm>
                <a:off x="1337733" y="315535"/>
                <a:ext cx="289985" cy="4465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3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sp>
        <p:nvSpPr>
          <p:cNvPr id="22" name="テキスト ボックス 21"/>
          <p:cNvSpPr txBox="1"/>
          <p:nvPr/>
        </p:nvSpPr>
        <p:spPr>
          <a:xfrm>
            <a:off x="355203" y="2313270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1600" dirty="0" smtClean="0">
                <a:latin typeface="HG丸ｺﾞｼｯｸM-PRO"/>
                <a:ea typeface="HG丸ｺﾞｼｯｸM-PRO"/>
                <a:cs typeface="HG丸ｺﾞｼｯｸM-PRO"/>
              </a:rPr>
              <a:t>タビーナ</a:t>
            </a:r>
            <a:endParaRPr kumimoji="1" lang="en-US" altLang="ja-JP" sz="1600" dirty="0" smtClean="0">
              <a:latin typeface="HG丸ｺﾞｼｯｸM-PRO"/>
              <a:ea typeface="HG丸ｺﾞｼｯｸM-PRO"/>
              <a:cs typeface="HG丸ｺﾞｼｯｸM-PRO"/>
            </a:endParaRPr>
          </a:p>
          <a:p>
            <a:pPr algn="ctr"/>
            <a:r>
              <a:rPr lang="ja-JP" altLang="en-US" sz="1600" dirty="0" smtClean="0">
                <a:latin typeface="HG丸ｺﾞｼｯｸM-PRO"/>
                <a:ea typeface="HG丸ｺﾞｼｯｸM-PRO"/>
                <a:cs typeface="HG丸ｺﾞｼｯｸM-PRO"/>
              </a:rPr>
              <a:t>ちゃん</a:t>
            </a:r>
            <a:endParaRPr kumimoji="1" lang="ja-JP" altLang="en-US" sz="1600" dirty="0">
              <a:latin typeface="HG丸ｺﾞｼｯｸM-PRO"/>
              <a:ea typeface="HG丸ｺﾞｼｯｸM-PRO"/>
              <a:cs typeface="HG丸ｺﾞｼｯｸM-PRO"/>
            </a:endParaRPr>
          </a:p>
        </p:txBody>
      </p:sp>
      <p:pic>
        <p:nvPicPr>
          <p:cNvPr id="23" name="図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6887" y="3954936"/>
            <a:ext cx="2641469" cy="3191775"/>
          </a:xfrm>
          <a:prstGeom prst="rect">
            <a:avLst/>
          </a:prstGeom>
        </p:spPr>
      </p:pic>
      <p:grpSp>
        <p:nvGrpSpPr>
          <p:cNvPr id="7" name="図形グループ 6"/>
          <p:cNvGrpSpPr/>
          <p:nvPr/>
        </p:nvGrpSpPr>
        <p:grpSpPr>
          <a:xfrm>
            <a:off x="3578623" y="2234663"/>
            <a:ext cx="1005403" cy="435100"/>
            <a:chOff x="3882814" y="2234659"/>
            <a:chExt cx="1005403" cy="435100"/>
          </a:xfrm>
        </p:grpSpPr>
        <p:sp>
          <p:nvSpPr>
            <p:cNvPr id="3" name="テキスト ボックス 2"/>
            <p:cNvSpPr txBox="1"/>
            <p:nvPr/>
          </p:nvSpPr>
          <p:spPr>
            <a:xfrm>
              <a:off x="3882814" y="2331205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 dirty="0" smtClean="0">
                  <a:latin typeface="HG丸ｺﾞｼｯｸM-PRO"/>
                  <a:ea typeface="HG丸ｺﾞｼｯｸM-PRO"/>
                  <a:cs typeface="HG丸ｺﾞｼｯｸM-PRO"/>
                </a:rPr>
                <a:t>歴女さん</a:t>
              </a:r>
              <a:endParaRPr kumimoji="1" lang="ja-JP" altLang="en-US" sz="1600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sp>
          <p:nvSpPr>
            <p:cNvPr id="26" name="テキスト ボックス 25"/>
            <p:cNvSpPr txBox="1"/>
            <p:nvPr/>
          </p:nvSpPr>
          <p:spPr>
            <a:xfrm>
              <a:off x="3941786" y="2234659"/>
              <a:ext cx="418663" cy="153888"/>
            </a:xfrm>
            <a:prstGeom prst="rect">
              <a:avLst/>
            </a:prstGeom>
            <a:noFill/>
          </p:spPr>
          <p:txBody>
            <a:bodyPr wrap="square" lIns="0" rIns="0" bIns="0" rtlCol="0">
              <a:spAutoFit/>
            </a:bodyPr>
            <a:lstStyle/>
            <a:p>
              <a:pPr algn="dist"/>
              <a:r>
                <a:rPr kumimoji="1" lang="ja-JP" altLang="en-US" sz="700" b="1" dirty="0" smtClean="0">
                  <a:latin typeface="HG丸ｺﾞｼｯｸM-PRO"/>
                  <a:ea typeface="HG丸ｺﾞｼｯｸM-PRO"/>
                  <a:cs typeface="HG丸ｺﾞｼｯｸM-PRO"/>
                </a:rPr>
                <a:t>れき</a:t>
              </a:r>
              <a:r>
                <a:rPr kumimoji="1" lang="en-US" altLang="ja-JP" sz="700" b="1" dirty="0" smtClean="0">
                  <a:latin typeface="HG丸ｺﾞｼｯｸM-PRO"/>
                  <a:ea typeface="HG丸ｺﾞｼｯｸM-PRO"/>
                  <a:cs typeface="HG丸ｺﾞｼｯｸM-PRO"/>
                </a:rPr>
                <a:t> </a:t>
              </a:r>
              <a:r>
                <a:rPr kumimoji="1" lang="ja-JP" altLang="en-US" sz="700" b="1" dirty="0" smtClean="0">
                  <a:latin typeface="HG丸ｺﾞｼｯｸM-PRO"/>
                  <a:ea typeface="HG丸ｺﾞｼｯｸM-PRO"/>
                  <a:cs typeface="HG丸ｺﾞｼｯｸM-PRO"/>
                </a:rPr>
                <a:t>じょ</a:t>
              </a:r>
              <a:endParaRPr kumimoji="1" lang="ja-JP" altLang="en-US" sz="7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</p:grpSp>
      <p:sp>
        <p:nvSpPr>
          <p:cNvPr id="25" name="テキスト ボックス 24"/>
          <p:cNvSpPr txBox="1"/>
          <p:nvPr/>
        </p:nvSpPr>
        <p:spPr>
          <a:xfrm>
            <a:off x="1224126" y="2745824"/>
            <a:ext cx="24180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「旅する長崎学」キャラクター</a:t>
            </a:r>
            <a:endParaRPr kumimoji="1" lang="ja-JP" altLang="en-US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27" name="図 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5078" y="4082634"/>
            <a:ext cx="2799771" cy="3359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053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9342" y="901425"/>
            <a:ext cx="7989955" cy="57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308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ja-JP" altLang="en-US" sz="2200" dirty="0">
              <a:latin typeface="HG丸ｺﾞｼｯｸM-PRO"/>
              <a:ea typeface="HG丸ｺﾞｼｯｸM-PRO"/>
              <a:cs typeface="HG丸ｺﾞｼｯｸM-PRO"/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0" y="0"/>
            <a:ext cx="10688638" cy="7562850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FFFFFF"/>
              </a:gs>
            </a:gsLst>
            <a:path path="circle">
              <a:fillToRect l="50000" t="50000" r="50000" b="50000"/>
            </a:path>
            <a:tileRect/>
          </a:gradFill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pPr algn="ctr"/>
            <a:endParaRPr kumimoji="1" lang="ja-JP" altLang="en-US"/>
          </a:p>
        </p:txBody>
      </p:sp>
      <p:pic>
        <p:nvPicPr>
          <p:cNvPr id="8" name="図 7" descr="タビーナちゃs!&amp;Nr=w$5$s.gi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500"/>
          <a:stretch/>
        </p:blipFill>
        <p:spPr>
          <a:xfrm>
            <a:off x="753965" y="380858"/>
            <a:ext cx="3247702" cy="2364966"/>
          </a:xfrm>
          <a:prstGeom prst="rect">
            <a:avLst/>
          </a:prstGeom>
        </p:spPr>
      </p:pic>
      <p:pic>
        <p:nvPicPr>
          <p:cNvPr id="5" name="図 4" descr="木枠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059" y="6492"/>
            <a:ext cx="10718347" cy="756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テキスト ボックス 13"/>
          <p:cNvSpPr txBox="1"/>
          <p:nvPr/>
        </p:nvSpPr>
        <p:spPr>
          <a:xfrm>
            <a:off x="10091950" y="6940950"/>
            <a:ext cx="286006" cy="300577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/>
              <a:t>7</a:t>
            </a:r>
            <a:endParaRPr lang="ja-JP" altLang="en-US" sz="1300" dirty="0"/>
          </a:p>
        </p:txBody>
      </p:sp>
      <p:grpSp>
        <p:nvGrpSpPr>
          <p:cNvPr id="3" name="グループ化 2"/>
          <p:cNvGrpSpPr/>
          <p:nvPr/>
        </p:nvGrpSpPr>
        <p:grpSpPr>
          <a:xfrm>
            <a:off x="4091770" y="321205"/>
            <a:ext cx="2732737" cy="1421609"/>
            <a:chOff x="4091770" y="321205"/>
            <a:chExt cx="2732737" cy="1421609"/>
          </a:xfrm>
        </p:grpSpPr>
        <p:sp>
          <p:nvSpPr>
            <p:cNvPr id="11" name="角丸四角形吹き出し 10"/>
            <p:cNvSpPr/>
            <p:nvPr/>
          </p:nvSpPr>
          <p:spPr>
            <a:xfrm>
              <a:off x="4234567" y="571037"/>
              <a:ext cx="2589940" cy="1171777"/>
            </a:xfrm>
            <a:prstGeom prst="wedgeRoundRectCallout">
              <a:avLst>
                <a:gd name="adj1" fmla="val -64412"/>
                <a:gd name="adj2" fmla="val -1036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99551" bIns="49775" rtlCol="0" anchor="ctr"/>
            <a:lstStyle/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じゃあ、まずは</a:t>
              </a:r>
              <a:endParaRPr lang="en-US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島原半島の地図を</a:t>
              </a:r>
              <a:endParaRPr lang="en-US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見て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みましょう</a:t>
              </a:r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。</a:t>
              </a:r>
              <a:endPara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grpSp>
          <p:nvGrpSpPr>
            <p:cNvPr id="16" name="図形グループ 15"/>
            <p:cNvGrpSpPr/>
            <p:nvPr/>
          </p:nvGrpSpPr>
          <p:grpSpPr>
            <a:xfrm>
              <a:off x="4091770" y="321205"/>
              <a:ext cx="335733" cy="492442"/>
              <a:chOff x="1327150" y="315535"/>
              <a:chExt cx="311150" cy="446548"/>
            </a:xfrm>
          </p:grpSpPr>
          <p:sp>
            <p:nvSpPr>
              <p:cNvPr id="18" name="円/楕円 17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9" name="テキスト ボックス 18"/>
              <p:cNvSpPr txBox="1"/>
              <p:nvPr/>
            </p:nvSpPr>
            <p:spPr>
              <a:xfrm>
                <a:off x="1337733" y="315535"/>
                <a:ext cx="289985" cy="4465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1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7" name="グループ化 6"/>
          <p:cNvGrpSpPr/>
          <p:nvPr/>
        </p:nvGrpSpPr>
        <p:grpSpPr>
          <a:xfrm>
            <a:off x="458048" y="2725109"/>
            <a:ext cx="3090371" cy="1177696"/>
            <a:chOff x="458048" y="2725109"/>
            <a:chExt cx="3090371" cy="1177696"/>
          </a:xfrm>
        </p:grpSpPr>
        <p:sp>
          <p:nvSpPr>
            <p:cNvPr id="12" name="角丸四角形吹き出し 11"/>
            <p:cNvSpPr/>
            <p:nvPr/>
          </p:nvSpPr>
          <p:spPr>
            <a:xfrm>
              <a:off x="630357" y="2998156"/>
              <a:ext cx="2918062" cy="904649"/>
            </a:xfrm>
            <a:prstGeom prst="wedgeRoundRectCallout">
              <a:avLst>
                <a:gd name="adj1" fmla="val 26016"/>
                <a:gd name="adj2" fmla="val -93228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99551" bIns="49775" rtlCol="0" anchor="ctr"/>
            <a:lstStyle/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このかたち、</a:t>
              </a:r>
              <a:endParaRPr lang="en-US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なにかににてない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？</a:t>
              </a:r>
              <a:endPara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grpSp>
          <p:nvGrpSpPr>
            <p:cNvPr id="20" name="図形グループ 19"/>
            <p:cNvGrpSpPr/>
            <p:nvPr/>
          </p:nvGrpSpPr>
          <p:grpSpPr>
            <a:xfrm>
              <a:off x="458048" y="2725109"/>
              <a:ext cx="335733" cy="492442"/>
              <a:chOff x="1327150" y="315535"/>
              <a:chExt cx="311150" cy="446548"/>
            </a:xfrm>
          </p:grpSpPr>
          <p:sp>
            <p:nvSpPr>
              <p:cNvPr id="21" name="円/楕円 20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2" name="テキスト ボックス 21"/>
              <p:cNvSpPr txBox="1"/>
              <p:nvPr/>
            </p:nvSpPr>
            <p:spPr>
              <a:xfrm>
                <a:off x="1337733" y="315535"/>
                <a:ext cx="289985" cy="4465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2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17" name="グループ化 16"/>
          <p:cNvGrpSpPr/>
          <p:nvPr/>
        </p:nvGrpSpPr>
        <p:grpSpPr>
          <a:xfrm>
            <a:off x="552478" y="4059220"/>
            <a:ext cx="2182262" cy="1113820"/>
            <a:chOff x="552478" y="4059220"/>
            <a:chExt cx="2182262" cy="1113820"/>
          </a:xfrm>
        </p:grpSpPr>
        <p:sp>
          <p:nvSpPr>
            <p:cNvPr id="13" name="角丸四角形吹き出し 12"/>
            <p:cNvSpPr/>
            <p:nvPr/>
          </p:nvSpPr>
          <p:spPr>
            <a:xfrm>
              <a:off x="720343" y="4397466"/>
              <a:ext cx="2014397" cy="775574"/>
            </a:xfrm>
            <a:prstGeom prst="wedgeRoundRectCallout">
              <a:avLst>
                <a:gd name="adj1" fmla="val 27609"/>
                <a:gd name="adj2" fmla="val 82657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44000" tIns="49775" rIns="99551" bIns="49775" rtlCol="0" anchor="ctr"/>
            <a:lstStyle/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「そらまめ」</a:t>
              </a:r>
              <a:endParaRPr lang="en-US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みた</a:t>
              </a:r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～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い</a:t>
              </a:r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。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 </a:t>
              </a:r>
              <a:endPara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grpSp>
          <p:nvGrpSpPr>
            <p:cNvPr id="23" name="図形グループ 22"/>
            <p:cNvGrpSpPr/>
            <p:nvPr/>
          </p:nvGrpSpPr>
          <p:grpSpPr>
            <a:xfrm>
              <a:off x="552478" y="4059220"/>
              <a:ext cx="335733" cy="492442"/>
              <a:chOff x="1327150" y="315535"/>
              <a:chExt cx="311150" cy="446548"/>
            </a:xfrm>
          </p:grpSpPr>
          <p:sp>
            <p:nvSpPr>
              <p:cNvPr id="24" name="円/楕円 23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5" name="テキスト ボックス 24"/>
              <p:cNvSpPr txBox="1"/>
              <p:nvPr/>
            </p:nvSpPr>
            <p:spPr>
              <a:xfrm>
                <a:off x="1337733" y="315535"/>
                <a:ext cx="289985" cy="4465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3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30" name="グループ化 29"/>
          <p:cNvGrpSpPr/>
          <p:nvPr/>
        </p:nvGrpSpPr>
        <p:grpSpPr>
          <a:xfrm>
            <a:off x="4149886" y="5220085"/>
            <a:ext cx="3345367" cy="1751971"/>
            <a:chOff x="4149886" y="5220085"/>
            <a:chExt cx="3345367" cy="1751971"/>
          </a:xfrm>
        </p:grpSpPr>
        <p:sp>
          <p:nvSpPr>
            <p:cNvPr id="10" name="角丸四角形吹き出し 9"/>
            <p:cNvSpPr/>
            <p:nvPr/>
          </p:nvSpPr>
          <p:spPr>
            <a:xfrm>
              <a:off x="4310280" y="5426221"/>
              <a:ext cx="3184973" cy="1545835"/>
            </a:xfrm>
            <a:prstGeom prst="wedgeRoundRectCallout">
              <a:avLst>
                <a:gd name="adj1" fmla="val 66833"/>
                <a:gd name="adj2" fmla="val 4219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08000" tIns="49775" rIns="36000" bIns="49775" rtlCol="0" anchor="ctr"/>
            <a:lstStyle/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「いぶくろ」みたいなかたちだよって、</a:t>
              </a:r>
              <a:endParaRPr lang="en-US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近所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の</a:t>
              </a:r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おじさんが</a:t>
              </a:r>
              <a:endParaRPr lang="en-US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いってた</a:t>
              </a:r>
              <a:r>
                <a:rPr lang="en-US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〜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！</a:t>
              </a:r>
              <a:endPara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grpSp>
          <p:nvGrpSpPr>
            <p:cNvPr id="26" name="図形グループ 25"/>
            <p:cNvGrpSpPr/>
            <p:nvPr/>
          </p:nvGrpSpPr>
          <p:grpSpPr>
            <a:xfrm>
              <a:off x="4149886" y="5220085"/>
              <a:ext cx="335733" cy="492442"/>
              <a:chOff x="1327150" y="315535"/>
              <a:chExt cx="311150" cy="446548"/>
            </a:xfrm>
          </p:grpSpPr>
          <p:sp>
            <p:nvSpPr>
              <p:cNvPr id="27" name="円/楕円 26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8" name="テキスト ボックス 27"/>
              <p:cNvSpPr txBox="1"/>
              <p:nvPr/>
            </p:nvSpPr>
            <p:spPr>
              <a:xfrm>
                <a:off x="1337733" y="315535"/>
                <a:ext cx="289985" cy="4465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4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pic>
        <p:nvPicPr>
          <p:cNvPr id="9" name="図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5254" y="4207080"/>
            <a:ext cx="2781557" cy="3377606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06767" y="4835424"/>
            <a:ext cx="2272855" cy="2727426"/>
          </a:xfrm>
          <a:prstGeom prst="rect">
            <a:avLst/>
          </a:prstGeom>
        </p:spPr>
      </p:pic>
      <p:sp>
        <p:nvSpPr>
          <p:cNvPr id="29" name="Freeform 5"/>
          <p:cNvSpPr>
            <a:spLocks/>
          </p:cNvSpPr>
          <p:nvPr/>
        </p:nvSpPr>
        <p:spPr bwMode="auto">
          <a:xfrm rot="20487333">
            <a:off x="7065662" y="1885129"/>
            <a:ext cx="2269250" cy="2846666"/>
          </a:xfrm>
          <a:custGeom>
            <a:avLst/>
            <a:gdLst>
              <a:gd name="T0" fmla="*/ 122 w 413"/>
              <a:gd name="T1" fmla="*/ 0 h 401"/>
              <a:gd name="T2" fmla="*/ 122 w 413"/>
              <a:gd name="T3" fmla="*/ 0 h 401"/>
              <a:gd name="T4" fmla="*/ 161 w 413"/>
              <a:gd name="T5" fmla="*/ 113 h 401"/>
              <a:gd name="T6" fmla="*/ 196 w 413"/>
              <a:gd name="T7" fmla="*/ 191 h 401"/>
              <a:gd name="T8" fmla="*/ 154 w 413"/>
              <a:gd name="T9" fmla="*/ 238 h 401"/>
              <a:gd name="T10" fmla="*/ 58 w 413"/>
              <a:gd name="T11" fmla="*/ 238 h 401"/>
              <a:gd name="T12" fmla="*/ 6 w 413"/>
              <a:gd name="T13" fmla="*/ 311 h 401"/>
              <a:gd name="T14" fmla="*/ 84 w 413"/>
              <a:gd name="T15" fmla="*/ 401 h 401"/>
              <a:gd name="T16" fmla="*/ 105 w 413"/>
              <a:gd name="T17" fmla="*/ 362 h 401"/>
              <a:gd name="T18" fmla="*/ 50 w 413"/>
              <a:gd name="T19" fmla="*/ 294 h 401"/>
              <a:gd name="T20" fmla="*/ 105 w 413"/>
              <a:gd name="T21" fmla="*/ 273 h 401"/>
              <a:gd name="T22" fmla="*/ 235 w 413"/>
              <a:gd name="T23" fmla="*/ 308 h 401"/>
              <a:gd name="T24" fmla="*/ 342 w 413"/>
              <a:gd name="T25" fmla="*/ 105 h 401"/>
              <a:gd name="T26" fmla="*/ 245 w 413"/>
              <a:gd name="T27" fmla="*/ 74 h 401"/>
              <a:gd name="T28" fmla="*/ 191 w 413"/>
              <a:gd name="T29" fmla="*/ 93 h 401"/>
              <a:gd name="T30" fmla="*/ 165 w 413"/>
              <a:gd name="T31" fmla="*/ 0 h 401"/>
              <a:gd name="T32" fmla="*/ 117 w 413"/>
              <a:gd name="T33" fmla="*/ 0 h 401"/>
              <a:gd name="connsiteX0" fmla="*/ 2827 w 8707"/>
              <a:gd name="connsiteY0" fmla="*/ 0 h 10000"/>
              <a:gd name="connsiteX1" fmla="*/ 2827 w 8707"/>
              <a:gd name="connsiteY1" fmla="*/ 0 h 10000"/>
              <a:gd name="connsiteX2" fmla="*/ 3771 w 8707"/>
              <a:gd name="connsiteY2" fmla="*/ 2818 h 10000"/>
              <a:gd name="connsiteX3" fmla="*/ 4619 w 8707"/>
              <a:gd name="connsiteY3" fmla="*/ 4763 h 10000"/>
              <a:gd name="connsiteX4" fmla="*/ 3602 w 8707"/>
              <a:gd name="connsiteY4" fmla="*/ 5935 h 10000"/>
              <a:gd name="connsiteX5" fmla="*/ 1277 w 8707"/>
              <a:gd name="connsiteY5" fmla="*/ 5935 h 10000"/>
              <a:gd name="connsiteX6" fmla="*/ 18 w 8707"/>
              <a:gd name="connsiteY6" fmla="*/ 7756 h 10000"/>
              <a:gd name="connsiteX7" fmla="*/ 1907 w 8707"/>
              <a:gd name="connsiteY7" fmla="*/ 10000 h 10000"/>
              <a:gd name="connsiteX8" fmla="*/ 2415 w 8707"/>
              <a:gd name="connsiteY8" fmla="*/ 9027 h 10000"/>
              <a:gd name="connsiteX9" fmla="*/ 1084 w 8707"/>
              <a:gd name="connsiteY9" fmla="*/ 7332 h 10000"/>
              <a:gd name="connsiteX10" fmla="*/ 2415 w 8707"/>
              <a:gd name="connsiteY10" fmla="*/ 6808 h 10000"/>
              <a:gd name="connsiteX11" fmla="*/ 5563 w 8707"/>
              <a:gd name="connsiteY11" fmla="*/ 7681 h 10000"/>
              <a:gd name="connsiteX12" fmla="*/ 8154 w 8707"/>
              <a:gd name="connsiteY12" fmla="*/ 2618 h 10000"/>
              <a:gd name="connsiteX13" fmla="*/ 5805 w 8707"/>
              <a:gd name="connsiteY13" fmla="*/ 1845 h 10000"/>
              <a:gd name="connsiteX14" fmla="*/ 4498 w 8707"/>
              <a:gd name="connsiteY14" fmla="*/ 2319 h 10000"/>
              <a:gd name="connsiteX15" fmla="*/ 3868 w 8707"/>
              <a:gd name="connsiteY15" fmla="*/ 0 h 10000"/>
              <a:gd name="connsiteX16" fmla="*/ 2706 w 8707"/>
              <a:gd name="connsiteY16" fmla="*/ 0 h 10000"/>
              <a:gd name="connsiteX17" fmla="*/ 2827 w 8707"/>
              <a:gd name="connsiteY17" fmla="*/ 0 h 10000"/>
              <a:gd name="connsiteX0" fmla="*/ 3107 w 9999"/>
              <a:gd name="connsiteY0" fmla="*/ 0 h 10000"/>
              <a:gd name="connsiteX1" fmla="*/ 3246 w 9999"/>
              <a:gd name="connsiteY1" fmla="*/ 0 h 10000"/>
              <a:gd name="connsiteX2" fmla="*/ 4330 w 9999"/>
              <a:gd name="connsiteY2" fmla="*/ 2818 h 10000"/>
              <a:gd name="connsiteX3" fmla="*/ 5304 w 9999"/>
              <a:gd name="connsiteY3" fmla="*/ 4763 h 10000"/>
              <a:gd name="connsiteX4" fmla="*/ 4136 w 9999"/>
              <a:gd name="connsiteY4" fmla="*/ 5935 h 10000"/>
              <a:gd name="connsiteX5" fmla="*/ 1466 w 9999"/>
              <a:gd name="connsiteY5" fmla="*/ 5935 h 10000"/>
              <a:gd name="connsiteX6" fmla="*/ 20 w 9999"/>
              <a:gd name="connsiteY6" fmla="*/ 7756 h 10000"/>
              <a:gd name="connsiteX7" fmla="*/ 2189 w 9999"/>
              <a:gd name="connsiteY7" fmla="*/ 10000 h 10000"/>
              <a:gd name="connsiteX8" fmla="*/ 2773 w 9999"/>
              <a:gd name="connsiteY8" fmla="*/ 9027 h 10000"/>
              <a:gd name="connsiteX9" fmla="*/ 1244 w 9999"/>
              <a:gd name="connsiteY9" fmla="*/ 7332 h 10000"/>
              <a:gd name="connsiteX10" fmla="*/ 2773 w 9999"/>
              <a:gd name="connsiteY10" fmla="*/ 6808 h 10000"/>
              <a:gd name="connsiteX11" fmla="*/ 6388 w 9999"/>
              <a:gd name="connsiteY11" fmla="*/ 7681 h 10000"/>
              <a:gd name="connsiteX12" fmla="*/ 9364 w 9999"/>
              <a:gd name="connsiteY12" fmla="*/ 2618 h 10000"/>
              <a:gd name="connsiteX13" fmla="*/ 6666 w 9999"/>
              <a:gd name="connsiteY13" fmla="*/ 1845 h 10000"/>
              <a:gd name="connsiteX14" fmla="*/ 5165 w 9999"/>
              <a:gd name="connsiteY14" fmla="*/ 2319 h 10000"/>
              <a:gd name="connsiteX15" fmla="*/ 4441 w 9999"/>
              <a:gd name="connsiteY15" fmla="*/ 0 h 10000"/>
              <a:gd name="connsiteX16" fmla="*/ 3107 w 9999"/>
              <a:gd name="connsiteY16" fmla="*/ 0 h 10000"/>
              <a:gd name="connsiteX0" fmla="*/ 4441 w 10000"/>
              <a:gd name="connsiteY0" fmla="*/ 0 h 10000"/>
              <a:gd name="connsiteX1" fmla="*/ 3246 w 10000"/>
              <a:gd name="connsiteY1" fmla="*/ 0 h 10000"/>
              <a:gd name="connsiteX2" fmla="*/ 4330 w 10000"/>
              <a:gd name="connsiteY2" fmla="*/ 2818 h 10000"/>
              <a:gd name="connsiteX3" fmla="*/ 5305 w 10000"/>
              <a:gd name="connsiteY3" fmla="*/ 4763 h 10000"/>
              <a:gd name="connsiteX4" fmla="*/ 4136 w 10000"/>
              <a:gd name="connsiteY4" fmla="*/ 5935 h 10000"/>
              <a:gd name="connsiteX5" fmla="*/ 1466 w 10000"/>
              <a:gd name="connsiteY5" fmla="*/ 5935 h 10000"/>
              <a:gd name="connsiteX6" fmla="*/ 20 w 10000"/>
              <a:gd name="connsiteY6" fmla="*/ 7756 h 10000"/>
              <a:gd name="connsiteX7" fmla="*/ 2189 w 10000"/>
              <a:gd name="connsiteY7" fmla="*/ 10000 h 10000"/>
              <a:gd name="connsiteX8" fmla="*/ 2773 w 10000"/>
              <a:gd name="connsiteY8" fmla="*/ 9027 h 10000"/>
              <a:gd name="connsiteX9" fmla="*/ 1244 w 10000"/>
              <a:gd name="connsiteY9" fmla="*/ 7332 h 10000"/>
              <a:gd name="connsiteX10" fmla="*/ 2773 w 10000"/>
              <a:gd name="connsiteY10" fmla="*/ 6808 h 10000"/>
              <a:gd name="connsiteX11" fmla="*/ 6389 w 10000"/>
              <a:gd name="connsiteY11" fmla="*/ 7681 h 10000"/>
              <a:gd name="connsiteX12" fmla="*/ 9365 w 10000"/>
              <a:gd name="connsiteY12" fmla="*/ 2618 h 10000"/>
              <a:gd name="connsiteX13" fmla="*/ 6667 w 10000"/>
              <a:gd name="connsiteY13" fmla="*/ 1845 h 10000"/>
              <a:gd name="connsiteX14" fmla="*/ 5166 w 10000"/>
              <a:gd name="connsiteY14" fmla="*/ 2319 h 10000"/>
              <a:gd name="connsiteX15" fmla="*/ 4441 w 10000"/>
              <a:gd name="connsiteY15" fmla="*/ 0 h 10000"/>
              <a:gd name="connsiteX0" fmla="*/ 4441 w 10000"/>
              <a:gd name="connsiteY0" fmla="*/ 0 h 10000"/>
              <a:gd name="connsiteX1" fmla="*/ 3246 w 10000"/>
              <a:gd name="connsiteY1" fmla="*/ 0 h 10000"/>
              <a:gd name="connsiteX2" fmla="*/ 4330 w 10000"/>
              <a:gd name="connsiteY2" fmla="*/ 2818 h 10000"/>
              <a:gd name="connsiteX3" fmla="*/ 5305 w 10000"/>
              <a:gd name="connsiteY3" fmla="*/ 4763 h 10000"/>
              <a:gd name="connsiteX4" fmla="*/ 4136 w 10000"/>
              <a:gd name="connsiteY4" fmla="*/ 5935 h 10000"/>
              <a:gd name="connsiteX5" fmla="*/ 1466 w 10000"/>
              <a:gd name="connsiteY5" fmla="*/ 5935 h 10000"/>
              <a:gd name="connsiteX6" fmla="*/ 20 w 10000"/>
              <a:gd name="connsiteY6" fmla="*/ 7756 h 10000"/>
              <a:gd name="connsiteX7" fmla="*/ 2189 w 10000"/>
              <a:gd name="connsiteY7" fmla="*/ 10000 h 10000"/>
              <a:gd name="connsiteX8" fmla="*/ 2773 w 10000"/>
              <a:gd name="connsiteY8" fmla="*/ 9027 h 10000"/>
              <a:gd name="connsiteX9" fmla="*/ 1524 w 10000"/>
              <a:gd name="connsiteY9" fmla="*/ 7149 h 10000"/>
              <a:gd name="connsiteX10" fmla="*/ 2773 w 10000"/>
              <a:gd name="connsiteY10" fmla="*/ 6808 h 10000"/>
              <a:gd name="connsiteX11" fmla="*/ 6389 w 10000"/>
              <a:gd name="connsiteY11" fmla="*/ 7681 h 10000"/>
              <a:gd name="connsiteX12" fmla="*/ 9365 w 10000"/>
              <a:gd name="connsiteY12" fmla="*/ 2618 h 10000"/>
              <a:gd name="connsiteX13" fmla="*/ 6667 w 10000"/>
              <a:gd name="connsiteY13" fmla="*/ 1845 h 10000"/>
              <a:gd name="connsiteX14" fmla="*/ 5166 w 10000"/>
              <a:gd name="connsiteY14" fmla="*/ 2319 h 10000"/>
              <a:gd name="connsiteX15" fmla="*/ 4441 w 10000"/>
              <a:gd name="connsiteY15" fmla="*/ 0 h 10000"/>
              <a:gd name="connsiteX0" fmla="*/ 4441 w 10000"/>
              <a:gd name="connsiteY0" fmla="*/ 0 h 10000"/>
              <a:gd name="connsiteX1" fmla="*/ 3246 w 10000"/>
              <a:gd name="connsiteY1" fmla="*/ 0 h 10000"/>
              <a:gd name="connsiteX2" fmla="*/ 4330 w 10000"/>
              <a:gd name="connsiteY2" fmla="*/ 2818 h 10000"/>
              <a:gd name="connsiteX3" fmla="*/ 5305 w 10000"/>
              <a:gd name="connsiteY3" fmla="*/ 4763 h 10000"/>
              <a:gd name="connsiteX4" fmla="*/ 4136 w 10000"/>
              <a:gd name="connsiteY4" fmla="*/ 5935 h 10000"/>
              <a:gd name="connsiteX5" fmla="*/ 1466 w 10000"/>
              <a:gd name="connsiteY5" fmla="*/ 5935 h 10000"/>
              <a:gd name="connsiteX6" fmla="*/ 20 w 10000"/>
              <a:gd name="connsiteY6" fmla="*/ 7756 h 10000"/>
              <a:gd name="connsiteX7" fmla="*/ 2189 w 10000"/>
              <a:gd name="connsiteY7" fmla="*/ 10000 h 10000"/>
              <a:gd name="connsiteX8" fmla="*/ 2882 w 10000"/>
              <a:gd name="connsiteY8" fmla="*/ 8495 h 10000"/>
              <a:gd name="connsiteX9" fmla="*/ 1524 w 10000"/>
              <a:gd name="connsiteY9" fmla="*/ 7149 h 10000"/>
              <a:gd name="connsiteX10" fmla="*/ 2773 w 10000"/>
              <a:gd name="connsiteY10" fmla="*/ 6808 h 10000"/>
              <a:gd name="connsiteX11" fmla="*/ 6389 w 10000"/>
              <a:gd name="connsiteY11" fmla="*/ 7681 h 10000"/>
              <a:gd name="connsiteX12" fmla="*/ 9365 w 10000"/>
              <a:gd name="connsiteY12" fmla="*/ 2618 h 10000"/>
              <a:gd name="connsiteX13" fmla="*/ 6667 w 10000"/>
              <a:gd name="connsiteY13" fmla="*/ 1845 h 10000"/>
              <a:gd name="connsiteX14" fmla="*/ 5166 w 10000"/>
              <a:gd name="connsiteY14" fmla="*/ 2319 h 10000"/>
              <a:gd name="connsiteX15" fmla="*/ 4441 w 10000"/>
              <a:gd name="connsiteY15" fmla="*/ 0 h 10000"/>
              <a:gd name="connsiteX0" fmla="*/ 4441 w 10000"/>
              <a:gd name="connsiteY0" fmla="*/ 0 h 9414"/>
              <a:gd name="connsiteX1" fmla="*/ 3246 w 10000"/>
              <a:gd name="connsiteY1" fmla="*/ 0 h 9414"/>
              <a:gd name="connsiteX2" fmla="*/ 4330 w 10000"/>
              <a:gd name="connsiteY2" fmla="*/ 2818 h 9414"/>
              <a:gd name="connsiteX3" fmla="*/ 5305 w 10000"/>
              <a:gd name="connsiteY3" fmla="*/ 4763 h 9414"/>
              <a:gd name="connsiteX4" fmla="*/ 4136 w 10000"/>
              <a:gd name="connsiteY4" fmla="*/ 5935 h 9414"/>
              <a:gd name="connsiteX5" fmla="*/ 1466 w 10000"/>
              <a:gd name="connsiteY5" fmla="*/ 5935 h 9414"/>
              <a:gd name="connsiteX6" fmla="*/ 20 w 10000"/>
              <a:gd name="connsiteY6" fmla="*/ 7756 h 9414"/>
              <a:gd name="connsiteX7" fmla="*/ 2482 w 10000"/>
              <a:gd name="connsiteY7" fmla="*/ 9414 h 9414"/>
              <a:gd name="connsiteX8" fmla="*/ 2882 w 10000"/>
              <a:gd name="connsiteY8" fmla="*/ 8495 h 9414"/>
              <a:gd name="connsiteX9" fmla="*/ 1524 w 10000"/>
              <a:gd name="connsiteY9" fmla="*/ 7149 h 9414"/>
              <a:gd name="connsiteX10" fmla="*/ 2773 w 10000"/>
              <a:gd name="connsiteY10" fmla="*/ 6808 h 9414"/>
              <a:gd name="connsiteX11" fmla="*/ 6389 w 10000"/>
              <a:gd name="connsiteY11" fmla="*/ 7681 h 9414"/>
              <a:gd name="connsiteX12" fmla="*/ 9365 w 10000"/>
              <a:gd name="connsiteY12" fmla="*/ 2618 h 9414"/>
              <a:gd name="connsiteX13" fmla="*/ 6667 w 10000"/>
              <a:gd name="connsiteY13" fmla="*/ 1845 h 9414"/>
              <a:gd name="connsiteX14" fmla="*/ 5166 w 10000"/>
              <a:gd name="connsiteY14" fmla="*/ 2319 h 9414"/>
              <a:gd name="connsiteX15" fmla="*/ 4441 w 10000"/>
              <a:gd name="connsiteY15" fmla="*/ 0 h 9414"/>
              <a:gd name="connsiteX0" fmla="*/ 4002 w 9561"/>
              <a:gd name="connsiteY0" fmla="*/ 0 h 10000"/>
              <a:gd name="connsiteX1" fmla="*/ 2807 w 9561"/>
              <a:gd name="connsiteY1" fmla="*/ 0 h 10000"/>
              <a:gd name="connsiteX2" fmla="*/ 3891 w 9561"/>
              <a:gd name="connsiteY2" fmla="*/ 2993 h 10000"/>
              <a:gd name="connsiteX3" fmla="*/ 4866 w 9561"/>
              <a:gd name="connsiteY3" fmla="*/ 5059 h 10000"/>
              <a:gd name="connsiteX4" fmla="*/ 3697 w 9561"/>
              <a:gd name="connsiteY4" fmla="*/ 6304 h 10000"/>
              <a:gd name="connsiteX5" fmla="*/ 1027 w 9561"/>
              <a:gd name="connsiteY5" fmla="*/ 6304 h 10000"/>
              <a:gd name="connsiteX6" fmla="*/ 31 w 9561"/>
              <a:gd name="connsiteY6" fmla="*/ 8037 h 10000"/>
              <a:gd name="connsiteX7" fmla="*/ 2043 w 9561"/>
              <a:gd name="connsiteY7" fmla="*/ 10000 h 10000"/>
              <a:gd name="connsiteX8" fmla="*/ 2443 w 9561"/>
              <a:gd name="connsiteY8" fmla="*/ 9024 h 10000"/>
              <a:gd name="connsiteX9" fmla="*/ 1085 w 9561"/>
              <a:gd name="connsiteY9" fmla="*/ 7594 h 10000"/>
              <a:gd name="connsiteX10" fmla="*/ 2334 w 9561"/>
              <a:gd name="connsiteY10" fmla="*/ 7232 h 10000"/>
              <a:gd name="connsiteX11" fmla="*/ 5950 w 9561"/>
              <a:gd name="connsiteY11" fmla="*/ 8159 h 10000"/>
              <a:gd name="connsiteX12" fmla="*/ 8926 w 9561"/>
              <a:gd name="connsiteY12" fmla="*/ 2781 h 10000"/>
              <a:gd name="connsiteX13" fmla="*/ 6228 w 9561"/>
              <a:gd name="connsiteY13" fmla="*/ 1960 h 10000"/>
              <a:gd name="connsiteX14" fmla="*/ 4727 w 9561"/>
              <a:gd name="connsiteY14" fmla="*/ 2463 h 10000"/>
              <a:gd name="connsiteX15" fmla="*/ 4002 w 9561"/>
              <a:gd name="connsiteY15" fmla="*/ 0 h 10000"/>
              <a:gd name="connsiteX0" fmla="*/ 4186 w 10000"/>
              <a:gd name="connsiteY0" fmla="*/ 0 h 9800"/>
              <a:gd name="connsiteX1" fmla="*/ 2936 w 10000"/>
              <a:gd name="connsiteY1" fmla="*/ 0 h 9800"/>
              <a:gd name="connsiteX2" fmla="*/ 4070 w 10000"/>
              <a:gd name="connsiteY2" fmla="*/ 2993 h 9800"/>
              <a:gd name="connsiteX3" fmla="*/ 5089 w 10000"/>
              <a:gd name="connsiteY3" fmla="*/ 5059 h 9800"/>
              <a:gd name="connsiteX4" fmla="*/ 3867 w 10000"/>
              <a:gd name="connsiteY4" fmla="*/ 6304 h 9800"/>
              <a:gd name="connsiteX5" fmla="*/ 1074 w 10000"/>
              <a:gd name="connsiteY5" fmla="*/ 6304 h 9800"/>
              <a:gd name="connsiteX6" fmla="*/ 32 w 10000"/>
              <a:gd name="connsiteY6" fmla="*/ 8037 h 9800"/>
              <a:gd name="connsiteX7" fmla="*/ 2198 w 10000"/>
              <a:gd name="connsiteY7" fmla="*/ 9800 h 9800"/>
              <a:gd name="connsiteX8" fmla="*/ 2555 w 10000"/>
              <a:gd name="connsiteY8" fmla="*/ 9024 h 9800"/>
              <a:gd name="connsiteX9" fmla="*/ 1135 w 10000"/>
              <a:gd name="connsiteY9" fmla="*/ 7594 h 9800"/>
              <a:gd name="connsiteX10" fmla="*/ 2441 w 10000"/>
              <a:gd name="connsiteY10" fmla="*/ 7232 h 9800"/>
              <a:gd name="connsiteX11" fmla="*/ 6223 w 10000"/>
              <a:gd name="connsiteY11" fmla="*/ 8159 h 9800"/>
              <a:gd name="connsiteX12" fmla="*/ 9336 w 10000"/>
              <a:gd name="connsiteY12" fmla="*/ 2781 h 9800"/>
              <a:gd name="connsiteX13" fmla="*/ 6514 w 10000"/>
              <a:gd name="connsiteY13" fmla="*/ 1960 h 9800"/>
              <a:gd name="connsiteX14" fmla="*/ 4944 w 10000"/>
              <a:gd name="connsiteY14" fmla="*/ 2463 h 9800"/>
              <a:gd name="connsiteX15" fmla="*/ 4186 w 10000"/>
              <a:gd name="connsiteY15" fmla="*/ 0 h 9800"/>
              <a:gd name="connsiteX0" fmla="*/ 3842 w 9656"/>
              <a:gd name="connsiteY0" fmla="*/ 0 h 10000"/>
              <a:gd name="connsiteX1" fmla="*/ 2592 w 9656"/>
              <a:gd name="connsiteY1" fmla="*/ 0 h 10000"/>
              <a:gd name="connsiteX2" fmla="*/ 3726 w 9656"/>
              <a:gd name="connsiteY2" fmla="*/ 3054 h 10000"/>
              <a:gd name="connsiteX3" fmla="*/ 4745 w 9656"/>
              <a:gd name="connsiteY3" fmla="*/ 5162 h 10000"/>
              <a:gd name="connsiteX4" fmla="*/ 3523 w 9656"/>
              <a:gd name="connsiteY4" fmla="*/ 6433 h 10000"/>
              <a:gd name="connsiteX5" fmla="*/ 730 w 9656"/>
              <a:gd name="connsiteY5" fmla="*/ 6433 h 10000"/>
              <a:gd name="connsiteX6" fmla="*/ 52 w 9656"/>
              <a:gd name="connsiteY6" fmla="*/ 8353 h 10000"/>
              <a:gd name="connsiteX7" fmla="*/ 1854 w 9656"/>
              <a:gd name="connsiteY7" fmla="*/ 10000 h 10000"/>
              <a:gd name="connsiteX8" fmla="*/ 2211 w 9656"/>
              <a:gd name="connsiteY8" fmla="*/ 9208 h 10000"/>
              <a:gd name="connsiteX9" fmla="*/ 791 w 9656"/>
              <a:gd name="connsiteY9" fmla="*/ 7749 h 10000"/>
              <a:gd name="connsiteX10" fmla="*/ 2097 w 9656"/>
              <a:gd name="connsiteY10" fmla="*/ 7380 h 10000"/>
              <a:gd name="connsiteX11" fmla="*/ 5879 w 9656"/>
              <a:gd name="connsiteY11" fmla="*/ 8326 h 10000"/>
              <a:gd name="connsiteX12" fmla="*/ 8992 w 9656"/>
              <a:gd name="connsiteY12" fmla="*/ 2838 h 10000"/>
              <a:gd name="connsiteX13" fmla="*/ 6170 w 9656"/>
              <a:gd name="connsiteY13" fmla="*/ 2000 h 10000"/>
              <a:gd name="connsiteX14" fmla="*/ 4600 w 9656"/>
              <a:gd name="connsiteY14" fmla="*/ 2513 h 10000"/>
              <a:gd name="connsiteX15" fmla="*/ 3842 w 9656"/>
              <a:gd name="connsiteY15" fmla="*/ 0 h 10000"/>
              <a:gd name="connsiteX0" fmla="*/ 3979 w 10000"/>
              <a:gd name="connsiteY0" fmla="*/ 0 h 10000"/>
              <a:gd name="connsiteX1" fmla="*/ 2684 w 10000"/>
              <a:gd name="connsiteY1" fmla="*/ 0 h 10000"/>
              <a:gd name="connsiteX2" fmla="*/ 3859 w 10000"/>
              <a:gd name="connsiteY2" fmla="*/ 3054 h 10000"/>
              <a:gd name="connsiteX3" fmla="*/ 4914 w 10000"/>
              <a:gd name="connsiteY3" fmla="*/ 5162 h 10000"/>
              <a:gd name="connsiteX4" fmla="*/ 3649 w 10000"/>
              <a:gd name="connsiteY4" fmla="*/ 6433 h 10000"/>
              <a:gd name="connsiteX5" fmla="*/ 756 w 10000"/>
              <a:gd name="connsiteY5" fmla="*/ 6433 h 10000"/>
              <a:gd name="connsiteX6" fmla="*/ 54 w 10000"/>
              <a:gd name="connsiteY6" fmla="*/ 8353 h 10000"/>
              <a:gd name="connsiteX7" fmla="*/ 1920 w 10000"/>
              <a:gd name="connsiteY7" fmla="*/ 10000 h 10000"/>
              <a:gd name="connsiteX8" fmla="*/ 2290 w 10000"/>
              <a:gd name="connsiteY8" fmla="*/ 9208 h 10000"/>
              <a:gd name="connsiteX9" fmla="*/ 1036 w 10000"/>
              <a:gd name="connsiteY9" fmla="*/ 8025 h 10000"/>
              <a:gd name="connsiteX10" fmla="*/ 2172 w 10000"/>
              <a:gd name="connsiteY10" fmla="*/ 7380 h 10000"/>
              <a:gd name="connsiteX11" fmla="*/ 6088 w 10000"/>
              <a:gd name="connsiteY11" fmla="*/ 8326 h 10000"/>
              <a:gd name="connsiteX12" fmla="*/ 9312 w 10000"/>
              <a:gd name="connsiteY12" fmla="*/ 2838 h 10000"/>
              <a:gd name="connsiteX13" fmla="*/ 6390 w 10000"/>
              <a:gd name="connsiteY13" fmla="*/ 2000 h 10000"/>
              <a:gd name="connsiteX14" fmla="*/ 4764 w 10000"/>
              <a:gd name="connsiteY14" fmla="*/ 2513 h 10000"/>
              <a:gd name="connsiteX15" fmla="*/ 3979 w 10000"/>
              <a:gd name="connsiteY15" fmla="*/ 0 h 10000"/>
              <a:gd name="connsiteX0" fmla="*/ 3979 w 10000"/>
              <a:gd name="connsiteY0" fmla="*/ 0 h 10000"/>
              <a:gd name="connsiteX1" fmla="*/ 2684 w 10000"/>
              <a:gd name="connsiteY1" fmla="*/ 0 h 10000"/>
              <a:gd name="connsiteX2" fmla="*/ 3859 w 10000"/>
              <a:gd name="connsiteY2" fmla="*/ 3054 h 10000"/>
              <a:gd name="connsiteX3" fmla="*/ 4914 w 10000"/>
              <a:gd name="connsiteY3" fmla="*/ 5162 h 10000"/>
              <a:gd name="connsiteX4" fmla="*/ 3649 w 10000"/>
              <a:gd name="connsiteY4" fmla="*/ 6433 h 10000"/>
              <a:gd name="connsiteX5" fmla="*/ 756 w 10000"/>
              <a:gd name="connsiteY5" fmla="*/ 6433 h 10000"/>
              <a:gd name="connsiteX6" fmla="*/ 54 w 10000"/>
              <a:gd name="connsiteY6" fmla="*/ 8353 h 10000"/>
              <a:gd name="connsiteX7" fmla="*/ 1920 w 10000"/>
              <a:gd name="connsiteY7" fmla="*/ 10000 h 10000"/>
              <a:gd name="connsiteX8" fmla="*/ 2290 w 10000"/>
              <a:gd name="connsiteY8" fmla="*/ 9208 h 10000"/>
              <a:gd name="connsiteX9" fmla="*/ 1036 w 10000"/>
              <a:gd name="connsiteY9" fmla="*/ 8025 h 10000"/>
              <a:gd name="connsiteX10" fmla="*/ 2172 w 10000"/>
              <a:gd name="connsiteY10" fmla="*/ 7380 h 10000"/>
              <a:gd name="connsiteX11" fmla="*/ 6088 w 10000"/>
              <a:gd name="connsiteY11" fmla="*/ 8326 h 10000"/>
              <a:gd name="connsiteX12" fmla="*/ 9312 w 10000"/>
              <a:gd name="connsiteY12" fmla="*/ 2838 h 10000"/>
              <a:gd name="connsiteX13" fmla="*/ 6390 w 10000"/>
              <a:gd name="connsiteY13" fmla="*/ 2000 h 10000"/>
              <a:gd name="connsiteX14" fmla="*/ 4764 w 10000"/>
              <a:gd name="connsiteY14" fmla="*/ 2513 h 10000"/>
              <a:gd name="connsiteX15" fmla="*/ 3979 w 10000"/>
              <a:gd name="connsiteY15" fmla="*/ 0 h 10000"/>
              <a:gd name="connsiteX0" fmla="*/ 3979 w 9916"/>
              <a:gd name="connsiteY0" fmla="*/ 0 h 10000"/>
              <a:gd name="connsiteX1" fmla="*/ 2684 w 9916"/>
              <a:gd name="connsiteY1" fmla="*/ 0 h 10000"/>
              <a:gd name="connsiteX2" fmla="*/ 3859 w 9916"/>
              <a:gd name="connsiteY2" fmla="*/ 3054 h 10000"/>
              <a:gd name="connsiteX3" fmla="*/ 4914 w 9916"/>
              <a:gd name="connsiteY3" fmla="*/ 5162 h 10000"/>
              <a:gd name="connsiteX4" fmla="*/ 3649 w 9916"/>
              <a:gd name="connsiteY4" fmla="*/ 6433 h 10000"/>
              <a:gd name="connsiteX5" fmla="*/ 756 w 9916"/>
              <a:gd name="connsiteY5" fmla="*/ 6433 h 10000"/>
              <a:gd name="connsiteX6" fmla="*/ 54 w 9916"/>
              <a:gd name="connsiteY6" fmla="*/ 8353 h 10000"/>
              <a:gd name="connsiteX7" fmla="*/ 1920 w 9916"/>
              <a:gd name="connsiteY7" fmla="*/ 10000 h 10000"/>
              <a:gd name="connsiteX8" fmla="*/ 2290 w 9916"/>
              <a:gd name="connsiteY8" fmla="*/ 9208 h 10000"/>
              <a:gd name="connsiteX9" fmla="*/ 1036 w 9916"/>
              <a:gd name="connsiteY9" fmla="*/ 8025 h 10000"/>
              <a:gd name="connsiteX10" fmla="*/ 1909 w 9916"/>
              <a:gd name="connsiteY10" fmla="*/ 7643 h 10000"/>
              <a:gd name="connsiteX11" fmla="*/ 6088 w 9916"/>
              <a:gd name="connsiteY11" fmla="*/ 8326 h 10000"/>
              <a:gd name="connsiteX12" fmla="*/ 9312 w 9916"/>
              <a:gd name="connsiteY12" fmla="*/ 2838 h 10000"/>
              <a:gd name="connsiteX13" fmla="*/ 6390 w 9916"/>
              <a:gd name="connsiteY13" fmla="*/ 2000 h 10000"/>
              <a:gd name="connsiteX14" fmla="*/ 4764 w 9916"/>
              <a:gd name="connsiteY14" fmla="*/ 2513 h 10000"/>
              <a:gd name="connsiteX15" fmla="*/ 3979 w 9916"/>
              <a:gd name="connsiteY15" fmla="*/ 0 h 10000"/>
              <a:gd name="connsiteX0" fmla="*/ 4013 w 9644"/>
              <a:gd name="connsiteY0" fmla="*/ 0 h 10000"/>
              <a:gd name="connsiteX1" fmla="*/ 2707 w 9644"/>
              <a:gd name="connsiteY1" fmla="*/ 0 h 10000"/>
              <a:gd name="connsiteX2" fmla="*/ 3892 w 9644"/>
              <a:gd name="connsiteY2" fmla="*/ 3054 h 10000"/>
              <a:gd name="connsiteX3" fmla="*/ 4956 w 9644"/>
              <a:gd name="connsiteY3" fmla="*/ 5162 h 10000"/>
              <a:gd name="connsiteX4" fmla="*/ 3680 w 9644"/>
              <a:gd name="connsiteY4" fmla="*/ 6433 h 10000"/>
              <a:gd name="connsiteX5" fmla="*/ 762 w 9644"/>
              <a:gd name="connsiteY5" fmla="*/ 6433 h 10000"/>
              <a:gd name="connsiteX6" fmla="*/ 54 w 9644"/>
              <a:gd name="connsiteY6" fmla="*/ 8353 h 10000"/>
              <a:gd name="connsiteX7" fmla="*/ 1936 w 9644"/>
              <a:gd name="connsiteY7" fmla="*/ 10000 h 10000"/>
              <a:gd name="connsiteX8" fmla="*/ 2309 w 9644"/>
              <a:gd name="connsiteY8" fmla="*/ 9208 h 10000"/>
              <a:gd name="connsiteX9" fmla="*/ 1045 w 9644"/>
              <a:gd name="connsiteY9" fmla="*/ 8025 h 10000"/>
              <a:gd name="connsiteX10" fmla="*/ 1925 w 9644"/>
              <a:gd name="connsiteY10" fmla="*/ 7643 h 10000"/>
              <a:gd name="connsiteX11" fmla="*/ 6140 w 9644"/>
              <a:gd name="connsiteY11" fmla="*/ 8326 h 10000"/>
              <a:gd name="connsiteX12" fmla="*/ 9121 w 9644"/>
              <a:gd name="connsiteY12" fmla="*/ 6712 h 10000"/>
              <a:gd name="connsiteX13" fmla="*/ 9391 w 9644"/>
              <a:gd name="connsiteY13" fmla="*/ 2838 h 10000"/>
              <a:gd name="connsiteX14" fmla="*/ 6444 w 9644"/>
              <a:gd name="connsiteY14" fmla="*/ 2000 h 10000"/>
              <a:gd name="connsiteX15" fmla="*/ 4804 w 9644"/>
              <a:gd name="connsiteY15" fmla="*/ 2513 h 10000"/>
              <a:gd name="connsiteX16" fmla="*/ 4013 w 9644"/>
              <a:gd name="connsiteY16" fmla="*/ 0 h 10000"/>
              <a:gd name="connsiteX0" fmla="*/ 4161 w 10001"/>
              <a:gd name="connsiteY0" fmla="*/ 0 h 10000"/>
              <a:gd name="connsiteX1" fmla="*/ 2807 w 10001"/>
              <a:gd name="connsiteY1" fmla="*/ 0 h 10000"/>
              <a:gd name="connsiteX2" fmla="*/ 4036 w 10001"/>
              <a:gd name="connsiteY2" fmla="*/ 3054 h 10000"/>
              <a:gd name="connsiteX3" fmla="*/ 5139 w 10001"/>
              <a:gd name="connsiteY3" fmla="*/ 5162 h 10000"/>
              <a:gd name="connsiteX4" fmla="*/ 3816 w 10001"/>
              <a:gd name="connsiteY4" fmla="*/ 6433 h 10000"/>
              <a:gd name="connsiteX5" fmla="*/ 790 w 10001"/>
              <a:gd name="connsiteY5" fmla="*/ 6433 h 10000"/>
              <a:gd name="connsiteX6" fmla="*/ 56 w 10001"/>
              <a:gd name="connsiteY6" fmla="*/ 8353 h 10000"/>
              <a:gd name="connsiteX7" fmla="*/ 2007 w 10001"/>
              <a:gd name="connsiteY7" fmla="*/ 10000 h 10000"/>
              <a:gd name="connsiteX8" fmla="*/ 2394 w 10001"/>
              <a:gd name="connsiteY8" fmla="*/ 9208 h 10000"/>
              <a:gd name="connsiteX9" fmla="*/ 1084 w 10001"/>
              <a:gd name="connsiteY9" fmla="*/ 8025 h 10000"/>
              <a:gd name="connsiteX10" fmla="*/ 1996 w 10001"/>
              <a:gd name="connsiteY10" fmla="*/ 7643 h 10000"/>
              <a:gd name="connsiteX11" fmla="*/ 6921 w 10001"/>
              <a:gd name="connsiteY11" fmla="*/ 8572 h 10000"/>
              <a:gd name="connsiteX12" fmla="*/ 9458 w 10001"/>
              <a:gd name="connsiteY12" fmla="*/ 6712 h 10000"/>
              <a:gd name="connsiteX13" fmla="*/ 9738 w 10001"/>
              <a:gd name="connsiteY13" fmla="*/ 2838 h 10000"/>
              <a:gd name="connsiteX14" fmla="*/ 6682 w 10001"/>
              <a:gd name="connsiteY14" fmla="*/ 2000 h 10000"/>
              <a:gd name="connsiteX15" fmla="*/ 4981 w 10001"/>
              <a:gd name="connsiteY15" fmla="*/ 2513 h 10000"/>
              <a:gd name="connsiteX16" fmla="*/ 4161 w 10001"/>
              <a:gd name="connsiteY16" fmla="*/ 0 h 10000"/>
              <a:gd name="connsiteX0" fmla="*/ 4161 w 10001"/>
              <a:gd name="connsiteY0" fmla="*/ 0 h 10000"/>
              <a:gd name="connsiteX1" fmla="*/ 2807 w 10001"/>
              <a:gd name="connsiteY1" fmla="*/ 0 h 10000"/>
              <a:gd name="connsiteX2" fmla="*/ 4036 w 10001"/>
              <a:gd name="connsiteY2" fmla="*/ 3054 h 10000"/>
              <a:gd name="connsiteX3" fmla="*/ 5139 w 10001"/>
              <a:gd name="connsiteY3" fmla="*/ 5162 h 10000"/>
              <a:gd name="connsiteX4" fmla="*/ 3816 w 10001"/>
              <a:gd name="connsiteY4" fmla="*/ 6433 h 10000"/>
              <a:gd name="connsiteX5" fmla="*/ 790 w 10001"/>
              <a:gd name="connsiteY5" fmla="*/ 6433 h 10000"/>
              <a:gd name="connsiteX6" fmla="*/ 56 w 10001"/>
              <a:gd name="connsiteY6" fmla="*/ 8353 h 10000"/>
              <a:gd name="connsiteX7" fmla="*/ 2007 w 10001"/>
              <a:gd name="connsiteY7" fmla="*/ 10000 h 10000"/>
              <a:gd name="connsiteX8" fmla="*/ 2394 w 10001"/>
              <a:gd name="connsiteY8" fmla="*/ 9208 h 10000"/>
              <a:gd name="connsiteX9" fmla="*/ 1084 w 10001"/>
              <a:gd name="connsiteY9" fmla="*/ 8025 h 10000"/>
              <a:gd name="connsiteX10" fmla="*/ 1996 w 10001"/>
              <a:gd name="connsiteY10" fmla="*/ 7643 h 10000"/>
              <a:gd name="connsiteX11" fmla="*/ 5003 w 10001"/>
              <a:gd name="connsiteY11" fmla="*/ 8929 h 10000"/>
              <a:gd name="connsiteX12" fmla="*/ 6921 w 10001"/>
              <a:gd name="connsiteY12" fmla="*/ 8572 h 10000"/>
              <a:gd name="connsiteX13" fmla="*/ 9458 w 10001"/>
              <a:gd name="connsiteY13" fmla="*/ 6712 h 10000"/>
              <a:gd name="connsiteX14" fmla="*/ 9738 w 10001"/>
              <a:gd name="connsiteY14" fmla="*/ 2838 h 10000"/>
              <a:gd name="connsiteX15" fmla="*/ 6682 w 10001"/>
              <a:gd name="connsiteY15" fmla="*/ 2000 h 10000"/>
              <a:gd name="connsiteX16" fmla="*/ 4981 w 10001"/>
              <a:gd name="connsiteY16" fmla="*/ 2513 h 10000"/>
              <a:gd name="connsiteX17" fmla="*/ 4161 w 10001"/>
              <a:gd name="connsiteY17" fmla="*/ 0 h 10000"/>
              <a:gd name="connsiteX0" fmla="*/ 4161 w 10001"/>
              <a:gd name="connsiteY0" fmla="*/ 0 h 10000"/>
              <a:gd name="connsiteX1" fmla="*/ 2807 w 10001"/>
              <a:gd name="connsiteY1" fmla="*/ 0 h 10000"/>
              <a:gd name="connsiteX2" fmla="*/ 4036 w 10001"/>
              <a:gd name="connsiteY2" fmla="*/ 3054 h 10000"/>
              <a:gd name="connsiteX3" fmla="*/ 5139 w 10001"/>
              <a:gd name="connsiteY3" fmla="*/ 5162 h 10000"/>
              <a:gd name="connsiteX4" fmla="*/ 3816 w 10001"/>
              <a:gd name="connsiteY4" fmla="*/ 6433 h 10000"/>
              <a:gd name="connsiteX5" fmla="*/ 790 w 10001"/>
              <a:gd name="connsiteY5" fmla="*/ 6433 h 10000"/>
              <a:gd name="connsiteX6" fmla="*/ 56 w 10001"/>
              <a:gd name="connsiteY6" fmla="*/ 8353 h 10000"/>
              <a:gd name="connsiteX7" fmla="*/ 2007 w 10001"/>
              <a:gd name="connsiteY7" fmla="*/ 10000 h 10000"/>
              <a:gd name="connsiteX8" fmla="*/ 2394 w 10001"/>
              <a:gd name="connsiteY8" fmla="*/ 9208 h 10000"/>
              <a:gd name="connsiteX9" fmla="*/ 1084 w 10001"/>
              <a:gd name="connsiteY9" fmla="*/ 8025 h 10000"/>
              <a:gd name="connsiteX10" fmla="*/ 1996 w 10001"/>
              <a:gd name="connsiteY10" fmla="*/ 7643 h 10000"/>
              <a:gd name="connsiteX11" fmla="*/ 4475 w 10001"/>
              <a:gd name="connsiteY11" fmla="*/ 8799 h 10000"/>
              <a:gd name="connsiteX12" fmla="*/ 6921 w 10001"/>
              <a:gd name="connsiteY12" fmla="*/ 8572 h 10000"/>
              <a:gd name="connsiteX13" fmla="*/ 9458 w 10001"/>
              <a:gd name="connsiteY13" fmla="*/ 6712 h 10000"/>
              <a:gd name="connsiteX14" fmla="*/ 9738 w 10001"/>
              <a:gd name="connsiteY14" fmla="*/ 2838 h 10000"/>
              <a:gd name="connsiteX15" fmla="*/ 6682 w 10001"/>
              <a:gd name="connsiteY15" fmla="*/ 2000 h 10000"/>
              <a:gd name="connsiteX16" fmla="*/ 4981 w 10001"/>
              <a:gd name="connsiteY16" fmla="*/ 2513 h 10000"/>
              <a:gd name="connsiteX17" fmla="*/ 4161 w 10001"/>
              <a:gd name="connsiteY17" fmla="*/ 0 h 10000"/>
              <a:gd name="connsiteX0" fmla="*/ 3968 w 10001"/>
              <a:gd name="connsiteY0" fmla="*/ 8 h 10000"/>
              <a:gd name="connsiteX1" fmla="*/ 2807 w 10001"/>
              <a:gd name="connsiteY1" fmla="*/ 0 h 10000"/>
              <a:gd name="connsiteX2" fmla="*/ 4036 w 10001"/>
              <a:gd name="connsiteY2" fmla="*/ 3054 h 10000"/>
              <a:gd name="connsiteX3" fmla="*/ 5139 w 10001"/>
              <a:gd name="connsiteY3" fmla="*/ 5162 h 10000"/>
              <a:gd name="connsiteX4" fmla="*/ 3816 w 10001"/>
              <a:gd name="connsiteY4" fmla="*/ 6433 h 10000"/>
              <a:gd name="connsiteX5" fmla="*/ 790 w 10001"/>
              <a:gd name="connsiteY5" fmla="*/ 6433 h 10000"/>
              <a:gd name="connsiteX6" fmla="*/ 56 w 10001"/>
              <a:gd name="connsiteY6" fmla="*/ 8353 h 10000"/>
              <a:gd name="connsiteX7" fmla="*/ 2007 w 10001"/>
              <a:gd name="connsiteY7" fmla="*/ 10000 h 10000"/>
              <a:gd name="connsiteX8" fmla="*/ 2394 w 10001"/>
              <a:gd name="connsiteY8" fmla="*/ 9208 h 10000"/>
              <a:gd name="connsiteX9" fmla="*/ 1084 w 10001"/>
              <a:gd name="connsiteY9" fmla="*/ 8025 h 10000"/>
              <a:gd name="connsiteX10" fmla="*/ 1996 w 10001"/>
              <a:gd name="connsiteY10" fmla="*/ 7643 h 10000"/>
              <a:gd name="connsiteX11" fmla="*/ 4475 w 10001"/>
              <a:gd name="connsiteY11" fmla="*/ 8799 h 10000"/>
              <a:gd name="connsiteX12" fmla="*/ 6921 w 10001"/>
              <a:gd name="connsiteY12" fmla="*/ 8572 h 10000"/>
              <a:gd name="connsiteX13" fmla="*/ 9458 w 10001"/>
              <a:gd name="connsiteY13" fmla="*/ 6712 h 10000"/>
              <a:gd name="connsiteX14" fmla="*/ 9738 w 10001"/>
              <a:gd name="connsiteY14" fmla="*/ 2838 h 10000"/>
              <a:gd name="connsiteX15" fmla="*/ 6682 w 10001"/>
              <a:gd name="connsiteY15" fmla="*/ 2000 h 10000"/>
              <a:gd name="connsiteX16" fmla="*/ 4981 w 10001"/>
              <a:gd name="connsiteY16" fmla="*/ 2513 h 10000"/>
              <a:gd name="connsiteX17" fmla="*/ 3968 w 10001"/>
              <a:gd name="connsiteY17" fmla="*/ 8 h 10000"/>
              <a:gd name="connsiteX0" fmla="*/ 3968 w 10001"/>
              <a:gd name="connsiteY0" fmla="*/ 8 h 10000"/>
              <a:gd name="connsiteX1" fmla="*/ 2807 w 10001"/>
              <a:gd name="connsiteY1" fmla="*/ 0 h 10000"/>
              <a:gd name="connsiteX2" fmla="*/ 4036 w 10001"/>
              <a:gd name="connsiteY2" fmla="*/ 3054 h 10000"/>
              <a:gd name="connsiteX3" fmla="*/ 5139 w 10001"/>
              <a:gd name="connsiteY3" fmla="*/ 5162 h 10000"/>
              <a:gd name="connsiteX4" fmla="*/ 3816 w 10001"/>
              <a:gd name="connsiteY4" fmla="*/ 6433 h 10000"/>
              <a:gd name="connsiteX5" fmla="*/ 790 w 10001"/>
              <a:gd name="connsiteY5" fmla="*/ 6433 h 10000"/>
              <a:gd name="connsiteX6" fmla="*/ 56 w 10001"/>
              <a:gd name="connsiteY6" fmla="*/ 8353 h 10000"/>
              <a:gd name="connsiteX7" fmla="*/ 2007 w 10001"/>
              <a:gd name="connsiteY7" fmla="*/ 10000 h 10000"/>
              <a:gd name="connsiteX8" fmla="*/ 2394 w 10001"/>
              <a:gd name="connsiteY8" fmla="*/ 9208 h 10000"/>
              <a:gd name="connsiteX9" fmla="*/ 1084 w 10001"/>
              <a:gd name="connsiteY9" fmla="*/ 8025 h 10000"/>
              <a:gd name="connsiteX10" fmla="*/ 1996 w 10001"/>
              <a:gd name="connsiteY10" fmla="*/ 7643 h 10000"/>
              <a:gd name="connsiteX11" fmla="*/ 4475 w 10001"/>
              <a:gd name="connsiteY11" fmla="*/ 8799 h 10000"/>
              <a:gd name="connsiteX12" fmla="*/ 6921 w 10001"/>
              <a:gd name="connsiteY12" fmla="*/ 8572 h 10000"/>
              <a:gd name="connsiteX13" fmla="*/ 9458 w 10001"/>
              <a:gd name="connsiteY13" fmla="*/ 6712 h 10000"/>
              <a:gd name="connsiteX14" fmla="*/ 9738 w 10001"/>
              <a:gd name="connsiteY14" fmla="*/ 2838 h 10000"/>
              <a:gd name="connsiteX15" fmla="*/ 6682 w 10001"/>
              <a:gd name="connsiteY15" fmla="*/ 2000 h 10000"/>
              <a:gd name="connsiteX16" fmla="*/ 5124 w 10001"/>
              <a:gd name="connsiteY16" fmla="*/ 2658 h 10000"/>
              <a:gd name="connsiteX17" fmla="*/ 3968 w 10001"/>
              <a:gd name="connsiteY17" fmla="*/ 8 h 10000"/>
              <a:gd name="connsiteX0" fmla="*/ 3968 w 10001"/>
              <a:gd name="connsiteY0" fmla="*/ 0 h 9992"/>
              <a:gd name="connsiteX1" fmla="*/ 2983 w 10001"/>
              <a:gd name="connsiteY1" fmla="*/ 35 h 9992"/>
              <a:gd name="connsiteX2" fmla="*/ 4036 w 10001"/>
              <a:gd name="connsiteY2" fmla="*/ 3046 h 9992"/>
              <a:gd name="connsiteX3" fmla="*/ 5139 w 10001"/>
              <a:gd name="connsiteY3" fmla="*/ 5154 h 9992"/>
              <a:gd name="connsiteX4" fmla="*/ 3816 w 10001"/>
              <a:gd name="connsiteY4" fmla="*/ 6425 h 9992"/>
              <a:gd name="connsiteX5" fmla="*/ 790 w 10001"/>
              <a:gd name="connsiteY5" fmla="*/ 6425 h 9992"/>
              <a:gd name="connsiteX6" fmla="*/ 56 w 10001"/>
              <a:gd name="connsiteY6" fmla="*/ 8345 h 9992"/>
              <a:gd name="connsiteX7" fmla="*/ 2007 w 10001"/>
              <a:gd name="connsiteY7" fmla="*/ 9992 h 9992"/>
              <a:gd name="connsiteX8" fmla="*/ 2394 w 10001"/>
              <a:gd name="connsiteY8" fmla="*/ 9200 h 9992"/>
              <a:gd name="connsiteX9" fmla="*/ 1084 w 10001"/>
              <a:gd name="connsiteY9" fmla="*/ 8017 h 9992"/>
              <a:gd name="connsiteX10" fmla="*/ 1996 w 10001"/>
              <a:gd name="connsiteY10" fmla="*/ 7635 h 9992"/>
              <a:gd name="connsiteX11" fmla="*/ 4475 w 10001"/>
              <a:gd name="connsiteY11" fmla="*/ 8791 h 9992"/>
              <a:gd name="connsiteX12" fmla="*/ 6921 w 10001"/>
              <a:gd name="connsiteY12" fmla="*/ 8564 h 9992"/>
              <a:gd name="connsiteX13" fmla="*/ 9458 w 10001"/>
              <a:gd name="connsiteY13" fmla="*/ 6704 h 9992"/>
              <a:gd name="connsiteX14" fmla="*/ 9738 w 10001"/>
              <a:gd name="connsiteY14" fmla="*/ 2830 h 9992"/>
              <a:gd name="connsiteX15" fmla="*/ 6682 w 10001"/>
              <a:gd name="connsiteY15" fmla="*/ 1992 h 9992"/>
              <a:gd name="connsiteX16" fmla="*/ 5124 w 10001"/>
              <a:gd name="connsiteY16" fmla="*/ 2650 h 9992"/>
              <a:gd name="connsiteX17" fmla="*/ 3968 w 10001"/>
              <a:gd name="connsiteY17" fmla="*/ 0 h 9992"/>
              <a:gd name="connsiteX0" fmla="*/ 3968 w 10000"/>
              <a:gd name="connsiteY0" fmla="*/ 0 h 10000"/>
              <a:gd name="connsiteX1" fmla="*/ 2983 w 10000"/>
              <a:gd name="connsiteY1" fmla="*/ 35 h 10000"/>
              <a:gd name="connsiteX2" fmla="*/ 4036 w 10000"/>
              <a:gd name="connsiteY2" fmla="*/ 3048 h 10000"/>
              <a:gd name="connsiteX3" fmla="*/ 5138 w 10000"/>
              <a:gd name="connsiteY3" fmla="*/ 5158 h 10000"/>
              <a:gd name="connsiteX4" fmla="*/ 3816 w 10000"/>
              <a:gd name="connsiteY4" fmla="*/ 6430 h 10000"/>
              <a:gd name="connsiteX5" fmla="*/ 790 w 10000"/>
              <a:gd name="connsiteY5" fmla="*/ 6430 h 10000"/>
              <a:gd name="connsiteX6" fmla="*/ 56 w 10000"/>
              <a:gd name="connsiteY6" fmla="*/ 8352 h 10000"/>
              <a:gd name="connsiteX7" fmla="*/ 2007 w 10000"/>
              <a:gd name="connsiteY7" fmla="*/ 10000 h 10000"/>
              <a:gd name="connsiteX8" fmla="*/ 2394 w 10000"/>
              <a:gd name="connsiteY8" fmla="*/ 9207 h 10000"/>
              <a:gd name="connsiteX9" fmla="*/ 1084 w 10000"/>
              <a:gd name="connsiteY9" fmla="*/ 8023 h 10000"/>
              <a:gd name="connsiteX10" fmla="*/ 2313 w 10000"/>
              <a:gd name="connsiteY10" fmla="*/ 7443 h 10000"/>
              <a:gd name="connsiteX11" fmla="*/ 4475 w 10000"/>
              <a:gd name="connsiteY11" fmla="*/ 8798 h 10000"/>
              <a:gd name="connsiteX12" fmla="*/ 6920 w 10000"/>
              <a:gd name="connsiteY12" fmla="*/ 8571 h 10000"/>
              <a:gd name="connsiteX13" fmla="*/ 9457 w 10000"/>
              <a:gd name="connsiteY13" fmla="*/ 6709 h 10000"/>
              <a:gd name="connsiteX14" fmla="*/ 9737 w 10000"/>
              <a:gd name="connsiteY14" fmla="*/ 2832 h 10000"/>
              <a:gd name="connsiteX15" fmla="*/ 6681 w 10000"/>
              <a:gd name="connsiteY15" fmla="*/ 1994 h 10000"/>
              <a:gd name="connsiteX16" fmla="*/ 5123 w 10000"/>
              <a:gd name="connsiteY16" fmla="*/ 2652 h 10000"/>
              <a:gd name="connsiteX17" fmla="*/ 3968 w 10000"/>
              <a:gd name="connsiteY17" fmla="*/ 0 h 10000"/>
              <a:gd name="connsiteX0" fmla="*/ 3968 w 10000"/>
              <a:gd name="connsiteY0" fmla="*/ 0 h 10000"/>
              <a:gd name="connsiteX1" fmla="*/ 2983 w 10000"/>
              <a:gd name="connsiteY1" fmla="*/ 35 h 10000"/>
              <a:gd name="connsiteX2" fmla="*/ 4036 w 10000"/>
              <a:gd name="connsiteY2" fmla="*/ 3048 h 10000"/>
              <a:gd name="connsiteX3" fmla="*/ 5179 w 10000"/>
              <a:gd name="connsiteY3" fmla="*/ 4837 h 10000"/>
              <a:gd name="connsiteX4" fmla="*/ 3816 w 10000"/>
              <a:gd name="connsiteY4" fmla="*/ 6430 h 10000"/>
              <a:gd name="connsiteX5" fmla="*/ 790 w 10000"/>
              <a:gd name="connsiteY5" fmla="*/ 6430 h 10000"/>
              <a:gd name="connsiteX6" fmla="*/ 56 w 10000"/>
              <a:gd name="connsiteY6" fmla="*/ 8352 h 10000"/>
              <a:gd name="connsiteX7" fmla="*/ 2007 w 10000"/>
              <a:gd name="connsiteY7" fmla="*/ 10000 h 10000"/>
              <a:gd name="connsiteX8" fmla="*/ 2394 w 10000"/>
              <a:gd name="connsiteY8" fmla="*/ 9207 h 10000"/>
              <a:gd name="connsiteX9" fmla="*/ 1084 w 10000"/>
              <a:gd name="connsiteY9" fmla="*/ 8023 h 10000"/>
              <a:gd name="connsiteX10" fmla="*/ 2313 w 10000"/>
              <a:gd name="connsiteY10" fmla="*/ 7443 h 10000"/>
              <a:gd name="connsiteX11" fmla="*/ 4475 w 10000"/>
              <a:gd name="connsiteY11" fmla="*/ 8798 h 10000"/>
              <a:gd name="connsiteX12" fmla="*/ 6920 w 10000"/>
              <a:gd name="connsiteY12" fmla="*/ 8571 h 10000"/>
              <a:gd name="connsiteX13" fmla="*/ 9457 w 10000"/>
              <a:gd name="connsiteY13" fmla="*/ 6709 h 10000"/>
              <a:gd name="connsiteX14" fmla="*/ 9737 w 10000"/>
              <a:gd name="connsiteY14" fmla="*/ 2832 h 10000"/>
              <a:gd name="connsiteX15" fmla="*/ 6681 w 10000"/>
              <a:gd name="connsiteY15" fmla="*/ 1994 h 10000"/>
              <a:gd name="connsiteX16" fmla="*/ 5123 w 10000"/>
              <a:gd name="connsiteY16" fmla="*/ 2652 h 10000"/>
              <a:gd name="connsiteX17" fmla="*/ 3968 w 10000"/>
              <a:gd name="connsiteY17" fmla="*/ 0 h 10000"/>
              <a:gd name="connsiteX0" fmla="*/ 3970 w 10002"/>
              <a:gd name="connsiteY0" fmla="*/ 0 h 10000"/>
              <a:gd name="connsiteX1" fmla="*/ 2985 w 10002"/>
              <a:gd name="connsiteY1" fmla="*/ 35 h 10000"/>
              <a:gd name="connsiteX2" fmla="*/ 4038 w 10002"/>
              <a:gd name="connsiteY2" fmla="*/ 3048 h 10000"/>
              <a:gd name="connsiteX3" fmla="*/ 5181 w 10002"/>
              <a:gd name="connsiteY3" fmla="*/ 4837 h 10000"/>
              <a:gd name="connsiteX4" fmla="*/ 3961 w 10002"/>
              <a:gd name="connsiteY4" fmla="*/ 6576 h 10000"/>
              <a:gd name="connsiteX5" fmla="*/ 792 w 10002"/>
              <a:gd name="connsiteY5" fmla="*/ 6430 h 10000"/>
              <a:gd name="connsiteX6" fmla="*/ 58 w 10002"/>
              <a:gd name="connsiteY6" fmla="*/ 8352 h 10000"/>
              <a:gd name="connsiteX7" fmla="*/ 2009 w 10002"/>
              <a:gd name="connsiteY7" fmla="*/ 10000 h 10000"/>
              <a:gd name="connsiteX8" fmla="*/ 2396 w 10002"/>
              <a:gd name="connsiteY8" fmla="*/ 9207 h 10000"/>
              <a:gd name="connsiteX9" fmla="*/ 1086 w 10002"/>
              <a:gd name="connsiteY9" fmla="*/ 8023 h 10000"/>
              <a:gd name="connsiteX10" fmla="*/ 2315 w 10002"/>
              <a:gd name="connsiteY10" fmla="*/ 7443 h 10000"/>
              <a:gd name="connsiteX11" fmla="*/ 4477 w 10002"/>
              <a:gd name="connsiteY11" fmla="*/ 8798 h 10000"/>
              <a:gd name="connsiteX12" fmla="*/ 6922 w 10002"/>
              <a:gd name="connsiteY12" fmla="*/ 8571 h 10000"/>
              <a:gd name="connsiteX13" fmla="*/ 9459 w 10002"/>
              <a:gd name="connsiteY13" fmla="*/ 6709 h 10000"/>
              <a:gd name="connsiteX14" fmla="*/ 9739 w 10002"/>
              <a:gd name="connsiteY14" fmla="*/ 2832 h 10000"/>
              <a:gd name="connsiteX15" fmla="*/ 6683 w 10002"/>
              <a:gd name="connsiteY15" fmla="*/ 1994 h 10000"/>
              <a:gd name="connsiteX16" fmla="*/ 5125 w 10002"/>
              <a:gd name="connsiteY16" fmla="*/ 2652 h 10000"/>
              <a:gd name="connsiteX17" fmla="*/ 3970 w 10002"/>
              <a:gd name="connsiteY17" fmla="*/ 0 h 10000"/>
              <a:gd name="connsiteX0" fmla="*/ 3943 w 9975"/>
              <a:gd name="connsiteY0" fmla="*/ 0 h 10000"/>
              <a:gd name="connsiteX1" fmla="*/ 2958 w 9975"/>
              <a:gd name="connsiteY1" fmla="*/ 35 h 10000"/>
              <a:gd name="connsiteX2" fmla="*/ 4011 w 9975"/>
              <a:gd name="connsiteY2" fmla="*/ 3048 h 10000"/>
              <a:gd name="connsiteX3" fmla="*/ 5154 w 9975"/>
              <a:gd name="connsiteY3" fmla="*/ 4837 h 10000"/>
              <a:gd name="connsiteX4" fmla="*/ 3934 w 9975"/>
              <a:gd name="connsiteY4" fmla="*/ 6576 h 10000"/>
              <a:gd name="connsiteX5" fmla="*/ 1209 w 9975"/>
              <a:gd name="connsiteY5" fmla="*/ 6429 h 10000"/>
              <a:gd name="connsiteX6" fmla="*/ 31 w 9975"/>
              <a:gd name="connsiteY6" fmla="*/ 8352 h 10000"/>
              <a:gd name="connsiteX7" fmla="*/ 1982 w 9975"/>
              <a:gd name="connsiteY7" fmla="*/ 10000 h 10000"/>
              <a:gd name="connsiteX8" fmla="*/ 2369 w 9975"/>
              <a:gd name="connsiteY8" fmla="*/ 9207 h 10000"/>
              <a:gd name="connsiteX9" fmla="*/ 1059 w 9975"/>
              <a:gd name="connsiteY9" fmla="*/ 8023 h 10000"/>
              <a:gd name="connsiteX10" fmla="*/ 2288 w 9975"/>
              <a:gd name="connsiteY10" fmla="*/ 7443 h 10000"/>
              <a:gd name="connsiteX11" fmla="*/ 4450 w 9975"/>
              <a:gd name="connsiteY11" fmla="*/ 8798 h 10000"/>
              <a:gd name="connsiteX12" fmla="*/ 6895 w 9975"/>
              <a:gd name="connsiteY12" fmla="*/ 8571 h 10000"/>
              <a:gd name="connsiteX13" fmla="*/ 9432 w 9975"/>
              <a:gd name="connsiteY13" fmla="*/ 6709 h 10000"/>
              <a:gd name="connsiteX14" fmla="*/ 9712 w 9975"/>
              <a:gd name="connsiteY14" fmla="*/ 2832 h 10000"/>
              <a:gd name="connsiteX15" fmla="*/ 6656 w 9975"/>
              <a:gd name="connsiteY15" fmla="*/ 1994 h 10000"/>
              <a:gd name="connsiteX16" fmla="*/ 5098 w 9975"/>
              <a:gd name="connsiteY16" fmla="*/ 2652 h 10000"/>
              <a:gd name="connsiteX17" fmla="*/ 3943 w 9975"/>
              <a:gd name="connsiteY17" fmla="*/ 0 h 10000"/>
              <a:gd name="connsiteX0" fmla="*/ 3953 w 9999"/>
              <a:gd name="connsiteY0" fmla="*/ 0 h 10000"/>
              <a:gd name="connsiteX1" fmla="*/ 2965 w 9999"/>
              <a:gd name="connsiteY1" fmla="*/ 35 h 10000"/>
              <a:gd name="connsiteX2" fmla="*/ 4021 w 9999"/>
              <a:gd name="connsiteY2" fmla="*/ 3048 h 10000"/>
              <a:gd name="connsiteX3" fmla="*/ 5167 w 9999"/>
              <a:gd name="connsiteY3" fmla="*/ 4837 h 10000"/>
              <a:gd name="connsiteX4" fmla="*/ 3944 w 9999"/>
              <a:gd name="connsiteY4" fmla="*/ 6576 h 10000"/>
              <a:gd name="connsiteX5" fmla="*/ 1212 w 9999"/>
              <a:gd name="connsiteY5" fmla="*/ 6429 h 10000"/>
              <a:gd name="connsiteX6" fmla="*/ 31 w 9999"/>
              <a:gd name="connsiteY6" fmla="*/ 8352 h 10000"/>
              <a:gd name="connsiteX7" fmla="*/ 1987 w 9999"/>
              <a:gd name="connsiteY7" fmla="*/ 10000 h 10000"/>
              <a:gd name="connsiteX8" fmla="*/ 2375 w 9999"/>
              <a:gd name="connsiteY8" fmla="*/ 9207 h 10000"/>
              <a:gd name="connsiteX9" fmla="*/ 1062 w 9999"/>
              <a:gd name="connsiteY9" fmla="*/ 8023 h 10000"/>
              <a:gd name="connsiteX10" fmla="*/ 2202 w 9999"/>
              <a:gd name="connsiteY10" fmla="*/ 7531 h 10000"/>
              <a:gd name="connsiteX11" fmla="*/ 4461 w 9999"/>
              <a:gd name="connsiteY11" fmla="*/ 8798 h 10000"/>
              <a:gd name="connsiteX12" fmla="*/ 6912 w 9999"/>
              <a:gd name="connsiteY12" fmla="*/ 8571 h 10000"/>
              <a:gd name="connsiteX13" fmla="*/ 9456 w 9999"/>
              <a:gd name="connsiteY13" fmla="*/ 6709 h 10000"/>
              <a:gd name="connsiteX14" fmla="*/ 9736 w 9999"/>
              <a:gd name="connsiteY14" fmla="*/ 2832 h 10000"/>
              <a:gd name="connsiteX15" fmla="*/ 6673 w 9999"/>
              <a:gd name="connsiteY15" fmla="*/ 1994 h 10000"/>
              <a:gd name="connsiteX16" fmla="*/ 5111 w 9999"/>
              <a:gd name="connsiteY16" fmla="*/ 2652 h 10000"/>
              <a:gd name="connsiteX17" fmla="*/ 3953 w 9999"/>
              <a:gd name="connsiteY17" fmla="*/ 0 h 10000"/>
              <a:gd name="connsiteX0" fmla="*/ 3953 w 10000"/>
              <a:gd name="connsiteY0" fmla="*/ 0 h 10000"/>
              <a:gd name="connsiteX1" fmla="*/ 2965 w 10000"/>
              <a:gd name="connsiteY1" fmla="*/ 35 h 10000"/>
              <a:gd name="connsiteX2" fmla="*/ 4021 w 10000"/>
              <a:gd name="connsiteY2" fmla="*/ 3048 h 10000"/>
              <a:gd name="connsiteX3" fmla="*/ 5168 w 10000"/>
              <a:gd name="connsiteY3" fmla="*/ 4837 h 10000"/>
              <a:gd name="connsiteX4" fmla="*/ 5019 w 10000"/>
              <a:gd name="connsiteY4" fmla="*/ 5899 h 10000"/>
              <a:gd name="connsiteX5" fmla="*/ 3944 w 10000"/>
              <a:gd name="connsiteY5" fmla="*/ 6576 h 10000"/>
              <a:gd name="connsiteX6" fmla="*/ 1212 w 10000"/>
              <a:gd name="connsiteY6" fmla="*/ 6429 h 10000"/>
              <a:gd name="connsiteX7" fmla="*/ 31 w 10000"/>
              <a:gd name="connsiteY7" fmla="*/ 8352 h 10000"/>
              <a:gd name="connsiteX8" fmla="*/ 1987 w 10000"/>
              <a:gd name="connsiteY8" fmla="*/ 10000 h 10000"/>
              <a:gd name="connsiteX9" fmla="*/ 2375 w 10000"/>
              <a:gd name="connsiteY9" fmla="*/ 9207 h 10000"/>
              <a:gd name="connsiteX10" fmla="*/ 1062 w 10000"/>
              <a:gd name="connsiteY10" fmla="*/ 8023 h 10000"/>
              <a:gd name="connsiteX11" fmla="*/ 2202 w 10000"/>
              <a:gd name="connsiteY11" fmla="*/ 7531 h 10000"/>
              <a:gd name="connsiteX12" fmla="*/ 4461 w 10000"/>
              <a:gd name="connsiteY12" fmla="*/ 8798 h 10000"/>
              <a:gd name="connsiteX13" fmla="*/ 6913 w 10000"/>
              <a:gd name="connsiteY13" fmla="*/ 8571 h 10000"/>
              <a:gd name="connsiteX14" fmla="*/ 9457 w 10000"/>
              <a:gd name="connsiteY14" fmla="*/ 6709 h 10000"/>
              <a:gd name="connsiteX15" fmla="*/ 9737 w 10000"/>
              <a:gd name="connsiteY15" fmla="*/ 2832 h 10000"/>
              <a:gd name="connsiteX16" fmla="*/ 6674 w 10000"/>
              <a:gd name="connsiteY16" fmla="*/ 1994 h 10000"/>
              <a:gd name="connsiteX17" fmla="*/ 5112 w 10000"/>
              <a:gd name="connsiteY17" fmla="*/ 2652 h 10000"/>
              <a:gd name="connsiteX18" fmla="*/ 3953 w 10000"/>
              <a:gd name="connsiteY18" fmla="*/ 0 h 10000"/>
              <a:gd name="connsiteX0" fmla="*/ 3953 w 10000"/>
              <a:gd name="connsiteY0" fmla="*/ 0 h 10000"/>
              <a:gd name="connsiteX1" fmla="*/ 2965 w 10000"/>
              <a:gd name="connsiteY1" fmla="*/ 35 h 10000"/>
              <a:gd name="connsiteX2" fmla="*/ 4021 w 10000"/>
              <a:gd name="connsiteY2" fmla="*/ 3048 h 10000"/>
              <a:gd name="connsiteX3" fmla="*/ 6933 w 10000"/>
              <a:gd name="connsiteY3" fmla="*/ 5269 h 10000"/>
              <a:gd name="connsiteX4" fmla="*/ 5019 w 10000"/>
              <a:gd name="connsiteY4" fmla="*/ 5899 h 10000"/>
              <a:gd name="connsiteX5" fmla="*/ 3944 w 10000"/>
              <a:gd name="connsiteY5" fmla="*/ 6576 h 10000"/>
              <a:gd name="connsiteX6" fmla="*/ 1212 w 10000"/>
              <a:gd name="connsiteY6" fmla="*/ 6429 h 10000"/>
              <a:gd name="connsiteX7" fmla="*/ 31 w 10000"/>
              <a:gd name="connsiteY7" fmla="*/ 8352 h 10000"/>
              <a:gd name="connsiteX8" fmla="*/ 1987 w 10000"/>
              <a:gd name="connsiteY8" fmla="*/ 10000 h 10000"/>
              <a:gd name="connsiteX9" fmla="*/ 2375 w 10000"/>
              <a:gd name="connsiteY9" fmla="*/ 9207 h 10000"/>
              <a:gd name="connsiteX10" fmla="*/ 1062 w 10000"/>
              <a:gd name="connsiteY10" fmla="*/ 8023 h 10000"/>
              <a:gd name="connsiteX11" fmla="*/ 2202 w 10000"/>
              <a:gd name="connsiteY11" fmla="*/ 7531 h 10000"/>
              <a:gd name="connsiteX12" fmla="*/ 4461 w 10000"/>
              <a:gd name="connsiteY12" fmla="*/ 8798 h 10000"/>
              <a:gd name="connsiteX13" fmla="*/ 6913 w 10000"/>
              <a:gd name="connsiteY13" fmla="*/ 8571 h 10000"/>
              <a:gd name="connsiteX14" fmla="*/ 9457 w 10000"/>
              <a:gd name="connsiteY14" fmla="*/ 6709 h 10000"/>
              <a:gd name="connsiteX15" fmla="*/ 9737 w 10000"/>
              <a:gd name="connsiteY15" fmla="*/ 2832 h 10000"/>
              <a:gd name="connsiteX16" fmla="*/ 6674 w 10000"/>
              <a:gd name="connsiteY16" fmla="*/ 1994 h 10000"/>
              <a:gd name="connsiteX17" fmla="*/ 5112 w 10000"/>
              <a:gd name="connsiteY17" fmla="*/ 2652 h 10000"/>
              <a:gd name="connsiteX18" fmla="*/ 3953 w 10000"/>
              <a:gd name="connsiteY18" fmla="*/ 0 h 10000"/>
              <a:gd name="connsiteX0" fmla="*/ 3953 w 10000"/>
              <a:gd name="connsiteY0" fmla="*/ 0 h 10000"/>
              <a:gd name="connsiteX1" fmla="*/ 2965 w 10000"/>
              <a:gd name="connsiteY1" fmla="*/ 35 h 10000"/>
              <a:gd name="connsiteX2" fmla="*/ 4021 w 10000"/>
              <a:gd name="connsiteY2" fmla="*/ 3048 h 10000"/>
              <a:gd name="connsiteX3" fmla="*/ 5158 w 10000"/>
              <a:gd name="connsiteY3" fmla="*/ 4669 h 10000"/>
              <a:gd name="connsiteX4" fmla="*/ 5019 w 10000"/>
              <a:gd name="connsiteY4" fmla="*/ 5899 h 10000"/>
              <a:gd name="connsiteX5" fmla="*/ 3944 w 10000"/>
              <a:gd name="connsiteY5" fmla="*/ 6576 h 10000"/>
              <a:gd name="connsiteX6" fmla="*/ 1212 w 10000"/>
              <a:gd name="connsiteY6" fmla="*/ 6429 h 10000"/>
              <a:gd name="connsiteX7" fmla="*/ 31 w 10000"/>
              <a:gd name="connsiteY7" fmla="*/ 8352 h 10000"/>
              <a:gd name="connsiteX8" fmla="*/ 1987 w 10000"/>
              <a:gd name="connsiteY8" fmla="*/ 10000 h 10000"/>
              <a:gd name="connsiteX9" fmla="*/ 2375 w 10000"/>
              <a:gd name="connsiteY9" fmla="*/ 9207 h 10000"/>
              <a:gd name="connsiteX10" fmla="*/ 1062 w 10000"/>
              <a:gd name="connsiteY10" fmla="*/ 8023 h 10000"/>
              <a:gd name="connsiteX11" fmla="*/ 2202 w 10000"/>
              <a:gd name="connsiteY11" fmla="*/ 7531 h 10000"/>
              <a:gd name="connsiteX12" fmla="*/ 4461 w 10000"/>
              <a:gd name="connsiteY12" fmla="*/ 8798 h 10000"/>
              <a:gd name="connsiteX13" fmla="*/ 6913 w 10000"/>
              <a:gd name="connsiteY13" fmla="*/ 8571 h 10000"/>
              <a:gd name="connsiteX14" fmla="*/ 9457 w 10000"/>
              <a:gd name="connsiteY14" fmla="*/ 6709 h 10000"/>
              <a:gd name="connsiteX15" fmla="*/ 9737 w 10000"/>
              <a:gd name="connsiteY15" fmla="*/ 2832 h 10000"/>
              <a:gd name="connsiteX16" fmla="*/ 6674 w 10000"/>
              <a:gd name="connsiteY16" fmla="*/ 1994 h 10000"/>
              <a:gd name="connsiteX17" fmla="*/ 5112 w 10000"/>
              <a:gd name="connsiteY17" fmla="*/ 2652 h 10000"/>
              <a:gd name="connsiteX18" fmla="*/ 3953 w 10000"/>
              <a:gd name="connsiteY18" fmla="*/ 0 h 10000"/>
              <a:gd name="connsiteX0" fmla="*/ 3953 w 10000"/>
              <a:gd name="connsiteY0" fmla="*/ 0 h 10000"/>
              <a:gd name="connsiteX1" fmla="*/ 2965 w 10000"/>
              <a:gd name="connsiteY1" fmla="*/ 35 h 10000"/>
              <a:gd name="connsiteX2" fmla="*/ 4021 w 10000"/>
              <a:gd name="connsiteY2" fmla="*/ 3048 h 10000"/>
              <a:gd name="connsiteX3" fmla="*/ 5158 w 10000"/>
              <a:gd name="connsiteY3" fmla="*/ 4669 h 10000"/>
              <a:gd name="connsiteX4" fmla="*/ 5019 w 10000"/>
              <a:gd name="connsiteY4" fmla="*/ 5899 h 10000"/>
              <a:gd name="connsiteX5" fmla="*/ 3944 w 10000"/>
              <a:gd name="connsiteY5" fmla="*/ 6576 h 10000"/>
              <a:gd name="connsiteX6" fmla="*/ 1212 w 10000"/>
              <a:gd name="connsiteY6" fmla="*/ 6429 h 10000"/>
              <a:gd name="connsiteX7" fmla="*/ 31 w 10000"/>
              <a:gd name="connsiteY7" fmla="*/ 8352 h 10000"/>
              <a:gd name="connsiteX8" fmla="*/ 1987 w 10000"/>
              <a:gd name="connsiteY8" fmla="*/ 10000 h 10000"/>
              <a:gd name="connsiteX9" fmla="*/ 2375 w 10000"/>
              <a:gd name="connsiteY9" fmla="*/ 9207 h 10000"/>
              <a:gd name="connsiteX10" fmla="*/ 1062 w 10000"/>
              <a:gd name="connsiteY10" fmla="*/ 8023 h 10000"/>
              <a:gd name="connsiteX11" fmla="*/ 2202 w 10000"/>
              <a:gd name="connsiteY11" fmla="*/ 7531 h 10000"/>
              <a:gd name="connsiteX12" fmla="*/ 4461 w 10000"/>
              <a:gd name="connsiteY12" fmla="*/ 8798 h 10000"/>
              <a:gd name="connsiteX13" fmla="*/ 6913 w 10000"/>
              <a:gd name="connsiteY13" fmla="*/ 8571 h 10000"/>
              <a:gd name="connsiteX14" fmla="*/ 9457 w 10000"/>
              <a:gd name="connsiteY14" fmla="*/ 6709 h 10000"/>
              <a:gd name="connsiteX15" fmla="*/ 9737 w 10000"/>
              <a:gd name="connsiteY15" fmla="*/ 2832 h 10000"/>
              <a:gd name="connsiteX16" fmla="*/ 6674 w 10000"/>
              <a:gd name="connsiteY16" fmla="*/ 1994 h 10000"/>
              <a:gd name="connsiteX17" fmla="*/ 5112 w 10000"/>
              <a:gd name="connsiteY17" fmla="*/ 2652 h 10000"/>
              <a:gd name="connsiteX18" fmla="*/ 3953 w 10000"/>
              <a:gd name="connsiteY18" fmla="*/ 0 h 10000"/>
              <a:gd name="connsiteX0" fmla="*/ 3953 w 10000"/>
              <a:gd name="connsiteY0" fmla="*/ 0 h 10000"/>
              <a:gd name="connsiteX1" fmla="*/ 2965 w 10000"/>
              <a:gd name="connsiteY1" fmla="*/ 35 h 10000"/>
              <a:gd name="connsiteX2" fmla="*/ 4021 w 10000"/>
              <a:gd name="connsiteY2" fmla="*/ 3048 h 10000"/>
              <a:gd name="connsiteX3" fmla="*/ 5257 w 10000"/>
              <a:gd name="connsiteY3" fmla="*/ 4362 h 10000"/>
              <a:gd name="connsiteX4" fmla="*/ 5019 w 10000"/>
              <a:gd name="connsiteY4" fmla="*/ 5899 h 10000"/>
              <a:gd name="connsiteX5" fmla="*/ 3944 w 10000"/>
              <a:gd name="connsiteY5" fmla="*/ 6576 h 10000"/>
              <a:gd name="connsiteX6" fmla="*/ 1212 w 10000"/>
              <a:gd name="connsiteY6" fmla="*/ 6429 h 10000"/>
              <a:gd name="connsiteX7" fmla="*/ 31 w 10000"/>
              <a:gd name="connsiteY7" fmla="*/ 8352 h 10000"/>
              <a:gd name="connsiteX8" fmla="*/ 1987 w 10000"/>
              <a:gd name="connsiteY8" fmla="*/ 10000 h 10000"/>
              <a:gd name="connsiteX9" fmla="*/ 2375 w 10000"/>
              <a:gd name="connsiteY9" fmla="*/ 9207 h 10000"/>
              <a:gd name="connsiteX10" fmla="*/ 1062 w 10000"/>
              <a:gd name="connsiteY10" fmla="*/ 8023 h 10000"/>
              <a:gd name="connsiteX11" fmla="*/ 2202 w 10000"/>
              <a:gd name="connsiteY11" fmla="*/ 7531 h 10000"/>
              <a:gd name="connsiteX12" fmla="*/ 4461 w 10000"/>
              <a:gd name="connsiteY12" fmla="*/ 8798 h 10000"/>
              <a:gd name="connsiteX13" fmla="*/ 6913 w 10000"/>
              <a:gd name="connsiteY13" fmla="*/ 8571 h 10000"/>
              <a:gd name="connsiteX14" fmla="*/ 9457 w 10000"/>
              <a:gd name="connsiteY14" fmla="*/ 6709 h 10000"/>
              <a:gd name="connsiteX15" fmla="*/ 9737 w 10000"/>
              <a:gd name="connsiteY15" fmla="*/ 2832 h 10000"/>
              <a:gd name="connsiteX16" fmla="*/ 6674 w 10000"/>
              <a:gd name="connsiteY16" fmla="*/ 1994 h 10000"/>
              <a:gd name="connsiteX17" fmla="*/ 5112 w 10000"/>
              <a:gd name="connsiteY17" fmla="*/ 2652 h 10000"/>
              <a:gd name="connsiteX18" fmla="*/ 3953 w 10000"/>
              <a:gd name="connsiteY18" fmla="*/ 0 h 10000"/>
              <a:gd name="connsiteX0" fmla="*/ 3953 w 10000"/>
              <a:gd name="connsiteY0" fmla="*/ 0 h 10000"/>
              <a:gd name="connsiteX1" fmla="*/ 2965 w 10000"/>
              <a:gd name="connsiteY1" fmla="*/ 35 h 10000"/>
              <a:gd name="connsiteX2" fmla="*/ 4021 w 10000"/>
              <a:gd name="connsiteY2" fmla="*/ 3048 h 10000"/>
              <a:gd name="connsiteX3" fmla="*/ 5257 w 10000"/>
              <a:gd name="connsiteY3" fmla="*/ 4362 h 10000"/>
              <a:gd name="connsiteX4" fmla="*/ 5019 w 10000"/>
              <a:gd name="connsiteY4" fmla="*/ 5899 h 10000"/>
              <a:gd name="connsiteX5" fmla="*/ 3944 w 10000"/>
              <a:gd name="connsiteY5" fmla="*/ 6576 h 10000"/>
              <a:gd name="connsiteX6" fmla="*/ 1212 w 10000"/>
              <a:gd name="connsiteY6" fmla="*/ 6429 h 10000"/>
              <a:gd name="connsiteX7" fmla="*/ 31 w 10000"/>
              <a:gd name="connsiteY7" fmla="*/ 8352 h 10000"/>
              <a:gd name="connsiteX8" fmla="*/ 1987 w 10000"/>
              <a:gd name="connsiteY8" fmla="*/ 10000 h 10000"/>
              <a:gd name="connsiteX9" fmla="*/ 2375 w 10000"/>
              <a:gd name="connsiteY9" fmla="*/ 9207 h 10000"/>
              <a:gd name="connsiteX10" fmla="*/ 1062 w 10000"/>
              <a:gd name="connsiteY10" fmla="*/ 8023 h 10000"/>
              <a:gd name="connsiteX11" fmla="*/ 3500 w 10000"/>
              <a:gd name="connsiteY11" fmla="*/ 8622 h 10000"/>
              <a:gd name="connsiteX12" fmla="*/ 4461 w 10000"/>
              <a:gd name="connsiteY12" fmla="*/ 8798 h 10000"/>
              <a:gd name="connsiteX13" fmla="*/ 6913 w 10000"/>
              <a:gd name="connsiteY13" fmla="*/ 8571 h 10000"/>
              <a:gd name="connsiteX14" fmla="*/ 9457 w 10000"/>
              <a:gd name="connsiteY14" fmla="*/ 6709 h 10000"/>
              <a:gd name="connsiteX15" fmla="*/ 9737 w 10000"/>
              <a:gd name="connsiteY15" fmla="*/ 2832 h 10000"/>
              <a:gd name="connsiteX16" fmla="*/ 6674 w 10000"/>
              <a:gd name="connsiteY16" fmla="*/ 1994 h 10000"/>
              <a:gd name="connsiteX17" fmla="*/ 5112 w 10000"/>
              <a:gd name="connsiteY17" fmla="*/ 2652 h 10000"/>
              <a:gd name="connsiteX18" fmla="*/ 3953 w 10000"/>
              <a:gd name="connsiteY18" fmla="*/ 0 h 10000"/>
              <a:gd name="connsiteX0" fmla="*/ 3953 w 10000"/>
              <a:gd name="connsiteY0" fmla="*/ 0 h 10000"/>
              <a:gd name="connsiteX1" fmla="*/ 2965 w 10000"/>
              <a:gd name="connsiteY1" fmla="*/ 35 h 10000"/>
              <a:gd name="connsiteX2" fmla="*/ 4021 w 10000"/>
              <a:gd name="connsiteY2" fmla="*/ 3048 h 10000"/>
              <a:gd name="connsiteX3" fmla="*/ 5257 w 10000"/>
              <a:gd name="connsiteY3" fmla="*/ 4362 h 10000"/>
              <a:gd name="connsiteX4" fmla="*/ 5201 w 10000"/>
              <a:gd name="connsiteY4" fmla="*/ 5336 h 10000"/>
              <a:gd name="connsiteX5" fmla="*/ 3944 w 10000"/>
              <a:gd name="connsiteY5" fmla="*/ 6576 h 10000"/>
              <a:gd name="connsiteX6" fmla="*/ 1212 w 10000"/>
              <a:gd name="connsiteY6" fmla="*/ 6429 h 10000"/>
              <a:gd name="connsiteX7" fmla="*/ 31 w 10000"/>
              <a:gd name="connsiteY7" fmla="*/ 8352 h 10000"/>
              <a:gd name="connsiteX8" fmla="*/ 1987 w 10000"/>
              <a:gd name="connsiteY8" fmla="*/ 10000 h 10000"/>
              <a:gd name="connsiteX9" fmla="*/ 2375 w 10000"/>
              <a:gd name="connsiteY9" fmla="*/ 9207 h 10000"/>
              <a:gd name="connsiteX10" fmla="*/ 1062 w 10000"/>
              <a:gd name="connsiteY10" fmla="*/ 8023 h 10000"/>
              <a:gd name="connsiteX11" fmla="*/ 3500 w 10000"/>
              <a:gd name="connsiteY11" fmla="*/ 8622 h 10000"/>
              <a:gd name="connsiteX12" fmla="*/ 4461 w 10000"/>
              <a:gd name="connsiteY12" fmla="*/ 8798 h 10000"/>
              <a:gd name="connsiteX13" fmla="*/ 6913 w 10000"/>
              <a:gd name="connsiteY13" fmla="*/ 8571 h 10000"/>
              <a:gd name="connsiteX14" fmla="*/ 9457 w 10000"/>
              <a:gd name="connsiteY14" fmla="*/ 6709 h 10000"/>
              <a:gd name="connsiteX15" fmla="*/ 9737 w 10000"/>
              <a:gd name="connsiteY15" fmla="*/ 2832 h 10000"/>
              <a:gd name="connsiteX16" fmla="*/ 6674 w 10000"/>
              <a:gd name="connsiteY16" fmla="*/ 1994 h 10000"/>
              <a:gd name="connsiteX17" fmla="*/ 5112 w 10000"/>
              <a:gd name="connsiteY17" fmla="*/ 2652 h 10000"/>
              <a:gd name="connsiteX18" fmla="*/ 3953 w 10000"/>
              <a:gd name="connsiteY18" fmla="*/ 0 h 10000"/>
              <a:gd name="connsiteX0" fmla="*/ 3953 w 10000"/>
              <a:gd name="connsiteY0" fmla="*/ 0 h 10000"/>
              <a:gd name="connsiteX1" fmla="*/ 2965 w 10000"/>
              <a:gd name="connsiteY1" fmla="*/ 35 h 10000"/>
              <a:gd name="connsiteX2" fmla="*/ 4021 w 10000"/>
              <a:gd name="connsiteY2" fmla="*/ 3048 h 10000"/>
              <a:gd name="connsiteX3" fmla="*/ 5257 w 10000"/>
              <a:gd name="connsiteY3" fmla="*/ 4362 h 10000"/>
              <a:gd name="connsiteX4" fmla="*/ 5118 w 10000"/>
              <a:gd name="connsiteY4" fmla="*/ 5592 h 10000"/>
              <a:gd name="connsiteX5" fmla="*/ 3944 w 10000"/>
              <a:gd name="connsiteY5" fmla="*/ 6576 h 10000"/>
              <a:gd name="connsiteX6" fmla="*/ 1212 w 10000"/>
              <a:gd name="connsiteY6" fmla="*/ 6429 h 10000"/>
              <a:gd name="connsiteX7" fmla="*/ 31 w 10000"/>
              <a:gd name="connsiteY7" fmla="*/ 8352 h 10000"/>
              <a:gd name="connsiteX8" fmla="*/ 1987 w 10000"/>
              <a:gd name="connsiteY8" fmla="*/ 10000 h 10000"/>
              <a:gd name="connsiteX9" fmla="*/ 2375 w 10000"/>
              <a:gd name="connsiteY9" fmla="*/ 9207 h 10000"/>
              <a:gd name="connsiteX10" fmla="*/ 1062 w 10000"/>
              <a:gd name="connsiteY10" fmla="*/ 8023 h 10000"/>
              <a:gd name="connsiteX11" fmla="*/ 3500 w 10000"/>
              <a:gd name="connsiteY11" fmla="*/ 8622 h 10000"/>
              <a:gd name="connsiteX12" fmla="*/ 4461 w 10000"/>
              <a:gd name="connsiteY12" fmla="*/ 8798 h 10000"/>
              <a:gd name="connsiteX13" fmla="*/ 6913 w 10000"/>
              <a:gd name="connsiteY13" fmla="*/ 8571 h 10000"/>
              <a:gd name="connsiteX14" fmla="*/ 9457 w 10000"/>
              <a:gd name="connsiteY14" fmla="*/ 6709 h 10000"/>
              <a:gd name="connsiteX15" fmla="*/ 9737 w 10000"/>
              <a:gd name="connsiteY15" fmla="*/ 2832 h 10000"/>
              <a:gd name="connsiteX16" fmla="*/ 6674 w 10000"/>
              <a:gd name="connsiteY16" fmla="*/ 1994 h 10000"/>
              <a:gd name="connsiteX17" fmla="*/ 5112 w 10000"/>
              <a:gd name="connsiteY17" fmla="*/ 2652 h 10000"/>
              <a:gd name="connsiteX18" fmla="*/ 3953 w 10000"/>
              <a:gd name="connsiteY18" fmla="*/ 0 h 10000"/>
              <a:gd name="connsiteX0" fmla="*/ 3951 w 9998"/>
              <a:gd name="connsiteY0" fmla="*/ 0 h 10000"/>
              <a:gd name="connsiteX1" fmla="*/ 2963 w 9998"/>
              <a:gd name="connsiteY1" fmla="*/ 35 h 10000"/>
              <a:gd name="connsiteX2" fmla="*/ 4019 w 9998"/>
              <a:gd name="connsiteY2" fmla="*/ 3048 h 10000"/>
              <a:gd name="connsiteX3" fmla="*/ 5255 w 9998"/>
              <a:gd name="connsiteY3" fmla="*/ 4362 h 10000"/>
              <a:gd name="connsiteX4" fmla="*/ 5116 w 9998"/>
              <a:gd name="connsiteY4" fmla="*/ 5592 h 10000"/>
              <a:gd name="connsiteX5" fmla="*/ 3479 w 9998"/>
              <a:gd name="connsiteY5" fmla="*/ 6242 h 10000"/>
              <a:gd name="connsiteX6" fmla="*/ 1210 w 9998"/>
              <a:gd name="connsiteY6" fmla="*/ 6429 h 10000"/>
              <a:gd name="connsiteX7" fmla="*/ 29 w 9998"/>
              <a:gd name="connsiteY7" fmla="*/ 8352 h 10000"/>
              <a:gd name="connsiteX8" fmla="*/ 1985 w 9998"/>
              <a:gd name="connsiteY8" fmla="*/ 10000 h 10000"/>
              <a:gd name="connsiteX9" fmla="*/ 2373 w 9998"/>
              <a:gd name="connsiteY9" fmla="*/ 9207 h 10000"/>
              <a:gd name="connsiteX10" fmla="*/ 1060 w 9998"/>
              <a:gd name="connsiteY10" fmla="*/ 8023 h 10000"/>
              <a:gd name="connsiteX11" fmla="*/ 3498 w 9998"/>
              <a:gd name="connsiteY11" fmla="*/ 8622 h 10000"/>
              <a:gd name="connsiteX12" fmla="*/ 4459 w 9998"/>
              <a:gd name="connsiteY12" fmla="*/ 8798 h 10000"/>
              <a:gd name="connsiteX13" fmla="*/ 6911 w 9998"/>
              <a:gd name="connsiteY13" fmla="*/ 8571 h 10000"/>
              <a:gd name="connsiteX14" fmla="*/ 9455 w 9998"/>
              <a:gd name="connsiteY14" fmla="*/ 6709 h 10000"/>
              <a:gd name="connsiteX15" fmla="*/ 9735 w 9998"/>
              <a:gd name="connsiteY15" fmla="*/ 2832 h 10000"/>
              <a:gd name="connsiteX16" fmla="*/ 6672 w 9998"/>
              <a:gd name="connsiteY16" fmla="*/ 1994 h 10000"/>
              <a:gd name="connsiteX17" fmla="*/ 5110 w 9998"/>
              <a:gd name="connsiteY17" fmla="*/ 2652 h 10000"/>
              <a:gd name="connsiteX18" fmla="*/ 3951 w 9998"/>
              <a:gd name="connsiteY18" fmla="*/ 0 h 10000"/>
              <a:gd name="connsiteX0" fmla="*/ 3953 w 10001"/>
              <a:gd name="connsiteY0" fmla="*/ 0 h 10000"/>
              <a:gd name="connsiteX1" fmla="*/ 2965 w 10001"/>
              <a:gd name="connsiteY1" fmla="*/ 35 h 10000"/>
              <a:gd name="connsiteX2" fmla="*/ 4021 w 10001"/>
              <a:gd name="connsiteY2" fmla="*/ 3048 h 10000"/>
              <a:gd name="connsiteX3" fmla="*/ 5257 w 10001"/>
              <a:gd name="connsiteY3" fmla="*/ 4362 h 10000"/>
              <a:gd name="connsiteX4" fmla="*/ 5118 w 10001"/>
              <a:gd name="connsiteY4" fmla="*/ 5592 h 10000"/>
              <a:gd name="connsiteX5" fmla="*/ 3935 w 10001"/>
              <a:gd name="connsiteY5" fmla="*/ 6408 h 10000"/>
              <a:gd name="connsiteX6" fmla="*/ 1211 w 10001"/>
              <a:gd name="connsiteY6" fmla="*/ 6429 h 10000"/>
              <a:gd name="connsiteX7" fmla="*/ 30 w 10001"/>
              <a:gd name="connsiteY7" fmla="*/ 8352 h 10000"/>
              <a:gd name="connsiteX8" fmla="*/ 1986 w 10001"/>
              <a:gd name="connsiteY8" fmla="*/ 10000 h 10000"/>
              <a:gd name="connsiteX9" fmla="*/ 2374 w 10001"/>
              <a:gd name="connsiteY9" fmla="*/ 9207 h 10000"/>
              <a:gd name="connsiteX10" fmla="*/ 1061 w 10001"/>
              <a:gd name="connsiteY10" fmla="*/ 8023 h 10000"/>
              <a:gd name="connsiteX11" fmla="*/ 3500 w 10001"/>
              <a:gd name="connsiteY11" fmla="*/ 8622 h 10000"/>
              <a:gd name="connsiteX12" fmla="*/ 4461 w 10001"/>
              <a:gd name="connsiteY12" fmla="*/ 8798 h 10000"/>
              <a:gd name="connsiteX13" fmla="*/ 6913 w 10001"/>
              <a:gd name="connsiteY13" fmla="*/ 8571 h 10000"/>
              <a:gd name="connsiteX14" fmla="*/ 9458 w 10001"/>
              <a:gd name="connsiteY14" fmla="*/ 6709 h 10000"/>
              <a:gd name="connsiteX15" fmla="*/ 9738 w 10001"/>
              <a:gd name="connsiteY15" fmla="*/ 2832 h 10000"/>
              <a:gd name="connsiteX16" fmla="*/ 6674 w 10001"/>
              <a:gd name="connsiteY16" fmla="*/ 1994 h 10000"/>
              <a:gd name="connsiteX17" fmla="*/ 5112 w 10001"/>
              <a:gd name="connsiteY17" fmla="*/ 2652 h 10000"/>
              <a:gd name="connsiteX18" fmla="*/ 3953 w 10001"/>
              <a:gd name="connsiteY18" fmla="*/ 0 h 10000"/>
              <a:gd name="connsiteX0" fmla="*/ 3952 w 10000"/>
              <a:gd name="connsiteY0" fmla="*/ 0 h 10000"/>
              <a:gd name="connsiteX1" fmla="*/ 2964 w 10000"/>
              <a:gd name="connsiteY1" fmla="*/ 35 h 10000"/>
              <a:gd name="connsiteX2" fmla="*/ 4020 w 10000"/>
              <a:gd name="connsiteY2" fmla="*/ 3048 h 10000"/>
              <a:gd name="connsiteX3" fmla="*/ 5256 w 10000"/>
              <a:gd name="connsiteY3" fmla="*/ 4362 h 10000"/>
              <a:gd name="connsiteX4" fmla="*/ 5117 w 10000"/>
              <a:gd name="connsiteY4" fmla="*/ 5592 h 10000"/>
              <a:gd name="connsiteX5" fmla="*/ 3934 w 10000"/>
              <a:gd name="connsiteY5" fmla="*/ 6408 h 10000"/>
              <a:gd name="connsiteX6" fmla="*/ 1287 w 10000"/>
              <a:gd name="connsiteY6" fmla="*/ 6779 h 10000"/>
              <a:gd name="connsiteX7" fmla="*/ 29 w 10000"/>
              <a:gd name="connsiteY7" fmla="*/ 8352 h 10000"/>
              <a:gd name="connsiteX8" fmla="*/ 1985 w 10000"/>
              <a:gd name="connsiteY8" fmla="*/ 10000 h 10000"/>
              <a:gd name="connsiteX9" fmla="*/ 2373 w 10000"/>
              <a:gd name="connsiteY9" fmla="*/ 9207 h 10000"/>
              <a:gd name="connsiteX10" fmla="*/ 1060 w 10000"/>
              <a:gd name="connsiteY10" fmla="*/ 8023 h 10000"/>
              <a:gd name="connsiteX11" fmla="*/ 3499 w 10000"/>
              <a:gd name="connsiteY11" fmla="*/ 8622 h 10000"/>
              <a:gd name="connsiteX12" fmla="*/ 4460 w 10000"/>
              <a:gd name="connsiteY12" fmla="*/ 8798 h 10000"/>
              <a:gd name="connsiteX13" fmla="*/ 6912 w 10000"/>
              <a:gd name="connsiteY13" fmla="*/ 8571 h 10000"/>
              <a:gd name="connsiteX14" fmla="*/ 9457 w 10000"/>
              <a:gd name="connsiteY14" fmla="*/ 6709 h 10000"/>
              <a:gd name="connsiteX15" fmla="*/ 9737 w 10000"/>
              <a:gd name="connsiteY15" fmla="*/ 2832 h 10000"/>
              <a:gd name="connsiteX16" fmla="*/ 6673 w 10000"/>
              <a:gd name="connsiteY16" fmla="*/ 1994 h 10000"/>
              <a:gd name="connsiteX17" fmla="*/ 5111 w 10000"/>
              <a:gd name="connsiteY17" fmla="*/ 2652 h 10000"/>
              <a:gd name="connsiteX18" fmla="*/ 3952 w 10000"/>
              <a:gd name="connsiteY18" fmla="*/ 0 h 10000"/>
              <a:gd name="connsiteX0" fmla="*/ 3428 w 9476"/>
              <a:gd name="connsiteY0" fmla="*/ 0 h 10000"/>
              <a:gd name="connsiteX1" fmla="*/ 2440 w 9476"/>
              <a:gd name="connsiteY1" fmla="*/ 35 h 10000"/>
              <a:gd name="connsiteX2" fmla="*/ 3496 w 9476"/>
              <a:gd name="connsiteY2" fmla="*/ 3048 h 10000"/>
              <a:gd name="connsiteX3" fmla="*/ 4732 w 9476"/>
              <a:gd name="connsiteY3" fmla="*/ 4362 h 10000"/>
              <a:gd name="connsiteX4" fmla="*/ 4593 w 9476"/>
              <a:gd name="connsiteY4" fmla="*/ 5592 h 10000"/>
              <a:gd name="connsiteX5" fmla="*/ 3410 w 9476"/>
              <a:gd name="connsiteY5" fmla="*/ 6408 h 10000"/>
              <a:gd name="connsiteX6" fmla="*/ 763 w 9476"/>
              <a:gd name="connsiteY6" fmla="*/ 6779 h 10000"/>
              <a:gd name="connsiteX7" fmla="*/ 53 w 9476"/>
              <a:gd name="connsiteY7" fmla="*/ 8817 h 10000"/>
              <a:gd name="connsiteX8" fmla="*/ 1461 w 9476"/>
              <a:gd name="connsiteY8" fmla="*/ 10000 h 10000"/>
              <a:gd name="connsiteX9" fmla="*/ 1849 w 9476"/>
              <a:gd name="connsiteY9" fmla="*/ 9207 h 10000"/>
              <a:gd name="connsiteX10" fmla="*/ 536 w 9476"/>
              <a:gd name="connsiteY10" fmla="*/ 8023 h 10000"/>
              <a:gd name="connsiteX11" fmla="*/ 2975 w 9476"/>
              <a:gd name="connsiteY11" fmla="*/ 8622 h 10000"/>
              <a:gd name="connsiteX12" fmla="*/ 3936 w 9476"/>
              <a:gd name="connsiteY12" fmla="*/ 8798 h 10000"/>
              <a:gd name="connsiteX13" fmla="*/ 6388 w 9476"/>
              <a:gd name="connsiteY13" fmla="*/ 8571 h 10000"/>
              <a:gd name="connsiteX14" fmla="*/ 8933 w 9476"/>
              <a:gd name="connsiteY14" fmla="*/ 6709 h 10000"/>
              <a:gd name="connsiteX15" fmla="*/ 9213 w 9476"/>
              <a:gd name="connsiteY15" fmla="*/ 2832 h 10000"/>
              <a:gd name="connsiteX16" fmla="*/ 6149 w 9476"/>
              <a:gd name="connsiteY16" fmla="*/ 1994 h 10000"/>
              <a:gd name="connsiteX17" fmla="*/ 4587 w 9476"/>
              <a:gd name="connsiteY17" fmla="*/ 2652 h 10000"/>
              <a:gd name="connsiteX18" fmla="*/ 3428 w 9476"/>
              <a:gd name="connsiteY18" fmla="*/ 0 h 10000"/>
              <a:gd name="connsiteX0" fmla="*/ 3617 w 9999"/>
              <a:gd name="connsiteY0" fmla="*/ 0 h 10589"/>
              <a:gd name="connsiteX1" fmla="*/ 2574 w 9999"/>
              <a:gd name="connsiteY1" fmla="*/ 35 h 10589"/>
              <a:gd name="connsiteX2" fmla="*/ 3688 w 9999"/>
              <a:gd name="connsiteY2" fmla="*/ 3048 h 10589"/>
              <a:gd name="connsiteX3" fmla="*/ 4993 w 9999"/>
              <a:gd name="connsiteY3" fmla="*/ 4362 h 10589"/>
              <a:gd name="connsiteX4" fmla="*/ 4846 w 9999"/>
              <a:gd name="connsiteY4" fmla="*/ 5592 h 10589"/>
              <a:gd name="connsiteX5" fmla="*/ 3598 w 9999"/>
              <a:gd name="connsiteY5" fmla="*/ 6408 h 10589"/>
              <a:gd name="connsiteX6" fmla="*/ 804 w 9999"/>
              <a:gd name="connsiteY6" fmla="*/ 6779 h 10589"/>
              <a:gd name="connsiteX7" fmla="*/ 55 w 9999"/>
              <a:gd name="connsiteY7" fmla="*/ 8817 h 10589"/>
              <a:gd name="connsiteX8" fmla="*/ 2412 w 9999"/>
              <a:gd name="connsiteY8" fmla="*/ 10589 h 10589"/>
              <a:gd name="connsiteX9" fmla="*/ 1950 w 9999"/>
              <a:gd name="connsiteY9" fmla="*/ 9207 h 10589"/>
              <a:gd name="connsiteX10" fmla="*/ 565 w 9999"/>
              <a:gd name="connsiteY10" fmla="*/ 8023 h 10589"/>
              <a:gd name="connsiteX11" fmla="*/ 3139 w 9999"/>
              <a:gd name="connsiteY11" fmla="*/ 8622 h 10589"/>
              <a:gd name="connsiteX12" fmla="*/ 4153 w 9999"/>
              <a:gd name="connsiteY12" fmla="*/ 8798 h 10589"/>
              <a:gd name="connsiteX13" fmla="*/ 6740 w 9999"/>
              <a:gd name="connsiteY13" fmla="*/ 8571 h 10589"/>
              <a:gd name="connsiteX14" fmla="*/ 9426 w 9999"/>
              <a:gd name="connsiteY14" fmla="*/ 6709 h 10589"/>
              <a:gd name="connsiteX15" fmla="*/ 9721 w 9999"/>
              <a:gd name="connsiteY15" fmla="*/ 2832 h 10589"/>
              <a:gd name="connsiteX16" fmla="*/ 6488 w 9999"/>
              <a:gd name="connsiteY16" fmla="*/ 1994 h 10589"/>
              <a:gd name="connsiteX17" fmla="*/ 4840 w 9999"/>
              <a:gd name="connsiteY17" fmla="*/ 2652 h 10589"/>
              <a:gd name="connsiteX18" fmla="*/ 3617 w 9999"/>
              <a:gd name="connsiteY18" fmla="*/ 0 h 10589"/>
              <a:gd name="connsiteX0" fmla="*/ 3617 w 10000"/>
              <a:gd name="connsiteY0" fmla="*/ 0 h 10000"/>
              <a:gd name="connsiteX1" fmla="*/ 2574 w 10000"/>
              <a:gd name="connsiteY1" fmla="*/ 33 h 10000"/>
              <a:gd name="connsiteX2" fmla="*/ 3688 w 10000"/>
              <a:gd name="connsiteY2" fmla="*/ 2878 h 10000"/>
              <a:gd name="connsiteX3" fmla="*/ 4993 w 10000"/>
              <a:gd name="connsiteY3" fmla="*/ 4119 h 10000"/>
              <a:gd name="connsiteX4" fmla="*/ 4846 w 10000"/>
              <a:gd name="connsiteY4" fmla="*/ 5281 h 10000"/>
              <a:gd name="connsiteX5" fmla="*/ 3598 w 10000"/>
              <a:gd name="connsiteY5" fmla="*/ 6052 h 10000"/>
              <a:gd name="connsiteX6" fmla="*/ 804 w 10000"/>
              <a:gd name="connsiteY6" fmla="*/ 6402 h 10000"/>
              <a:gd name="connsiteX7" fmla="*/ 55 w 10000"/>
              <a:gd name="connsiteY7" fmla="*/ 8327 h 10000"/>
              <a:gd name="connsiteX8" fmla="*/ 2412 w 10000"/>
              <a:gd name="connsiteY8" fmla="*/ 10000 h 10000"/>
              <a:gd name="connsiteX9" fmla="*/ 2767 w 10000"/>
              <a:gd name="connsiteY9" fmla="*/ 9030 h 10000"/>
              <a:gd name="connsiteX10" fmla="*/ 565 w 10000"/>
              <a:gd name="connsiteY10" fmla="*/ 7577 h 10000"/>
              <a:gd name="connsiteX11" fmla="*/ 3139 w 10000"/>
              <a:gd name="connsiteY11" fmla="*/ 8142 h 10000"/>
              <a:gd name="connsiteX12" fmla="*/ 4153 w 10000"/>
              <a:gd name="connsiteY12" fmla="*/ 8309 h 10000"/>
              <a:gd name="connsiteX13" fmla="*/ 6741 w 10000"/>
              <a:gd name="connsiteY13" fmla="*/ 8094 h 10000"/>
              <a:gd name="connsiteX14" fmla="*/ 9427 w 10000"/>
              <a:gd name="connsiteY14" fmla="*/ 6336 h 10000"/>
              <a:gd name="connsiteX15" fmla="*/ 9722 w 10000"/>
              <a:gd name="connsiteY15" fmla="*/ 2674 h 10000"/>
              <a:gd name="connsiteX16" fmla="*/ 6489 w 10000"/>
              <a:gd name="connsiteY16" fmla="*/ 1883 h 10000"/>
              <a:gd name="connsiteX17" fmla="*/ 4840 w 10000"/>
              <a:gd name="connsiteY17" fmla="*/ 2504 h 10000"/>
              <a:gd name="connsiteX18" fmla="*/ 3617 w 10000"/>
              <a:gd name="connsiteY18" fmla="*/ 0 h 10000"/>
              <a:gd name="connsiteX0" fmla="*/ 3617 w 10000"/>
              <a:gd name="connsiteY0" fmla="*/ 0 h 10000"/>
              <a:gd name="connsiteX1" fmla="*/ 2574 w 10000"/>
              <a:gd name="connsiteY1" fmla="*/ 33 h 10000"/>
              <a:gd name="connsiteX2" fmla="*/ 3688 w 10000"/>
              <a:gd name="connsiteY2" fmla="*/ 2878 h 10000"/>
              <a:gd name="connsiteX3" fmla="*/ 4993 w 10000"/>
              <a:gd name="connsiteY3" fmla="*/ 4119 h 10000"/>
              <a:gd name="connsiteX4" fmla="*/ 4846 w 10000"/>
              <a:gd name="connsiteY4" fmla="*/ 5281 h 10000"/>
              <a:gd name="connsiteX5" fmla="*/ 3598 w 10000"/>
              <a:gd name="connsiteY5" fmla="*/ 6052 h 10000"/>
              <a:gd name="connsiteX6" fmla="*/ 804 w 10000"/>
              <a:gd name="connsiteY6" fmla="*/ 6402 h 10000"/>
              <a:gd name="connsiteX7" fmla="*/ 55 w 10000"/>
              <a:gd name="connsiteY7" fmla="*/ 8327 h 10000"/>
              <a:gd name="connsiteX8" fmla="*/ 2412 w 10000"/>
              <a:gd name="connsiteY8" fmla="*/ 10000 h 10000"/>
              <a:gd name="connsiteX9" fmla="*/ 2652 w 10000"/>
              <a:gd name="connsiteY9" fmla="*/ 9161 h 10000"/>
              <a:gd name="connsiteX10" fmla="*/ 565 w 10000"/>
              <a:gd name="connsiteY10" fmla="*/ 7577 h 10000"/>
              <a:gd name="connsiteX11" fmla="*/ 3139 w 10000"/>
              <a:gd name="connsiteY11" fmla="*/ 8142 h 10000"/>
              <a:gd name="connsiteX12" fmla="*/ 4153 w 10000"/>
              <a:gd name="connsiteY12" fmla="*/ 8309 h 10000"/>
              <a:gd name="connsiteX13" fmla="*/ 6741 w 10000"/>
              <a:gd name="connsiteY13" fmla="*/ 8094 h 10000"/>
              <a:gd name="connsiteX14" fmla="*/ 9427 w 10000"/>
              <a:gd name="connsiteY14" fmla="*/ 6336 h 10000"/>
              <a:gd name="connsiteX15" fmla="*/ 9722 w 10000"/>
              <a:gd name="connsiteY15" fmla="*/ 2674 h 10000"/>
              <a:gd name="connsiteX16" fmla="*/ 6489 w 10000"/>
              <a:gd name="connsiteY16" fmla="*/ 1883 h 10000"/>
              <a:gd name="connsiteX17" fmla="*/ 4840 w 10000"/>
              <a:gd name="connsiteY17" fmla="*/ 2504 h 10000"/>
              <a:gd name="connsiteX18" fmla="*/ 3617 w 10000"/>
              <a:gd name="connsiteY18" fmla="*/ 0 h 10000"/>
              <a:gd name="connsiteX0" fmla="*/ 3617 w 10000"/>
              <a:gd name="connsiteY0" fmla="*/ 0 h 10000"/>
              <a:gd name="connsiteX1" fmla="*/ 2574 w 10000"/>
              <a:gd name="connsiteY1" fmla="*/ 33 h 10000"/>
              <a:gd name="connsiteX2" fmla="*/ 3688 w 10000"/>
              <a:gd name="connsiteY2" fmla="*/ 2878 h 10000"/>
              <a:gd name="connsiteX3" fmla="*/ 4993 w 10000"/>
              <a:gd name="connsiteY3" fmla="*/ 4119 h 10000"/>
              <a:gd name="connsiteX4" fmla="*/ 4846 w 10000"/>
              <a:gd name="connsiteY4" fmla="*/ 5281 h 10000"/>
              <a:gd name="connsiteX5" fmla="*/ 3598 w 10000"/>
              <a:gd name="connsiteY5" fmla="*/ 6052 h 10000"/>
              <a:gd name="connsiteX6" fmla="*/ 804 w 10000"/>
              <a:gd name="connsiteY6" fmla="*/ 6402 h 10000"/>
              <a:gd name="connsiteX7" fmla="*/ 55 w 10000"/>
              <a:gd name="connsiteY7" fmla="*/ 8327 h 10000"/>
              <a:gd name="connsiteX8" fmla="*/ 2412 w 10000"/>
              <a:gd name="connsiteY8" fmla="*/ 10000 h 10000"/>
              <a:gd name="connsiteX9" fmla="*/ 2652 w 10000"/>
              <a:gd name="connsiteY9" fmla="*/ 9161 h 10000"/>
              <a:gd name="connsiteX10" fmla="*/ 1268 w 10000"/>
              <a:gd name="connsiteY10" fmla="*/ 8044 h 10000"/>
              <a:gd name="connsiteX11" fmla="*/ 3139 w 10000"/>
              <a:gd name="connsiteY11" fmla="*/ 8142 h 10000"/>
              <a:gd name="connsiteX12" fmla="*/ 4153 w 10000"/>
              <a:gd name="connsiteY12" fmla="*/ 8309 h 10000"/>
              <a:gd name="connsiteX13" fmla="*/ 6741 w 10000"/>
              <a:gd name="connsiteY13" fmla="*/ 8094 h 10000"/>
              <a:gd name="connsiteX14" fmla="*/ 9427 w 10000"/>
              <a:gd name="connsiteY14" fmla="*/ 6336 h 10000"/>
              <a:gd name="connsiteX15" fmla="*/ 9722 w 10000"/>
              <a:gd name="connsiteY15" fmla="*/ 2674 h 10000"/>
              <a:gd name="connsiteX16" fmla="*/ 6489 w 10000"/>
              <a:gd name="connsiteY16" fmla="*/ 1883 h 10000"/>
              <a:gd name="connsiteX17" fmla="*/ 4840 w 10000"/>
              <a:gd name="connsiteY17" fmla="*/ 2504 h 10000"/>
              <a:gd name="connsiteX18" fmla="*/ 3617 w 10000"/>
              <a:gd name="connsiteY18" fmla="*/ 0 h 10000"/>
              <a:gd name="connsiteX0" fmla="*/ 3617 w 10000"/>
              <a:gd name="connsiteY0" fmla="*/ 0 h 10000"/>
              <a:gd name="connsiteX1" fmla="*/ 2574 w 10000"/>
              <a:gd name="connsiteY1" fmla="*/ 33 h 10000"/>
              <a:gd name="connsiteX2" fmla="*/ 3688 w 10000"/>
              <a:gd name="connsiteY2" fmla="*/ 2878 h 10000"/>
              <a:gd name="connsiteX3" fmla="*/ 4993 w 10000"/>
              <a:gd name="connsiteY3" fmla="*/ 4119 h 10000"/>
              <a:gd name="connsiteX4" fmla="*/ 4846 w 10000"/>
              <a:gd name="connsiteY4" fmla="*/ 5281 h 10000"/>
              <a:gd name="connsiteX5" fmla="*/ 3598 w 10000"/>
              <a:gd name="connsiteY5" fmla="*/ 6052 h 10000"/>
              <a:gd name="connsiteX6" fmla="*/ 804 w 10000"/>
              <a:gd name="connsiteY6" fmla="*/ 6402 h 10000"/>
              <a:gd name="connsiteX7" fmla="*/ 55 w 10000"/>
              <a:gd name="connsiteY7" fmla="*/ 8327 h 10000"/>
              <a:gd name="connsiteX8" fmla="*/ 2412 w 10000"/>
              <a:gd name="connsiteY8" fmla="*/ 10000 h 10000"/>
              <a:gd name="connsiteX9" fmla="*/ 2652 w 10000"/>
              <a:gd name="connsiteY9" fmla="*/ 9161 h 10000"/>
              <a:gd name="connsiteX10" fmla="*/ 1268 w 10000"/>
              <a:gd name="connsiteY10" fmla="*/ 8044 h 10000"/>
              <a:gd name="connsiteX11" fmla="*/ 1409 w 10000"/>
              <a:gd name="connsiteY11" fmla="*/ 7552 h 10000"/>
              <a:gd name="connsiteX12" fmla="*/ 3139 w 10000"/>
              <a:gd name="connsiteY12" fmla="*/ 8142 h 10000"/>
              <a:gd name="connsiteX13" fmla="*/ 4153 w 10000"/>
              <a:gd name="connsiteY13" fmla="*/ 8309 h 10000"/>
              <a:gd name="connsiteX14" fmla="*/ 6741 w 10000"/>
              <a:gd name="connsiteY14" fmla="*/ 8094 h 10000"/>
              <a:gd name="connsiteX15" fmla="*/ 9427 w 10000"/>
              <a:gd name="connsiteY15" fmla="*/ 6336 h 10000"/>
              <a:gd name="connsiteX16" fmla="*/ 9722 w 10000"/>
              <a:gd name="connsiteY16" fmla="*/ 2674 h 10000"/>
              <a:gd name="connsiteX17" fmla="*/ 6489 w 10000"/>
              <a:gd name="connsiteY17" fmla="*/ 1883 h 10000"/>
              <a:gd name="connsiteX18" fmla="*/ 4840 w 10000"/>
              <a:gd name="connsiteY18" fmla="*/ 2504 h 10000"/>
              <a:gd name="connsiteX19" fmla="*/ 3617 w 10000"/>
              <a:gd name="connsiteY19" fmla="*/ 0 h 10000"/>
              <a:gd name="connsiteX0" fmla="*/ 3617 w 10000"/>
              <a:gd name="connsiteY0" fmla="*/ 0 h 10000"/>
              <a:gd name="connsiteX1" fmla="*/ 2574 w 10000"/>
              <a:gd name="connsiteY1" fmla="*/ 33 h 10000"/>
              <a:gd name="connsiteX2" fmla="*/ 3688 w 10000"/>
              <a:gd name="connsiteY2" fmla="*/ 2878 h 10000"/>
              <a:gd name="connsiteX3" fmla="*/ 4993 w 10000"/>
              <a:gd name="connsiteY3" fmla="*/ 4119 h 10000"/>
              <a:gd name="connsiteX4" fmla="*/ 4846 w 10000"/>
              <a:gd name="connsiteY4" fmla="*/ 5281 h 10000"/>
              <a:gd name="connsiteX5" fmla="*/ 3598 w 10000"/>
              <a:gd name="connsiteY5" fmla="*/ 6052 h 10000"/>
              <a:gd name="connsiteX6" fmla="*/ 804 w 10000"/>
              <a:gd name="connsiteY6" fmla="*/ 6402 h 10000"/>
              <a:gd name="connsiteX7" fmla="*/ 55 w 10000"/>
              <a:gd name="connsiteY7" fmla="*/ 8327 h 10000"/>
              <a:gd name="connsiteX8" fmla="*/ 2412 w 10000"/>
              <a:gd name="connsiteY8" fmla="*/ 10000 h 10000"/>
              <a:gd name="connsiteX9" fmla="*/ 2652 w 10000"/>
              <a:gd name="connsiteY9" fmla="*/ 9161 h 10000"/>
              <a:gd name="connsiteX10" fmla="*/ 1268 w 10000"/>
              <a:gd name="connsiteY10" fmla="*/ 8044 h 10000"/>
              <a:gd name="connsiteX11" fmla="*/ 1409 w 10000"/>
              <a:gd name="connsiteY11" fmla="*/ 7552 h 10000"/>
              <a:gd name="connsiteX12" fmla="*/ 3139 w 10000"/>
              <a:gd name="connsiteY12" fmla="*/ 8142 h 10000"/>
              <a:gd name="connsiteX13" fmla="*/ 4153 w 10000"/>
              <a:gd name="connsiteY13" fmla="*/ 8309 h 10000"/>
              <a:gd name="connsiteX14" fmla="*/ 6741 w 10000"/>
              <a:gd name="connsiteY14" fmla="*/ 8094 h 10000"/>
              <a:gd name="connsiteX15" fmla="*/ 9427 w 10000"/>
              <a:gd name="connsiteY15" fmla="*/ 6336 h 10000"/>
              <a:gd name="connsiteX16" fmla="*/ 9722 w 10000"/>
              <a:gd name="connsiteY16" fmla="*/ 2674 h 10000"/>
              <a:gd name="connsiteX17" fmla="*/ 6489 w 10000"/>
              <a:gd name="connsiteY17" fmla="*/ 1883 h 10000"/>
              <a:gd name="connsiteX18" fmla="*/ 4840 w 10000"/>
              <a:gd name="connsiteY18" fmla="*/ 2504 h 10000"/>
              <a:gd name="connsiteX19" fmla="*/ 3617 w 10000"/>
              <a:gd name="connsiteY19" fmla="*/ 0 h 10000"/>
              <a:gd name="connsiteX0" fmla="*/ 3617 w 10000"/>
              <a:gd name="connsiteY0" fmla="*/ 0 h 10000"/>
              <a:gd name="connsiteX1" fmla="*/ 2574 w 10000"/>
              <a:gd name="connsiteY1" fmla="*/ 33 h 10000"/>
              <a:gd name="connsiteX2" fmla="*/ 3688 w 10000"/>
              <a:gd name="connsiteY2" fmla="*/ 2878 h 10000"/>
              <a:gd name="connsiteX3" fmla="*/ 4993 w 10000"/>
              <a:gd name="connsiteY3" fmla="*/ 4119 h 10000"/>
              <a:gd name="connsiteX4" fmla="*/ 4846 w 10000"/>
              <a:gd name="connsiteY4" fmla="*/ 5281 h 10000"/>
              <a:gd name="connsiteX5" fmla="*/ 3598 w 10000"/>
              <a:gd name="connsiteY5" fmla="*/ 6052 h 10000"/>
              <a:gd name="connsiteX6" fmla="*/ 804 w 10000"/>
              <a:gd name="connsiteY6" fmla="*/ 6402 h 10000"/>
              <a:gd name="connsiteX7" fmla="*/ 55 w 10000"/>
              <a:gd name="connsiteY7" fmla="*/ 8327 h 10000"/>
              <a:gd name="connsiteX8" fmla="*/ 2412 w 10000"/>
              <a:gd name="connsiteY8" fmla="*/ 10000 h 10000"/>
              <a:gd name="connsiteX9" fmla="*/ 2652 w 10000"/>
              <a:gd name="connsiteY9" fmla="*/ 9161 h 10000"/>
              <a:gd name="connsiteX10" fmla="*/ 1268 w 10000"/>
              <a:gd name="connsiteY10" fmla="*/ 8044 h 10000"/>
              <a:gd name="connsiteX11" fmla="*/ 1409 w 10000"/>
              <a:gd name="connsiteY11" fmla="*/ 7552 h 10000"/>
              <a:gd name="connsiteX12" fmla="*/ 3139 w 10000"/>
              <a:gd name="connsiteY12" fmla="*/ 8142 h 10000"/>
              <a:gd name="connsiteX13" fmla="*/ 4153 w 10000"/>
              <a:gd name="connsiteY13" fmla="*/ 8309 h 10000"/>
              <a:gd name="connsiteX14" fmla="*/ 6741 w 10000"/>
              <a:gd name="connsiteY14" fmla="*/ 8094 h 10000"/>
              <a:gd name="connsiteX15" fmla="*/ 9427 w 10000"/>
              <a:gd name="connsiteY15" fmla="*/ 6336 h 10000"/>
              <a:gd name="connsiteX16" fmla="*/ 9722 w 10000"/>
              <a:gd name="connsiteY16" fmla="*/ 2674 h 10000"/>
              <a:gd name="connsiteX17" fmla="*/ 6489 w 10000"/>
              <a:gd name="connsiteY17" fmla="*/ 1883 h 10000"/>
              <a:gd name="connsiteX18" fmla="*/ 4840 w 10000"/>
              <a:gd name="connsiteY18" fmla="*/ 2504 h 10000"/>
              <a:gd name="connsiteX19" fmla="*/ 3617 w 10000"/>
              <a:gd name="connsiteY19" fmla="*/ 0 h 10000"/>
              <a:gd name="connsiteX0" fmla="*/ 3617 w 10000"/>
              <a:gd name="connsiteY0" fmla="*/ 0 h 10000"/>
              <a:gd name="connsiteX1" fmla="*/ 2574 w 10000"/>
              <a:gd name="connsiteY1" fmla="*/ 33 h 10000"/>
              <a:gd name="connsiteX2" fmla="*/ 3688 w 10000"/>
              <a:gd name="connsiteY2" fmla="*/ 2878 h 10000"/>
              <a:gd name="connsiteX3" fmla="*/ 4993 w 10000"/>
              <a:gd name="connsiteY3" fmla="*/ 4119 h 10000"/>
              <a:gd name="connsiteX4" fmla="*/ 4846 w 10000"/>
              <a:gd name="connsiteY4" fmla="*/ 5281 h 10000"/>
              <a:gd name="connsiteX5" fmla="*/ 3598 w 10000"/>
              <a:gd name="connsiteY5" fmla="*/ 6052 h 10000"/>
              <a:gd name="connsiteX6" fmla="*/ 804 w 10000"/>
              <a:gd name="connsiteY6" fmla="*/ 6402 h 10000"/>
              <a:gd name="connsiteX7" fmla="*/ 55 w 10000"/>
              <a:gd name="connsiteY7" fmla="*/ 8327 h 10000"/>
              <a:gd name="connsiteX8" fmla="*/ 2412 w 10000"/>
              <a:gd name="connsiteY8" fmla="*/ 10000 h 10000"/>
              <a:gd name="connsiteX9" fmla="*/ 2652 w 10000"/>
              <a:gd name="connsiteY9" fmla="*/ 9161 h 10000"/>
              <a:gd name="connsiteX10" fmla="*/ 1268 w 10000"/>
              <a:gd name="connsiteY10" fmla="*/ 8044 h 10000"/>
              <a:gd name="connsiteX11" fmla="*/ 1098 w 10000"/>
              <a:gd name="connsiteY11" fmla="*/ 7484 h 10000"/>
              <a:gd name="connsiteX12" fmla="*/ 3139 w 10000"/>
              <a:gd name="connsiteY12" fmla="*/ 8142 h 10000"/>
              <a:gd name="connsiteX13" fmla="*/ 4153 w 10000"/>
              <a:gd name="connsiteY13" fmla="*/ 8309 h 10000"/>
              <a:gd name="connsiteX14" fmla="*/ 6741 w 10000"/>
              <a:gd name="connsiteY14" fmla="*/ 8094 h 10000"/>
              <a:gd name="connsiteX15" fmla="*/ 9427 w 10000"/>
              <a:gd name="connsiteY15" fmla="*/ 6336 h 10000"/>
              <a:gd name="connsiteX16" fmla="*/ 9722 w 10000"/>
              <a:gd name="connsiteY16" fmla="*/ 2674 h 10000"/>
              <a:gd name="connsiteX17" fmla="*/ 6489 w 10000"/>
              <a:gd name="connsiteY17" fmla="*/ 1883 h 10000"/>
              <a:gd name="connsiteX18" fmla="*/ 4840 w 10000"/>
              <a:gd name="connsiteY18" fmla="*/ 2504 h 10000"/>
              <a:gd name="connsiteX19" fmla="*/ 3617 w 10000"/>
              <a:gd name="connsiteY19" fmla="*/ 0 h 10000"/>
              <a:gd name="connsiteX0" fmla="*/ 3617 w 10000"/>
              <a:gd name="connsiteY0" fmla="*/ 0 h 10000"/>
              <a:gd name="connsiteX1" fmla="*/ 2574 w 10000"/>
              <a:gd name="connsiteY1" fmla="*/ 33 h 10000"/>
              <a:gd name="connsiteX2" fmla="*/ 3688 w 10000"/>
              <a:gd name="connsiteY2" fmla="*/ 2878 h 10000"/>
              <a:gd name="connsiteX3" fmla="*/ 4993 w 10000"/>
              <a:gd name="connsiteY3" fmla="*/ 4119 h 10000"/>
              <a:gd name="connsiteX4" fmla="*/ 4846 w 10000"/>
              <a:gd name="connsiteY4" fmla="*/ 5281 h 10000"/>
              <a:gd name="connsiteX5" fmla="*/ 3598 w 10000"/>
              <a:gd name="connsiteY5" fmla="*/ 6052 h 10000"/>
              <a:gd name="connsiteX6" fmla="*/ 804 w 10000"/>
              <a:gd name="connsiteY6" fmla="*/ 6402 h 10000"/>
              <a:gd name="connsiteX7" fmla="*/ 55 w 10000"/>
              <a:gd name="connsiteY7" fmla="*/ 8327 h 10000"/>
              <a:gd name="connsiteX8" fmla="*/ 2412 w 10000"/>
              <a:gd name="connsiteY8" fmla="*/ 10000 h 10000"/>
              <a:gd name="connsiteX9" fmla="*/ 2652 w 10000"/>
              <a:gd name="connsiteY9" fmla="*/ 9161 h 10000"/>
              <a:gd name="connsiteX10" fmla="*/ 1268 w 10000"/>
              <a:gd name="connsiteY10" fmla="*/ 8044 h 10000"/>
              <a:gd name="connsiteX11" fmla="*/ 1346 w 10000"/>
              <a:gd name="connsiteY11" fmla="*/ 7538 h 10000"/>
              <a:gd name="connsiteX12" fmla="*/ 3139 w 10000"/>
              <a:gd name="connsiteY12" fmla="*/ 8142 h 10000"/>
              <a:gd name="connsiteX13" fmla="*/ 4153 w 10000"/>
              <a:gd name="connsiteY13" fmla="*/ 8309 h 10000"/>
              <a:gd name="connsiteX14" fmla="*/ 6741 w 10000"/>
              <a:gd name="connsiteY14" fmla="*/ 8094 h 10000"/>
              <a:gd name="connsiteX15" fmla="*/ 9427 w 10000"/>
              <a:gd name="connsiteY15" fmla="*/ 6336 h 10000"/>
              <a:gd name="connsiteX16" fmla="*/ 9722 w 10000"/>
              <a:gd name="connsiteY16" fmla="*/ 2674 h 10000"/>
              <a:gd name="connsiteX17" fmla="*/ 6489 w 10000"/>
              <a:gd name="connsiteY17" fmla="*/ 1883 h 10000"/>
              <a:gd name="connsiteX18" fmla="*/ 4840 w 10000"/>
              <a:gd name="connsiteY18" fmla="*/ 2504 h 10000"/>
              <a:gd name="connsiteX19" fmla="*/ 3617 w 10000"/>
              <a:gd name="connsiteY19" fmla="*/ 0 h 10000"/>
              <a:gd name="connsiteX0" fmla="*/ 3617 w 10000"/>
              <a:gd name="connsiteY0" fmla="*/ 0 h 10000"/>
              <a:gd name="connsiteX1" fmla="*/ 2574 w 10000"/>
              <a:gd name="connsiteY1" fmla="*/ 33 h 10000"/>
              <a:gd name="connsiteX2" fmla="*/ 3688 w 10000"/>
              <a:gd name="connsiteY2" fmla="*/ 2878 h 10000"/>
              <a:gd name="connsiteX3" fmla="*/ 4993 w 10000"/>
              <a:gd name="connsiteY3" fmla="*/ 4119 h 10000"/>
              <a:gd name="connsiteX4" fmla="*/ 4846 w 10000"/>
              <a:gd name="connsiteY4" fmla="*/ 5281 h 10000"/>
              <a:gd name="connsiteX5" fmla="*/ 3598 w 10000"/>
              <a:gd name="connsiteY5" fmla="*/ 6052 h 10000"/>
              <a:gd name="connsiteX6" fmla="*/ 804 w 10000"/>
              <a:gd name="connsiteY6" fmla="*/ 6402 h 10000"/>
              <a:gd name="connsiteX7" fmla="*/ 55 w 10000"/>
              <a:gd name="connsiteY7" fmla="*/ 8327 h 10000"/>
              <a:gd name="connsiteX8" fmla="*/ 2412 w 10000"/>
              <a:gd name="connsiteY8" fmla="*/ 10000 h 10000"/>
              <a:gd name="connsiteX9" fmla="*/ 2652 w 10000"/>
              <a:gd name="connsiteY9" fmla="*/ 9161 h 10000"/>
              <a:gd name="connsiteX10" fmla="*/ 1268 w 10000"/>
              <a:gd name="connsiteY10" fmla="*/ 8044 h 10000"/>
              <a:gd name="connsiteX11" fmla="*/ 1346 w 10000"/>
              <a:gd name="connsiteY11" fmla="*/ 7538 h 10000"/>
              <a:gd name="connsiteX12" fmla="*/ 3139 w 10000"/>
              <a:gd name="connsiteY12" fmla="*/ 8142 h 10000"/>
              <a:gd name="connsiteX13" fmla="*/ 4153 w 10000"/>
              <a:gd name="connsiteY13" fmla="*/ 8309 h 10000"/>
              <a:gd name="connsiteX14" fmla="*/ 6741 w 10000"/>
              <a:gd name="connsiteY14" fmla="*/ 8094 h 10000"/>
              <a:gd name="connsiteX15" fmla="*/ 9427 w 10000"/>
              <a:gd name="connsiteY15" fmla="*/ 6336 h 10000"/>
              <a:gd name="connsiteX16" fmla="*/ 9722 w 10000"/>
              <a:gd name="connsiteY16" fmla="*/ 2674 h 10000"/>
              <a:gd name="connsiteX17" fmla="*/ 6489 w 10000"/>
              <a:gd name="connsiteY17" fmla="*/ 1883 h 10000"/>
              <a:gd name="connsiteX18" fmla="*/ 4840 w 10000"/>
              <a:gd name="connsiteY18" fmla="*/ 2504 h 10000"/>
              <a:gd name="connsiteX19" fmla="*/ 3617 w 10000"/>
              <a:gd name="connsiteY19" fmla="*/ 0 h 10000"/>
              <a:gd name="connsiteX0" fmla="*/ 3617 w 10000"/>
              <a:gd name="connsiteY0" fmla="*/ 0 h 10000"/>
              <a:gd name="connsiteX1" fmla="*/ 2574 w 10000"/>
              <a:gd name="connsiteY1" fmla="*/ 33 h 10000"/>
              <a:gd name="connsiteX2" fmla="*/ 3688 w 10000"/>
              <a:gd name="connsiteY2" fmla="*/ 2878 h 10000"/>
              <a:gd name="connsiteX3" fmla="*/ 4993 w 10000"/>
              <a:gd name="connsiteY3" fmla="*/ 4119 h 10000"/>
              <a:gd name="connsiteX4" fmla="*/ 4846 w 10000"/>
              <a:gd name="connsiteY4" fmla="*/ 5281 h 10000"/>
              <a:gd name="connsiteX5" fmla="*/ 3598 w 10000"/>
              <a:gd name="connsiteY5" fmla="*/ 6052 h 10000"/>
              <a:gd name="connsiteX6" fmla="*/ 804 w 10000"/>
              <a:gd name="connsiteY6" fmla="*/ 6402 h 10000"/>
              <a:gd name="connsiteX7" fmla="*/ 55 w 10000"/>
              <a:gd name="connsiteY7" fmla="*/ 8327 h 10000"/>
              <a:gd name="connsiteX8" fmla="*/ 2412 w 10000"/>
              <a:gd name="connsiteY8" fmla="*/ 10000 h 10000"/>
              <a:gd name="connsiteX9" fmla="*/ 2652 w 10000"/>
              <a:gd name="connsiteY9" fmla="*/ 9161 h 10000"/>
              <a:gd name="connsiteX10" fmla="*/ 1268 w 10000"/>
              <a:gd name="connsiteY10" fmla="*/ 8044 h 10000"/>
              <a:gd name="connsiteX11" fmla="*/ 1346 w 10000"/>
              <a:gd name="connsiteY11" fmla="*/ 7538 h 10000"/>
              <a:gd name="connsiteX12" fmla="*/ 3139 w 10000"/>
              <a:gd name="connsiteY12" fmla="*/ 8142 h 10000"/>
              <a:gd name="connsiteX13" fmla="*/ 4153 w 10000"/>
              <a:gd name="connsiteY13" fmla="*/ 8309 h 10000"/>
              <a:gd name="connsiteX14" fmla="*/ 6741 w 10000"/>
              <a:gd name="connsiteY14" fmla="*/ 8094 h 10000"/>
              <a:gd name="connsiteX15" fmla="*/ 9427 w 10000"/>
              <a:gd name="connsiteY15" fmla="*/ 6336 h 10000"/>
              <a:gd name="connsiteX16" fmla="*/ 9722 w 10000"/>
              <a:gd name="connsiteY16" fmla="*/ 2674 h 10000"/>
              <a:gd name="connsiteX17" fmla="*/ 6489 w 10000"/>
              <a:gd name="connsiteY17" fmla="*/ 1883 h 10000"/>
              <a:gd name="connsiteX18" fmla="*/ 4840 w 10000"/>
              <a:gd name="connsiteY18" fmla="*/ 2504 h 10000"/>
              <a:gd name="connsiteX19" fmla="*/ 3617 w 10000"/>
              <a:gd name="connsiteY19" fmla="*/ 0 h 10000"/>
              <a:gd name="connsiteX0" fmla="*/ 3617 w 10000"/>
              <a:gd name="connsiteY0" fmla="*/ 0 h 10000"/>
              <a:gd name="connsiteX1" fmla="*/ 2574 w 10000"/>
              <a:gd name="connsiteY1" fmla="*/ 33 h 10000"/>
              <a:gd name="connsiteX2" fmla="*/ 3688 w 10000"/>
              <a:gd name="connsiteY2" fmla="*/ 2878 h 10000"/>
              <a:gd name="connsiteX3" fmla="*/ 4993 w 10000"/>
              <a:gd name="connsiteY3" fmla="*/ 4119 h 10000"/>
              <a:gd name="connsiteX4" fmla="*/ 4846 w 10000"/>
              <a:gd name="connsiteY4" fmla="*/ 5281 h 10000"/>
              <a:gd name="connsiteX5" fmla="*/ 3598 w 10000"/>
              <a:gd name="connsiteY5" fmla="*/ 6052 h 10000"/>
              <a:gd name="connsiteX6" fmla="*/ 804 w 10000"/>
              <a:gd name="connsiteY6" fmla="*/ 6402 h 10000"/>
              <a:gd name="connsiteX7" fmla="*/ 55 w 10000"/>
              <a:gd name="connsiteY7" fmla="*/ 8327 h 10000"/>
              <a:gd name="connsiteX8" fmla="*/ 2412 w 10000"/>
              <a:gd name="connsiteY8" fmla="*/ 10000 h 10000"/>
              <a:gd name="connsiteX9" fmla="*/ 2652 w 10000"/>
              <a:gd name="connsiteY9" fmla="*/ 9161 h 10000"/>
              <a:gd name="connsiteX10" fmla="*/ 1268 w 10000"/>
              <a:gd name="connsiteY10" fmla="*/ 8044 h 10000"/>
              <a:gd name="connsiteX11" fmla="*/ 1346 w 10000"/>
              <a:gd name="connsiteY11" fmla="*/ 7538 h 10000"/>
              <a:gd name="connsiteX12" fmla="*/ 3139 w 10000"/>
              <a:gd name="connsiteY12" fmla="*/ 8142 h 10000"/>
              <a:gd name="connsiteX13" fmla="*/ 4153 w 10000"/>
              <a:gd name="connsiteY13" fmla="*/ 8309 h 10000"/>
              <a:gd name="connsiteX14" fmla="*/ 6741 w 10000"/>
              <a:gd name="connsiteY14" fmla="*/ 8094 h 10000"/>
              <a:gd name="connsiteX15" fmla="*/ 9427 w 10000"/>
              <a:gd name="connsiteY15" fmla="*/ 6336 h 10000"/>
              <a:gd name="connsiteX16" fmla="*/ 9722 w 10000"/>
              <a:gd name="connsiteY16" fmla="*/ 2674 h 10000"/>
              <a:gd name="connsiteX17" fmla="*/ 6489 w 10000"/>
              <a:gd name="connsiteY17" fmla="*/ 1883 h 10000"/>
              <a:gd name="connsiteX18" fmla="*/ 4840 w 10000"/>
              <a:gd name="connsiteY18" fmla="*/ 2504 h 10000"/>
              <a:gd name="connsiteX19" fmla="*/ 3617 w 10000"/>
              <a:gd name="connsiteY19" fmla="*/ 0 h 10000"/>
              <a:gd name="connsiteX0" fmla="*/ 3617 w 10000"/>
              <a:gd name="connsiteY0" fmla="*/ 0 h 10000"/>
              <a:gd name="connsiteX1" fmla="*/ 2574 w 10000"/>
              <a:gd name="connsiteY1" fmla="*/ 33 h 10000"/>
              <a:gd name="connsiteX2" fmla="*/ 3688 w 10000"/>
              <a:gd name="connsiteY2" fmla="*/ 2878 h 10000"/>
              <a:gd name="connsiteX3" fmla="*/ 4993 w 10000"/>
              <a:gd name="connsiteY3" fmla="*/ 4119 h 10000"/>
              <a:gd name="connsiteX4" fmla="*/ 4846 w 10000"/>
              <a:gd name="connsiteY4" fmla="*/ 5281 h 10000"/>
              <a:gd name="connsiteX5" fmla="*/ 3598 w 10000"/>
              <a:gd name="connsiteY5" fmla="*/ 6052 h 10000"/>
              <a:gd name="connsiteX6" fmla="*/ 804 w 10000"/>
              <a:gd name="connsiteY6" fmla="*/ 6402 h 10000"/>
              <a:gd name="connsiteX7" fmla="*/ 55 w 10000"/>
              <a:gd name="connsiteY7" fmla="*/ 8327 h 10000"/>
              <a:gd name="connsiteX8" fmla="*/ 2412 w 10000"/>
              <a:gd name="connsiteY8" fmla="*/ 10000 h 10000"/>
              <a:gd name="connsiteX9" fmla="*/ 2652 w 10000"/>
              <a:gd name="connsiteY9" fmla="*/ 9161 h 10000"/>
              <a:gd name="connsiteX10" fmla="*/ 1268 w 10000"/>
              <a:gd name="connsiteY10" fmla="*/ 8044 h 10000"/>
              <a:gd name="connsiteX11" fmla="*/ 1346 w 10000"/>
              <a:gd name="connsiteY11" fmla="*/ 7538 h 10000"/>
              <a:gd name="connsiteX12" fmla="*/ 3139 w 10000"/>
              <a:gd name="connsiteY12" fmla="*/ 8142 h 10000"/>
              <a:gd name="connsiteX13" fmla="*/ 4153 w 10000"/>
              <a:gd name="connsiteY13" fmla="*/ 8309 h 10000"/>
              <a:gd name="connsiteX14" fmla="*/ 6741 w 10000"/>
              <a:gd name="connsiteY14" fmla="*/ 8094 h 10000"/>
              <a:gd name="connsiteX15" fmla="*/ 9427 w 10000"/>
              <a:gd name="connsiteY15" fmla="*/ 6336 h 10000"/>
              <a:gd name="connsiteX16" fmla="*/ 9722 w 10000"/>
              <a:gd name="connsiteY16" fmla="*/ 2674 h 10000"/>
              <a:gd name="connsiteX17" fmla="*/ 6489 w 10000"/>
              <a:gd name="connsiteY17" fmla="*/ 1883 h 10000"/>
              <a:gd name="connsiteX18" fmla="*/ 4840 w 10000"/>
              <a:gd name="connsiteY18" fmla="*/ 2504 h 10000"/>
              <a:gd name="connsiteX19" fmla="*/ 3617 w 10000"/>
              <a:gd name="connsiteY19" fmla="*/ 0 h 10000"/>
              <a:gd name="connsiteX0" fmla="*/ 3617 w 10000"/>
              <a:gd name="connsiteY0" fmla="*/ 0 h 10000"/>
              <a:gd name="connsiteX1" fmla="*/ 2574 w 10000"/>
              <a:gd name="connsiteY1" fmla="*/ 33 h 10000"/>
              <a:gd name="connsiteX2" fmla="*/ 3688 w 10000"/>
              <a:gd name="connsiteY2" fmla="*/ 2878 h 10000"/>
              <a:gd name="connsiteX3" fmla="*/ 4993 w 10000"/>
              <a:gd name="connsiteY3" fmla="*/ 4119 h 10000"/>
              <a:gd name="connsiteX4" fmla="*/ 4846 w 10000"/>
              <a:gd name="connsiteY4" fmla="*/ 5281 h 10000"/>
              <a:gd name="connsiteX5" fmla="*/ 3598 w 10000"/>
              <a:gd name="connsiteY5" fmla="*/ 6052 h 10000"/>
              <a:gd name="connsiteX6" fmla="*/ 804 w 10000"/>
              <a:gd name="connsiteY6" fmla="*/ 6402 h 10000"/>
              <a:gd name="connsiteX7" fmla="*/ 55 w 10000"/>
              <a:gd name="connsiteY7" fmla="*/ 8327 h 10000"/>
              <a:gd name="connsiteX8" fmla="*/ 2412 w 10000"/>
              <a:gd name="connsiteY8" fmla="*/ 10000 h 10000"/>
              <a:gd name="connsiteX9" fmla="*/ 2652 w 10000"/>
              <a:gd name="connsiteY9" fmla="*/ 9161 h 10000"/>
              <a:gd name="connsiteX10" fmla="*/ 1268 w 10000"/>
              <a:gd name="connsiteY10" fmla="*/ 8044 h 10000"/>
              <a:gd name="connsiteX11" fmla="*/ 1346 w 10000"/>
              <a:gd name="connsiteY11" fmla="*/ 7538 h 10000"/>
              <a:gd name="connsiteX12" fmla="*/ 3139 w 10000"/>
              <a:gd name="connsiteY12" fmla="*/ 8142 h 10000"/>
              <a:gd name="connsiteX13" fmla="*/ 4153 w 10000"/>
              <a:gd name="connsiteY13" fmla="*/ 8309 h 10000"/>
              <a:gd name="connsiteX14" fmla="*/ 6741 w 10000"/>
              <a:gd name="connsiteY14" fmla="*/ 8094 h 10000"/>
              <a:gd name="connsiteX15" fmla="*/ 9427 w 10000"/>
              <a:gd name="connsiteY15" fmla="*/ 6336 h 10000"/>
              <a:gd name="connsiteX16" fmla="*/ 9722 w 10000"/>
              <a:gd name="connsiteY16" fmla="*/ 2674 h 10000"/>
              <a:gd name="connsiteX17" fmla="*/ 6489 w 10000"/>
              <a:gd name="connsiteY17" fmla="*/ 1883 h 10000"/>
              <a:gd name="connsiteX18" fmla="*/ 4840 w 10000"/>
              <a:gd name="connsiteY18" fmla="*/ 2504 h 10000"/>
              <a:gd name="connsiteX19" fmla="*/ 3617 w 10000"/>
              <a:gd name="connsiteY19" fmla="*/ 0 h 10000"/>
              <a:gd name="connsiteX0" fmla="*/ 3617 w 10000"/>
              <a:gd name="connsiteY0" fmla="*/ 0 h 10000"/>
              <a:gd name="connsiteX1" fmla="*/ 2574 w 10000"/>
              <a:gd name="connsiteY1" fmla="*/ 33 h 10000"/>
              <a:gd name="connsiteX2" fmla="*/ 3688 w 10000"/>
              <a:gd name="connsiteY2" fmla="*/ 2878 h 10000"/>
              <a:gd name="connsiteX3" fmla="*/ 4993 w 10000"/>
              <a:gd name="connsiteY3" fmla="*/ 4119 h 10000"/>
              <a:gd name="connsiteX4" fmla="*/ 4846 w 10000"/>
              <a:gd name="connsiteY4" fmla="*/ 5281 h 10000"/>
              <a:gd name="connsiteX5" fmla="*/ 3598 w 10000"/>
              <a:gd name="connsiteY5" fmla="*/ 6052 h 10000"/>
              <a:gd name="connsiteX6" fmla="*/ 804 w 10000"/>
              <a:gd name="connsiteY6" fmla="*/ 6402 h 10000"/>
              <a:gd name="connsiteX7" fmla="*/ 55 w 10000"/>
              <a:gd name="connsiteY7" fmla="*/ 8327 h 10000"/>
              <a:gd name="connsiteX8" fmla="*/ 2412 w 10000"/>
              <a:gd name="connsiteY8" fmla="*/ 10000 h 10000"/>
              <a:gd name="connsiteX9" fmla="*/ 2652 w 10000"/>
              <a:gd name="connsiteY9" fmla="*/ 9161 h 10000"/>
              <a:gd name="connsiteX10" fmla="*/ 1268 w 10000"/>
              <a:gd name="connsiteY10" fmla="*/ 8044 h 10000"/>
              <a:gd name="connsiteX11" fmla="*/ 1346 w 10000"/>
              <a:gd name="connsiteY11" fmla="*/ 7538 h 10000"/>
              <a:gd name="connsiteX12" fmla="*/ 3139 w 10000"/>
              <a:gd name="connsiteY12" fmla="*/ 8142 h 10000"/>
              <a:gd name="connsiteX13" fmla="*/ 4153 w 10000"/>
              <a:gd name="connsiteY13" fmla="*/ 8309 h 10000"/>
              <a:gd name="connsiteX14" fmla="*/ 6741 w 10000"/>
              <a:gd name="connsiteY14" fmla="*/ 8094 h 10000"/>
              <a:gd name="connsiteX15" fmla="*/ 9427 w 10000"/>
              <a:gd name="connsiteY15" fmla="*/ 6336 h 10000"/>
              <a:gd name="connsiteX16" fmla="*/ 9722 w 10000"/>
              <a:gd name="connsiteY16" fmla="*/ 2674 h 10000"/>
              <a:gd name="connsiteX17" fmla="*/ 6489 w 10000"/>
              <a:gd name="connsiteY17" fmla="*/ 1883 h 10000"/>
              <a:gd name="connsiteX18" fmla="*/ 4840 w 10000"/>
              <a:gd name="connsiteY18" fmla="*/ 2504 h 10000"/>
              <a:gd name="connsiteX19" fmla="*/ 3617 w 10000"/>
              <a:gd name="connsiteY19" fmla="*/ 0 h 10000"/>
              <a:gd name="connsiteX0" fmla="*/ 3617 w 10000"/>
              <a:gd name="connsiteY0" fmla="*/ 0 h 10000"/>
              <a:gd name="connsiteX1" fmla="*/ 2574 w 10000"/>
              <a:gd name="connsiteY1" fmla="*/ 33 h 10000"/>
              <a:gd name="connsiteX2" fmla="*/ 3688 w 10000"/>
              <a:gd name="connsiteY2" fmla="*/ 2878 h 10000"/>
              <a:gd name="connsiteX3" fmla="*/ 4993 w 10000"/>
              <a:gd name="connsiteY3" fmla="*/ 4119 h 10000"/>
              <a:gd name="connsiteX4" fmla="*/ 4846 w 10000"/>
              <a:gd name="connsiteY4" fmla="*/ 5281 h 10000"/>
              <a:gd name="connsiteX5" fmla="*/ 3598 w 10000"/>
              <a:gd name="connsiteY5" fmla="*/ 6052 h 10000"/>
              <a:gd name="connsiteX6" fmla="*/ 804 w 10000"/>
              <a:gd name="connsiteY6" fmla="*/ 6402 h 10000"/>
              <a:gd name="connsiteX7" fmla="*/ 55 w 10000"/>
              <a:gd name="connsiteY7" fmla="*/ 8327 h 10000"/>
              <a:gd name="connsiteX8" fmla="*/ 2412 w 10000"/>
              <a:gd name="connsiteY8" fmla="*/ 10000 h 10000"/>
              <a:gd name="connsiteX9" fmla="*/ 2652 w 10000"/>
              <a:gd name="connsiteY9" fmla="*/ 9161 h 10000"/>
              <a:gd name="connsiteX10" fmla="*/ 1268 w 10000"/>
              <a:gd name="connsiteY10" fmla="*/ 8044 h 10000"/>
              <a:gd name="connsiteX11" fmla="*/ 1346 w 10000"/>
              <a:gd name="connsiteY11" fmla="*/ 7538 h 10000"/>
              <a:gd name="connsiteX12" fmla="*/ 3139 w 10000"/>
              <a:gd name="connsiteY12" fmla="*/ 8142 h 10000"/>
              <a:gd name="connsiteX13" fmla="*/ 4153 w 10000"/>
              <a:gd name="connsiteY13" fmla="*/ 8309 h 10000"/>
              <a:gd name="connsiteX14" fmla="*/ 6741 w 10000"/>
              <a:gd name="connsiteY14" fmla="*/ 8094 h 10000"/>
              <a:gd name="connsiteX15" fmla="*/ 9427 w 10000"/>
              <a:gd name="connsiteY15" fmla="*/ 6336 h 10000"/>
              <a:gd name="connsiteX16" fmla="*/ 9722 w 10000"/>
              <a:gd name="connsiteY16" fmla="*/ 2674 h 10000"/>
              <a:gd name="connsiteX17" fmla="*/ 6489 w 10000"/>
              <a:gd name="connsiteY17" fmla="*/ 1883 h 10000"/>
              <a:gd name="connsiteX18" fmla="*/ 4840 w 10000"/>
              <a:gd name="connsiteY18" fmla="*/ 2504 h 10000"/>
              <a:gd name="connsiteX19" fmla="*/ 3617 w 10000"/>
              <a:gd name="connsiteY19" fmla="*/ 0 h 10000"/>
              <a:gd name="connsiteX0" fmla="*/ 3617 w 10000"/>
              <a:gd name="connsiteY0" fmla="*/ 0 h 10000"/>
              <a:gd name="connsiteX1" fmla="*/ 2574 w 10000"/>
              <a:gd name="connsiteY1" fmla="*/ 33 h 10000"/>
              <a:gd name="connsiteX2" fmla="*/ 3688 w 10000"/>
              <a:gd name="connsiteY2" fmla="*/ 2878 h 10000"/>
              <a:gd name="connsiteX3" fmla="*/ 4993 w 10000"/>
              <a:gd name="connsiteY3" fmla="*/ 4119 h 10000"/>
              <a:gd name="connsiteX4" fmla="*/ 4846 w 10000"/>
              <a:gd name="connsiteY4" fmla="*/ 5281 h 10000"/>
              <a:gd name="connsiteX5" fmla="*/ 3598 w 10000"/>
              <a:gd name="connsiteY5" fmla="*/ 6052 h 10000"/>
              <a:gd name="connsiteX6" fmla="*/ 804 w 10000"/>
              <a:gd name="connsiteY6" fmla="*/ 6402 h 10000"/>
              <a:gd name="connsiteX7" fmla="*/ 55 w 10000"/>
              <a:gd name="connsiteY7" fmla="*/ 8327 h 10000"/>
              <a:gd name="connsiteX8" fmla="*/ 2412 w 10000"/>
              <a:gd name="connsiteY8" fmla="*/ 10000 h 10000"/>
              <a:gd name="connsiteX9" fmla="*/ 2652 w 10000"/>
              <a:gd name="connsiteY9" fmla="*/ 9161 h 10000"/>
              <a:gd name="connsiteX10" fmla="*/ 1181 w 10000"/>
              <a:gd name="connsiteY10" fmla="*/ 8286 h 10000"/>
              <a:gd name="connsiteX11" fmla="*/ 1346 w 10000"/>
              <a:gd name="connsiteY11" fmla="*/ 7538 h 10000"/>
              <a:gd name="connsiteX12" fmla="*/ 3139 w 10000"/>
              <a:gd name="connsiteY12" fmla="*/ 8142 h 10000"/>
              <a:gd name="connsiteX13" fmla="*/ 4153 w 10000"/>
              <a:gd name="connsiteY13" fmla="*/ 8309 h 10000"/>
              <a:gd name="connsiteX14" fmla="*/ 6741 w 10000"/>
              <a:gd name="connsiteY14" fmla="*/ 8094 h 10000"/>
              <a:gd name="connsiteX15" fmla="*/ 9427 w 10000"/>
              <a:gd name="connsiteY15" fmla="*/ 6336 h 10000"/>
              <a:gd name="connsiteX16" fmla="*/ 9722 w 10000"/>
              <a:gd name="connsiteY16" fmla="*/ 2674 h 10000"/>
              <a:gd name="connsiteX17" fmla="*/ 6489 w 10000"/>
              <a:gd name="connsiteY17" fmla="*/ 1883 h 10000"/>
              <a:gd name="connsiteX18" fmla="*/ 4840 w 10000"/>
              <a:gd name="connsiteY18" fmla="*/ 2504 h 10000"/>
              <a:gd name="connsiteX19" fmla="*/ 3617 w 10000"/>
              <a:gd name="connsiteY19" fmla="*/ 0 h 10000"/>
              <a:gd name="connsiteX0" fmla="*/ 3617 w 10000"/>
              <a:gd name="connsiteY0" fmla="*/ 0 h 10000"/>
              <a:gd name="connsiteX1" fmla="*/ 2574 w 10000"/>
              <a:gd name="connsiteY1" fmla="*/ 33 h 10000"/>
              <a:gd name="connsiteX2" fmla="*/ 3688 w 10000"/>
              <a:gd name="connsiteY2" fmla="*/ 2878 h 10000"/>
              <a:gd name="connsiteX3" fmla="*/ 4993 w 10000"/>
              <a:gd name="connsiteY3" fmla="*/ 4119 h 10000"/>
              <a:gd name="connsiteX4" fmla="*/ 4846 w 10000"/>
              <a:gd name="connsiteY4" fmla="*/ 5281 h 10000"/>
              <a:gd name="connsiteX5" fmla="*/ 3598 w 10000"/>
              <a:gd name="connsiteY5" fmla="*/ 6052 h 10000"/>
              <a:gd name="connsiteX6" fmla="*/ 804 w 10000"/>
              <a:gd name="connsiteY6" fmla="*/ 6402 h 10000"/>
              <a:gd name="connsiteX7" fmla="*/ 55 w 10000"/>
              <a:gd name="connsiteY7" fmla="*/ 8327 h 10000"/>
              <a:gd name="connsiteX8" fmla="*/ 2412 w 10000"/>
              <a:gd name="connsiteY8" fmla="*/ 10000 h 10000"/>
              <a:gd name="connsiteX9" fmla="*/ 2652 w 10000"/>
              <a:gd name="connsiteY9" fmla="*/ 9161 h 10000"/>
              <a:gd name="connsiteX10" fmla="*/ 1181 w 10000"/>
              <a:gd name="connsiteY10" fmla="*/ 8286 h 10000"/>
              <a:gd name="connsiteX11" fmla="*/ 1346 w 10000"/>
              <a:gd name="connsiteY11" fmla="*/ 7538 h 10000"/>
              <a:gd name="connsiteX12" fmla="*/ 3139 w 10000"/>
              <a:gd name="connsiteY12" fmla="*/ 8142 h 10000"/>
              <a:gd name="connsiteX13" fmla="*/ 4153 w 10000"/>
              <a:gd name="connsiteY13" fmla="*/ 8309 h 10000"/>
              <a:gd name="connsiteX14" fmla="*/ 6741 w 10000"/>
              <a:gd name="connsiteY14" fmla="*/ 8094 h 10000"/>
              <a:gd name="connsiteX15" fmla="*/ 9427 w 10000"/>
              <a:gd name="connsiteY15" fmla="*/ 6336 h 10000"/>
              <a:gd name="connsiteX16" fmla="*/ 9722 w 10000"/>
              <a:gd name="connsiteY16" fmla="*/ 2674 h 10000"/>
              <a:gd name="connsiteX17" fmla="*/ 6489 w 10000"/>
              <a:gd name="connsiteY17" fmla="*/ 1883 h 10000"/>
              <a:gd name="connsiteX18" fmla="*/ 4840 w 10000"/>
              <a:gd name="connsiteY18" fmla="*/ 2504 h 10000"/>
              <a:gd name="connsiteX19" fmla="*/ 3617 w 10000"/>
              <a:gd name="connsiteY19" fmla="*/ 0 h 10000"/>
              <a:gd name="connsiteX0" fmla="*/ 3617 w 10000"/>
              <a:gd name="connsiteY0" fmla="*/ 0 h 10000"/>
              <a:gd name="connsiteX1" fmla="*/ 2574 w 10000"/>
              <a:gd name="connsiteY1" fmla="*/ 33 h 10000"/>
              <a:gd name="connsiteX2" fmla="*/ 3688 w 10000"/>
              <a:gd name="connsiteY2" fmla="*/ 2878 h 10000"/>
              <a:gd name="connsiteX3" fmla="*/ 4993 w 10000"/>
              <a:gd name="connsiteY3" fmla="*/ 4119 h 10000"/>
              <a:gd name="connsiteX4" fmla="*/ 4846 w 10000"/>
              <a:gd name="connsiteY4" fmla="*/ 5281 h 10000"/>
              <a:gd name="connsiteX5" fmla="*/ 3598 w 10000"/>
              <a:gd name="connsiteY5" fmla="*/ 6052 h 10000"/>
              <a:gd name="connsiteX6" fmla="*/ 804 w 10000"/>
              <a:gd name="connsiteY6" fmla="*/ 6402 h 10000"/>
              <a:gd name="connsiteX7" fmla="*/ 55 w 10000"/>
              <a:gd name="connsiteY7" fmla="*/ 8327 h 10000"/>
              <a:gd name="connsiteX8" fmla="*/ 2412 w 10000"/>
              <a:gd name="connsiteY8" fmla="*/ 10000 h 10000"/>
              <a:gd name="connsiteX9" fmla="*/ 2652 w 10000"/>
              <a:gd name="connsiteY9" fmla="*/ 9161 h 10000"/>
              <a:gd name="connsiteX10" fmla="*/ 1181 w 10000"/>
              <a:gd name="connsiteY10" fmla="*/ 8286 h 10000"/>
              <a:gd name="connsiteX11" fmla="*/ 1346 w 10000"/>
              <a:gd name="connsiteY11" fmla="*/ 7538 h 10000"/>
              <a:gd name="connsiteX12" fmla="*/ 3139 w 10000"/>
              <a:gd name="connsiteY12" fmla="*/ 8142 h 10000"/>
              <a:gd name="connsiteX13" fmla="*/ 4153 w 10000"/>
              <a:gd name="connsiteY13" fmla="*/ 8309 h 10000"/>
              <a:gd name="connsiteX14" fmla="*/ 6741 w 10000"/>
              <a:gd name="connsiteY14" fmla="*/ 8094 h 10000"/>
              <a:gd name="connsiteX15" fmla="*/ 9427 w 10000"/>
              <a:gd name="connsiteY15" fmla="*/ 6336 h 10000"/>
              <a:gd name="connsiteX16" fmla="*/ 9722 w 10000"/>
              <a:gd name="connsiteY16" fmla="*/ 2674 h 10000"/>
              <a:gd name="connsiteX17" fmla="*/ 6489 w 10000"/>
              <a:gd name="connsiteY17" fmla="*/ 1883 h 10000"/>
              <a:gd name="connsiteX18" fmla="*/ 4840 w 10000"/>
              <a:gd name="connsiteY18" fmla="*/ 2504 h 10000"/>
              <a:gd name="connsiteX19" fmla="*/ 3617 w 10000"/>
              <a:gd name="connsiteY19" fmla="*/ 0 h 10000"/>
              <a:gd name="connsiteX0" fmla="*/ 3617 w 10000"/>
              <a:gd name="connsiteY0" fmla="*/ 0 h 10000"/>
              <a:gd name="connsiteX1" fmla="*/ 2574 w 10000"/>
              <a:gd name="connsiteY1" fmla="*/ 33 h 10000"/>
              <a:gd name="connsiteX2" fmla="*/ 3688 w 10000"/>
              <a:gd name="connsiteY2" fmla="*/ 2878 h 10000"/>
              <a:gd name="connsiteX3" fmla="*/ 4993 w 10000"/>
              <a:gd name="connsiteY3" fmla="*/ 4119 h 10000"/>
              <a:gd name="connsiteX4" fmla="*/ 4846 w 10000"/>
              <a:gd name="connsiteY4" fmla="*/ 5281 h 10000"/>
              <a:gd name="connsiteX5" fmla="*/ 3598 w 10000"/>
              <a:gd name="connsiteY5" fmla="*/ 6052 h 10000"/>
              <a:gd name="connsiteX6" fmla="*/ 804 w 10000"/>
              <a:gd name="connsiteY6" fmla="*/ 6402 h 10000"/>
              <a:gd name="connsiteX7" fmla="*/ 55 w 10000"/>
              <a:gd name="connsiteY7" fmla="*/ 8327 h 10000"/>
              <a:gd name="connsiteX8" fmla="*/ 2412 w 10000"/>
              <a:gd name="connsiteY8" fmla="*/ 10000 h 10000"/>
              <a:gd name="connsiteX9" fmla="*/ 2652 w 10000"/>
              <a:gd name="connsiteY9" fmla="*/ 9161 h 10000"/>
              <a:gd name="connsiteX10" fmla="*/ 1181 w 10000"/>
              <a:gd name="connsiteY10" fmla="*/ 8286 h 10000"/>
              <a:gd name="connsiteX11" fmla="*/ 1346 w 10000"/>
              <a:gd name="connsiteY11" fmla="*/ 7538 h 10000"/>
              <a:gd name="connsiteX12" fmla="*/ 3139 w 10000"/>
              <a:gd name="connsiteY12" fmla="*/ 8142 h 10000"/>
              <a:gd name="connsiteX13" fmla="*/ 4153 w 10000"/>
              <a:gd name="connsiteY13" fmla="*/ 8309 h 10000"/>
              <a:gd name="connsiteX14" fmla="*/ 6741 w 10000"/>
              <a:gd name="connsiteY14" fmla="*/ 8094 h 10000"/>
              <a:gd name="connsiteX15" fmla="*/ 9427 w 10000"/>
              <a:gd name="connsiteY15" fmla="*/ 6336 h 10000"/>
              <a:gd name="connsiteX16" fmla="*/ 9722 w 10000"/>
              <a:gd name="connsiteY16" fmla="*/ 2674 h 10000"/>
              <a:gd name="connsiteX17" fmla="*/ 6489 w 10000"/>
              <a:gd name="connsiteY17" fmla="*/ 1883 h 10000"/>
              <a:gd name="connsiteX18" fmla="*/ 4840 w 10000"/>
              <a:gd name="connsiteY18" fmla="*/ 2504 h 10000"/>
              <a:gd name="connsiteX19" fmla="*/ 3617 w 10000"/>
              <a:gd name="connsiteY19" fmla="*/ 0 h 10000"/>
              <a:gd name="connsiteX0" fmla="*/ 3617 w 10000"/>
              <a:gd name="connsiteY0" fmla="*/ 0 h 9692"/>
              <a:gd name="connsiteX1" fmla="*/ 2574 w 10000"/>
              <a:gd name="connsiteY1" fmla="*/ 33 h 9692"/>
              <a:gd name="connsiteX2" fmla="*/ 3688 w 10000"/>
              <a:gd name="connsiteY2" fmla="*/ 2878 h 9692"/>
              <a:gd name="connsiteX3" fmla="*/ 4993 w 10000"/>
              <a:gd name="connsiteY3" fmla="*/ 4119 h 9692"/>
              <a:gd name="connsiteX4" fmla="*/ 4846 w 10000"/>
              <a:gd name="connsiteY4" fmla="*/ 5281 h 9692"/>
              <a:gd name="connsiteX5" fmla="*/ 3598 w 10000"/>
              <a:gd name="connsiteY5" fmla="*/ 6052 h 9692"/>
              <a:gd name="connsiteX6" fmla="*/ 804 w 10000"/>
              <a:gd name="connsiteY6" fmla="*/ 6402 h 9692"/>
              <a:gd name="connsiteX7" fmla="*/ 55 w 10000"/>
              <a:gd name="connsiteY7" fmla="*/ 8327 h 9692"/>
              <a:gd name="connsiteX8" fmla="*/ 1719 w 10000"/>
              <a:gd name="connsiteY8" fmla="*/ 9692 h 9692"/>
              <a:gd name="connsiteX9" fmla="*/ 2652 w 10000"/>
              <a:gd name="connsiteY9" fmla="*/ 9161 h 9692"/>
              <a:gd name="connsiteX10" fmla="*/ 1181 w 10000"/>
              <a:gd name="connsiteY10" fmla="*/ 8286 h 9692"/>
              <a:gd name="connsiteX11" fmla="*/ 1346 w 10000"/>
              <a:gd name="connsiteY11" fmla="*/ 7538 h 9692"/>
              <a:gd name="connsiteX12" fmla="*/ 3139 w 10000"/>
              <a:gd name="connsiteY12" fmla="*/ 8142 h 9692"/>
              <a:gd name="connsiteX13" fmla="*/ 4153 w 10000"/>
              <a:gd name="connsiteY13" fmla="*/ 8309 h 9692"/>
              <a:gd name="connsiteX14" fmla="*/ 6741 w 10000"/>
              <a:gd name="connsiteY14" fmla="*/ 8094 h 9692"/>
              <a:gd name="connsiteX15" fmla="*/ 9427 w 10000"/>
              <a:gd name="connsiteY15" fmla="*/ 6336 h 9692"/>
              <a:gd name="connsiteX16" fmla="*/ 9722 w 10000"/>
              <a:gd name="connsiteY16" fmla="*/ 2674 h 9692"/>
              <a:gd name="connsiteX17" fmla="*/ 6489 w 10000"/>
              <a:gd name="connsiteY17" fmla="*/ 1883 h 9692"/>
              <a:gd name="connsiteX18" fmla="*/ 4840 w 10000"/>
              <a:gd name="connsiteY18" fmla="*/ 2504 h 9692"/>
              <a:gd name="connsiteX19" fmla="*/ 3617 w 10000"/>
              <a:gd name="connsiteY19" fmla="*/ 0 h 9692"/>
              <a:gd name="connsiteX0" fmla="*/ 3617 w 10000"/>
              <a:gd name="connsiteY0" fmla="*/ 0 h 10134"/>
              <a:gd name="connsiteX1" fmla="*/ 2574 w 10000"/>
              <a:gd name="connsiteY1" fmla="*/ 34 h 10134"/>
              <a:gd name="connsiteX2" fmla="*/ 3688 w 10000"/>
              <a:gd name="connsiteY2" fmla="*/ 2969 h 10134"/>
              <a:gd name="connsiteX3" fmla="*/ 4993 w 10000"/>
              <a:gd name="connsiteY3" fmla="*/ 4250 h 10134"/>
              <a:gd name="connsiteX4" fmla="*/ 4846 w 10000"/>
              <a:gd name="connsiteY4" fmla="*/ 5449 h 10134"/>
              <a:gd name="connsiteX5" fmla="*/ 3598 w 10000"/>
              <a:gd name="connsiteY5" fmla="*/ 6244 h 10134"/>
              <a:gd name="connsiteX6" fmla="*/ 804 w 10000"/>
              <a:gd name="connsiteY6" fmla="*/ 6605 h 10134"/>
              <a:gd name="connsiteX7" fmla="*/ 55 w 10000"/>
              <a:gd name="connsiteY7" fmla="*/ 8592 h 10134"/>
              <a:gd name="connsiteX8" fmla="*/ 2074 w 10000"/>
              <a:gd name="connsiteY8" fmla="*/ 10134 h 10134"/>
              <a:gd name="connsiteX9" fmla="*/ 2652 w 10000"/>
              <a:gd name="connsiteY9" fmla="*/ 9452 h 10134"/>
              <a:gd name="connsiteX10" fmla="*/ 1181 w 10000"/>
              <a:gd name="connsiteY10" fmla="*/ 8549 h 10134"/>
              <a:gd name="connsiteX11" fmla="*/ 1346 w 10000"/>
              <a:gd name="connsiteY11" fmla="*/ 7778 h 10134"/>
              <a:gd name="connsiteX12" fmla="*/ 3139 w 10000"/>
              <a:gd name="connsiteY12" fmla="*/ 8401 h 10134"/>
              <a:gd name="connsiteX13" fmla="*/ 4153 w 10000"/>
              <a:gd name="connsiteY13" fmla="*/ 8573 h 10134"/>
              <a:gd name="connsiteX14" fmla="*/ 6741 w 10000"/>
              <a:gd name="connsiteY14" fmla="*/ 8351 h 10134"/>
              <a:gd name="connsiteX15" fmla="*/ 9427 w 10000"/>
              <a:gd name="connsiteY15" fmla="*/ 6537 h 10134"/>
              <a:gd name="connsiteX16" fmla="*/ 9722 w 10000"/>
              <a:gd name="connsiteY16" fmla="*/ 2759 h 10134"/>
              <a:gd name="connsiteX17" fmla="*/ 6489 w 10000"/>
              <a:gd name="connsiteY17" fmla="*/ 1943 h 10134"/>
              <a:gd name="connsiteX18" fmla="*/ 4840 w 10000"/>
              <a:gd name="connsiteY18" fmla="*/ 2584 h 10134"/>
              <a:gd name="connsiteX19" fmla="*/ 3617 w 10000"/>
              <a:gd name="connsiteY19" fmla="*/ 0 h 10134"/>
              <a:gd name="connsiteX0" fmla="*/ 3617 w 10000"/>
              <a:gd name="connsiteY0" fmla="*/ 0 h 10354"/>
              <a:gd name="connsiteX1" fmla="*/ 2574 w 10000"/>
              <a:gd name="connsiteY1" fmla="*/ 34 h 10354"/>
              <a:gd name="connsiteX2" fmla="*/ 3688 w 10000"/>
              <a:gd name="connsiteY2" fmla="*/ 2969 h 10354"/>
              <a:gd name="connsiteX3" fmla="*/ 4993 w 10000"/>
              <a:gd name="connsiteY3" fmla="*/ 4250 h 10354"/>
              <a:gd name="connsiteX4" fmla="*/ 4846 w 10000"/>
              <a:gd name="connsiteY4" fmla="*/ 5449 h 10354"/>
              <a:gd name="connsiteX5" fmla="*/ 3598 w 10000"/>
              <a:gd name="connsiteY5" fmla="*/ 6244 h 10354"/>
              <a:gd name="connsiteX6" fmla="*/ 804 w 10000"/>
              <a:gd name="connsiteY6" fmla="*/ 6605 h 10354"/>
              <a:gd name="connsiteX7" fmla="*/ 55 w 10000"/>
              <a:gd name="connsiteY7" fmla="*/ 8592 h 10354"/>
              <a:gd name="connsiteX8" fmla="*/ 2332 w 10000"/>
              <a:gd name="connsiteY8" fmla="*/ 10354 h 10354"/>
              <a:gd name="connsiteX9" fmla="*/ 2652 w 10000"/>
              <a:gd name="connsiteY9" fmla="*/ 9452 h 10354"/>
              <a:gd name="connsiteX10" fmla="*/ 1181 w 10000"/>
              <a:gd name="connsiteY10" fmla="*/ 8549 h 10354"/>
              <a:gd name="connsiteX11" fmla="*/ 1346 w 10000"/>
              <a:gd name="connsiteY11" fmla="*/ 7778 h 10354"/>
              <a:gd name="connsiteX12" fmla="*/ 3139 w 10000"/>
              <a:gd name="connsiteY12" fmla="*/ 8401 h 10354"/>
              <a:gd name="connsiteX13" fmla="*/ 4153 w 10000"/>
              <a:gd name="connsiteY13" fmla="*/ 8573 h 10354"/>
              <a:gd name="connsiteX14" fmla="*/ 6741 w 10000"/>
              <a:gd name="connsiteY14" fmla="*/ 8351 h 10354"/>
              <a:gd name="connsiteX15" fmla="*/ 9427 w 10000"/>
              <a:gd name="connsiteY15" fmla="*/ 6537 h 10354"/>
              <a:gd name="connsiteX16" fmla="*/ 9722 w 10000"/>
              <a:gd name="connsiteY16" fmla="*/ 2759 h 10354"/>
              <a:gd name="connsiteX17" fmla="*/ 6489 w 10000"/>
              <a:gd name="connsiteY17" fmla="*/ 1943 h 10354"/>
              <a:gd name="connsiteX18" fmla="*/ 4840 w 10000"/>
              <a:gd name="connsiteY18" fmla="*/ 2584 h 10354"/>
              <a:gd name="connsiteX19" fmla="*/ 3617 w 10000"/>
              <a:gd name="connsiteY19" fmla="*/ 0 h 10354"/>
              <a:gd name="connsiteX0" fmla="*/ 3617 w 10262"/>
              <a:gd name="connsiteY0" fmla="*/ 0 h 10354"/>
              <a:gd name="connsiteX1" fmla="*/ 2574 w 10262"/>
              <a:gd name="connsiteY1" fmla="*/ 34 h 10354"/>
              <a:gd name="connsiteX2" fmla="*/ 3688 w 10262"/>
              <a:gd name="connsiteY2" fmla="*/ 2969 h 10354"/>
              <a:gd name="connsiteX3" fmla="*/ 4993 w 10262"/>
              <a:gd name="connsiteY3" fmla="*/ 4250 h 10354"/>
              <a:gd name="connsiteX4" fmla="*/ 4846 w 10262"/>
              <a:gd name="connsiteY4" fmla="*/ 5449 h 10354"/>
              <a:gd name="connsiteX5" fmla="*/ 3598 w 10262"/>
              <a:gd name="connsiteY5" fmla="*/ 6244 h 10354"/>
              <a:gd name="connsiteX6" fmla="*/ 804 w 10262"/>
              <a:gd name="connsiteY6" fmla="*/ 6605 h 10354"/>
              <a:gd name="connsiteX7" fmla="*/ 55 w 10262"/>
              <a:gd name="connsiteY7" fmla="*/ 8592 h 10354"/>
              <a:gd name="connsiteX8" fmla="*/ 2332 w 10262"/>
              <a:gd name="connsiteY8" fmla="*/ 10354 h 10354"/>
              <a:gd name="connsiteX9" fmla="*/ 2652 w 10262"/>
              <a:gd name="connsiteY9" fmla="*/ 9452 h 10354"/>
              <a:gd name="connsiteX10" fmla="*/ 1181 w 10262"/>
              <a:gd name="connsiteY10" fmla="*/ 8549 h 10354"/>
              <a:gd name="connsiteX11" fmla="*/ 1346 w 10262"/>
              <a:gd name="connsiteY11" fmla="*/ 7778 h 10354"/>
              <a:gd name="connsiteX12" fmla="*/ 3139 w 10262"/>
              <a:gd name="connsiteY12" fmla="*/ 8401 h 10354"/>
              <a:gd name="connsiteX13" fmla="*/ 4153 w 10262"/>
              <a:gd name="connsiteY13" fmla="*/ 8573 h 10354"/>
              <a:gd name="connsiteX14" fmla="*/ 6741 w 10262"/>
              <a:gd name="connsiteY14" fmla="*/ 8351 h 10354"/>
              <a:gd name="connsiteX15" fmla="*/ 9906 w 10262"/>
              <a:gd name="connsiteY15" fmla="*/ 6699 h 10354"/>
              <a:gd name="connsiteX16" fmla="*/ 9722 w 10262"/>
              <a:gd name="connsiteY16" fmla="*/ 2759 h 10354"/>
              <a:gd name="connsiteX17" fmla="*/ 6489 w 10262"/>
              <a:gd name="connsiteY17" fmla="*/ 1943 h 10354"/>
              <a:gd name="connsiteX18" fmla="*/ 4840 w 10262"/>
              <a:gd name="connsiteY18" fmla="*/ 2584 h 10354"/>
              <a:gd name="connsiteX19" fmla="*/ 3617 w 10262"/>
              <a:gd name="connsiteY19" fmla="*/ 0 h 10354"/>
              <a:gd name="connsiteX0" fmla="*/ 3617 w 10262"/>
              <a:gd name="connsiteY0" fmla="*/ 0 h 10354"/>
              <a:gd name="connsiteX1" fmla="*/ 2574 w 10262"/>
              <a:gd name="connsiteY1" fmla="*/ 34 h 10354"/>
              <a:gd name="connsiteX2" fmla="*/ 3688 w 10262"/>
              <a:gd name="connsiteY2" fmla="*/ 2969 h 10354"/>
              <a:gd name="connsiteX3" fmla="*/ 4993 w 10262"/>
              <a:gd name="connsiteY3" fmla="*/ 4250 h 10354"/>
              <a:gd name="connsiteX4" fmla="*/ 4846 w 10262"/>
              <a:gd name="connsiteY4" fmla="*/ 5449 h 10354"/>
              <a:gd name="connsiteX5" fmla="*/ 3598 w 10262"/>
              <a:gd name="connsiteY5" fmla="*/ 6244 h 10354"/>
              <a:gd name="connsiteX6" fmla="*/ 804 w 10262"/>
              <a:gd name="connsiteY6" fmla="*/ 6605 h 10354"/>
              <a:gd name="connsiteX7" fmla="*/ 55 w 10262"/>
              <a:gd name="connsiteY7" fmla="*/ 8592 h 10354"/>
              <a:gd name="connsiteX8" fmla="*/ 2332 w 10262"/>
              <a:gd name="connsiteY8" fmla="*/ 10354 h 10354"/>
              <a:gd name="connsiteX9" fmla="*/ 2652 w 10262"/>
              <a:gd name="connsiteY9" fmla="*/ 9452 h 10354"/>
              <a:gd name="connsiteX10" fmla="*/ 1181 w 10262"/>
              <a:gd name="connsiteY10" fmla="*/ 8549 h 10354"/>
              <a:gd name="connsiteX11" fmla="*/ 1346 w 10262"/>
              <a:gd name="connsiteY11" fmla="*/ 7778 h 10354"/>
              <a:gd name="connsiteX12" fmla="*/ 3139 w 10262"/>
              <a:gd name="connsiteY12" fmla="*/ 8401 h 10354"/>
              <a:gd name="connsiteX13" fmla="*/ 4153 w 10262"/>
              <a:gd name="connsiteY13" fmla="*/ 8573 h 10354"/>
              <a:gd name="connsiteX14" fmla="*/ 6741 w 10262"/>
              <a:gd name="connsiteY14" fmla="*/ 8351 h 10354"/>
              <a:gd name="connsiteX15" fmla="*/ 9906 w 10262"/>
              <a:gd name="connsiteY15" fmla="*/ 6699 h 10354"/>
              <a:gd name="connsiteX16" fmla="*/ 9722 w 10262"/>
              <a:gd name="connsiteY16" fmla="*/ 2759 h 10354"/>
              <a:gd name="connsiteX17" fmla="*/ 6489 w 10262"/>
              <a:gd name="connsiteY17" fmla="*/ 1943 h 10354"/>
              <a:gd name="connsiteX18" fmla="*/ 4840 w 10262"/>
              <a:gd name="connsiteY18" fmla="*/ 2584 h 10354"/>
              <a:gd name="connsiteX19" fmla="*/ 3617 w 10262"/>
              <a:gd name="connsiteY19" fmla="*/ 0 h 10354"/>
              <a:gd name="connsiteX0" fmla="*/ 3617 w 10262"/>
              <a:gd name="connsiteY0" fmla="*/ 0 h 10354"/>
              <a:gd name="connsiteX1" fmla="*/ 2574 w 10262"/>
              <a:gd name="connsiteY1" fmla="*/ 34 h 10354"/>
              <a:gd name="connsiteX2" fmla="*/ 3688 w 10262"/>
              <a:gd name="connsiteY2" fmla="*/ 2969 h 10354"/>
              <a:gd name="connsiteX3" fmla="*/ 4993 w 10262"/>
              <a:gd name="connsiteY3" fmla="*/ 4250 h 10354"/>
              <a:gd name="connsiteX4" fmla="*/ 4846 w 10262"/>
              <a:gd name="connsiteY4" fmla="*/ 5449 h 10354"/>
              <a:gd name="connsiteX5" fmla="*/ 3598 w 10262"/>
              <a:gd name="connsiteY5" fmla="*/ 6244 h 10354"/>
              <a:gd name="connsiteX6" fmla="*/ 804 w 10262"/>
              <a:gd name="connsiteY6" fmla="*/ 6605 h 10354"/>
              <a:gd name="connsiteX7" fmla="*/ 55 w 10262"/>
              <a:gd name="connsiteY7" fmla="*/ 8592 h 10354"/>
              <a:gd name="connsiteX8" fmla="*/ 2332 w 10262"/>
              <a:gd name="connsiteY8" fmla="*/ 10354 h 10354"/>
              <a:gd name="connsiteX9" fmla="*/ 2652 w 10262"/>
              <a:gd name="connsiteY9" fmla="*/ 9452 h 10354"/>
              <a:gd name="connsiteX10" fmla="*/ 1181 w 10262"/>
              <a:gd name="connsiteY10" fmla="*/ 8549 h 10354"/>
              <a:gd name="connsiteX11" fmla="*/ 1346 w 10262"/>
              <a:gd name="connsiteY11" fmla="*/ 7778 h 10354"/>
              <a:gd name="connsiteX12" fmla="*/ 3139 w 10262"/>
              <a:gd name="connsiteY12" fmla="*/ 8401 h 10354"/>
              <a:gd name="connsiteX13" fmla="*/ 4153 w 10262"/>
              <a:gd name="connsiteY13" fmla="*/ 8573 h 10354"/>
              <a:gd name="connsiteX14" fmla="*/ 6741 w 10262"/>
              <a:gd name="connsiteY14" fmla="*/ 8351 h 10354"/>
              <a:gd name="connsiteX15" fmla="*/ 9906 w 10262"/>
              <a:gd name="connsiteY15" fmla="*/ 6699 h 10354"/>
              <a:gd name="connsiteX16" fmla="*/ 9722 w 10262"/>
              <a:gd name="connsiteY16" fmla="*/ 2759 h 10354"/>
              <a:gd name="connsiteX17" fmla="*/ 6489 w 10262"/>
              <a:gd name="connsiteY17" fmla="*/ 1943 h 10354"/>
              <a:gd name="connsiteX18" fmla="*/ 4848 w 10262"/>
              <a:gd name="connsiteY18" fmla="*/ 2371 h 10354"/>
              <a:gd name="connsiteX19" fmla="*/ 3617 w 10262"/>
              <a:gd name="connsiteY19" fmla="*/ 0 h 10354"/>
              <a:gd name="connsiteX0" fmla="*/ 3617 w 10262"/>
              <a:gd name="connsiteY0" fmla="*/ 0 h 10354"/>
              <a:gd name="connsiteX1" fmla="*/ 2574 w 10262"/>
              <a:gd name="connsiteY1" fmla="*/ 34 h 10354"/>
              <a:gd name="connsiteX2" fmla="*/ 3688 w 10262"/>
              <a:gd name="connsiteY2" fmla="*/ 2969 h 10354"/>
              <a:gd name="connsiteX3" fmla="*/ 4993 w 10262"/>
              <a:gd name="connsiteY3" fmla="*/ 4250 h 10354"/>
              <a:gd name="connsiteX4" fmla="*/ 4846 w 10262"/>
              <a:gd name="connsiteY4" fmla="*/ 5449 h 10354"/>
              <a:gd name="connsiteX5" fmla="*/ 3598 w 10262"/>
              <a:gd name="connsiteY5" fmla="*/ 6244 h 10354"/>
              <a:gd name="connsiteX6" fmla="*/ 804 w 10262"/>
              <a:gd name="connsiteY6" fmla="*/ 6605 h 10354"/>
              <a:gd name="connsiteX7" fmla="*/ 55 w 10262"/>
              <a:gd name="connsiteY7" fmla="*/ 8592 h 10354"/>
              <a:gd name="connsiteX8" fmla="*/ 2332 w 10262"/>
              <a:gd name="connsiteY8" fmla="*/ 10354 h 10354"/>
              <a:gd name="connsiteX9" fmla="*/ 2652 w 10262"/>
              <a:gd name="connsiteY9" fmla="*/ 9452 h 10354"/>
              <a:gd name="connsiteX10" fmla="*/ 1181 w 10262"/>
              <a:gd name="connsiteY10" fmla="*/ 8549 h 10354"/>
              <a:gd name="connsiteX11" fmla="*/ 1346 w 10262"/>
              <a:gd name="connsiteY11" fmla="*/ 7778 h 10354"/>
              <a:gd name="connsiteX12" fmla="*/ 3139 w 10262"/>
              <a:gd name="connsiteY12" fmla="*/ 8401 h 10354"/>
              <a:gd name="connsiteX13" fmla="*/ 4153 w 10262"/>
              <a:gd name="connsiteY13" fmla="*/ 8573 h 10354"/>
              <a:gd name="connsiteX14" fmla="*/ 6741 w 10262"/>
              <a:gd name="connsiteY14" fmla="*/ 8351 h 10354"/>
              <a:gd name="connsiteX15" fmla="*/ 9906 w 10262"/>
              <a:gd name="connsiteY15" fmla="*/ 6699 h 10354"/>
              <a:gd name="connsiteX16" fmla="*/ 9722 w 10262"/>
              <a:gd name="connsiteY16" fmla="*/ 2759 h 10354"/>
              <a:gd name="connsiteX17" fmla="*/ 6489 w 10262"/>
              <a:gd name="connsiteY17" fmla="*/ 1943 h 10354"/>
              <a:gd name="connsiteX18" fmla="*/ 5345 w 10262"/>
              <a:gd name="connsiteY18" fmla="*/ 2483 h 10354"/>
              <a:gd name="connsiteX19" fmla="*/ 3617 w 10262"/>
              <a:gd name="connsiteY19" fmla="*/ 0 h 10354"/>
              <a:gd name="connsiteX0" fmla="*/ 3617 w 10262"/>
              <a:gd name="connsiteY0" fmla="*/ 0 h 10354"/>
              <a:gd name="connsiteX1" fmla="*/ 2574 w 10262"/>
              <a:gd name="connsiteY1" fmla="*/ 34 h 10354"/>
              <a:gd name="connsiteX2" fmla="*/ 3688 w 10262"/>
              <a:gd name="connsiteY2" fmla="*/ 2969 h 10354"/>
              <a:gd name="connsiteX3" fmla="*/ 4993 w 10262"/>
              <a:gd name="connsiteY3" fmla="*/ 4250 h 10354"/>
              <a:gd name="connsiteX4" fmla="*/ 4846 w 10262"/>
              <a:gd name="connsiteY4" fmla="*/ 5449 h 10354"/>
              <a:gd name="connsiteX5" fmla="*/ 3598 w 10262"/>
              <a:gd name="connsiteY5" fmla="*/ 6244 h 10354"/>
              <a:gd name="connsiteX6" fmla="*/ 804 w 10262"/>
              <a:gd name="connsiteY6" fmla="*/ 6605 h 10354"/>
              <a:gd name="connsiteX7" fmla="*/ 55 w 10262"/>
              <a:gd name="connsiteY7" fmla="*/ 8592 h 10354"/>
              <a:gd name="connsiteX8" fmla="*/ 2332 w 10262"/>
              <a:gd name="connsiteY8" fmla="*/ 10354 h 10354"/>
              <a:gd name="connsiteX9" fmla="*/ 2652 w 10262"/>
              <a:gd name="connsiteY9" fmla="*/ 9452 h 10354"/>
              <a:gd name="connsiteX10" fmla="*/ 1181 w 10262"/>
              <a:gd name="connsiteY10" fmla="*/ 8549 h 10354"/>
              <a:gd name="connsiteX11" fmla="*/ 1346 w 10262"/>
              <a:gd name="connsiteY11" fmla="*/ 7778 h 10354"/>
              <a:gd name="connsiteX12" fmla="*/ 3139 w 10262"/>
              <a:gd name="connsiteY12" fmla="*/ 8401 h 10354"/>
              <a:gd name="connsiteX13" fmla="*/ 4153 w 10262"/>
              <a:gd name="connsiteY13" fmla="*/ 8573 h 10354"/>
              <a:gd name="connsiteX14" fmla="*/ 6741 w 10262"/>
              <a:gd name="connsiteY14" fmla="*/ 8351 h 10354"/>
              <a:gd name="connsiteX15" fmla="*/ 9906 w 10262"/>
              <a:gd name="connsiteY15" fmla="*/ 6699 h 10354"/>
              <a:gd name="connsiteX16" fmla="*/ 9722 w 10262"/>
              <a:gd name="connsiteY16" fmla="*/ 2759 h 10354"/>
              <a:gd name="connsiteX17" fmla="*/ 6489 w 10262"/>
              <a:gd name="connsiteY17" fmla="*/ 1943 h 10354"/>
              <a:gd name="connsiteX18" fmla="*/ 5345 w 10262"/>
              <a:gd name="connsiteY18" fmla="*/ 2483 h 10354"/>
              <a:gd name="connsiteX19" fmla="*/ 4289 w 10262"/>
              <a:gd name="connsiteY19" fmla="*/ 2233 h 10354"/>
              <a:gd name="connsiteX20" fmla="*/ 3617 w 10262"/>
              <a:gd name="connsiteY20" fmla="*/ 0 h 10354"/>
              <a:gd name="connsiteX0" fmla="*/ 3617 w 10262"/>
              <a:gd name="connsiteY0" fmla="*/ 0 h 10354"/>
              <a:gd name="connsiteX1" fmla="*/ 2574 w 10262"/>
              <a:gd name="connsiteY1" fmla="*/ 34 h 10354"/>
              <a:gd name="connsiteX2" fmla="*/ 3688 w 10262"/>
              <a:gd name="connsiteY2" fmla="*/ 2969 h 10354"/>
              <a:gd name="connsiteX3" fmla="*/ 4993 w 10262"/>
              <a:gd name="connsiteY3" fmla="*/ 4250 h 10354"/>
              <a:gd name="connsiteX4" fmla="*/ 4846 w 10262"/>
              <a:gd name="connsiteY4" fmla="*/ 5449 h 10354"/>
              <a:gd name="connsiteX5" fmla="*/ 3598 w 10262"/>
              <a:gd name="connsiteY5" fmla="*/ 6244 h 10354"/>
              <a:gd name="connsiteX6" fmla="*/ 804 w 10262"/>
              <a:gd name="connsiteY6" fmla="*/ 6605 h 10354"/>
              <a:gd name="connsiteX7" fmla="*/ 55 w 10262"/>
              <a:gd name="connsiteY7" fmla="*/ 8592 h 10354"/>
              <a:gd name="connsiteX8" fmla="*/ 2332 w 10262"/>
              <a:gd name="connsiteY8" fmla="*/ 10354 h 10354"/>
              <a:gd name="connsiteX9" fmla="*/ 2652 w 10262"/>
              <a:gd name="connsiteY9" fmla="*/ 9452 h 10354"/>
              <a:gd name="connsiteX10" fmla="*/ 1181 w 10262"/>
              <a:gd name="connsiteY10" fmla="*/ 8549 h 10354"/>
              <a:gd name="connsiteX11" fmla="*/ 1346 w 10262"/>
              <a:gd name="connsiteY11" fmla="*/ 7778 h 10354"/>
              <a:gd name="connsiteX12" fmla="*/ 3139 w 10262"/>
              <a:gd name="connsiteY12" fmla="*/ 8401 h 10354"/>
              <a:gd name="connsiteX13" fmla="*/ 4153 w 10262"/>
              <a:gd name="connsiteY13" fmla="*/ 8573 h 10354"/>
              <a:gd name="connsiteX14" fmla="*/ 6741 w 10262"/>
              <a:gd name="connsiteY14" fmla="*/ 8351 h 10354"/>
              <a:gd name="connsiteX15" fmla="*/ 9906 w 10262"/>
              <a:gd name="connsiteY15" fmla="*/ 6699 h 10354"/>
              <a:gd name="connsiteX16" fmla="*/ 9722 w 10262"/>
              <a:gd name="connsiteY16" fmla="*/ 2759 h 10354"/>
              <a:gd name="connsiteX17" fmla="*/ 6489 w 10262"/>
              <a:gd name="connsiteY17" fmla="*/ 1943 h 10354"/>
              <a:gd name="connsiteX18" fmla="*/ 5345 w 10262"/>
              <a:gd name="connsiteY18" fmla="*/ 2483 h 10354"/>
              <a:gd name="connsiteX19" fmla="*/ 4537 w 10262"/>
              <a:gd name="connsiteY19" fmla="*/ 2289 h 10354"/>
              <a:gd name="connsiteX20" fmla="*/ 3617 w 10262"/>
              <a:gd name="connsiteY20" fmla="*/ 0 h 10354"/>
              <a:gd name="connsiteX0" fmla="*/ 3617 w 10262"/>
              <a:gd name="connsiteY0" fmla="*/ 0 h 10354"/>
              <a:gd name="connsiteX1" fmla="*/ 2574 w 10262"/>
              <a:gd name="connsiteY1" fmla="*/ 34 h 10354"/>
              <a:gd name="connsiteX2" fmla="*/ 3688 w 10262"/>
              <a:gd name="connsiteY2" fmla="*/ 2969 h 10354"/>
              <a:gd name="connsiteX3" fmla="*/ 4993 w 10262"/>
              <a:gd name="connsiteY3" fmla="*/ 4250 h 10354"/>
              <a:gd name="connsiteX4" fmla="*/ 4846 w 10262"/>
              <a:gd name="connsiteY4" fmla="*/ 5449 h 10354"/>
              <a:gd name="connsiteX5" fmla="*/ 3598 w 10262"/>
              <a:gd name="connsiteY5" fmla="*/ 6244 h 10354"/>
              <a:gd name="connsiteX6" fmla="*/ 804 w 10262"/>
              <a:gd name="connsiteY6" fmla="*/ 6605 h 10354"/>
              <a:gd name="connsiteX7" fmla="*/ 55 w 10262"/>
              <a:gd name="connsiteY7" fmla="*/ 8592 h 10354"/>
              <a:gd name="connsiteX8" fmla="*/ 2332 w 10262"/>
              <a:gd name="connsiteY8" fmla="*/ 10354 h 10354"/>
              <a:gd name="connsiteX9" fmla="*/ 2652 w 10262"/>
              <a:gd name="connsiteY9" fmla="*/ 9452 h 10354"/>
              <a:gd name="connsiteX10" fmla="*/ 1181 w 10262"/>
              <a:gd name="connsiteY10" fmla="*/ 8549 h 10354"/>
              <a:gd name="connsiteX11" fmla="*/ 1346 w 10262"/>
              <a:gd name="connsiteY11" fmla="*/ 7778 h 10354"/>
              <a:gd name="connsiteX12" fmla="*/ 3139 w 10262"/>
              <a:gd name="connsiteY12" fmla="*/ 8401 h 10354"/>
              <a:gd name="connsiteX13" fmla="*/ 4153 w 10262"/>
              <a:gd name="connsiteY13" fmla="*/ 8573 h 10354"/>
              <a:gd name="connsiteX14" fmla="*/ 6741 w 10262"/>
              <a:gd name="connsiteY14" fmla="*/ 8351 h 10354"/>
              <a:gd name="connsiteX15" fmla="*/ 9906 w 10262"/>
              <a:gd name="connsiteY15" fmla="*/ 6699 h 10354"/>
              <a:gd name="connsiteX16" fmla="*/ 9722 w 10262"/>
              <a:gd name="connsiteY16" fmla="*/ 2759 h 10354"/>
              <a:gd name="connsiteX17" fmla="*/ 6489 w 10262"/>
              <a:gd name="connsiteY17" fmla="*/ 1943 h 10354"/>
              <a:gd name="connsiteX18" fmla="*/ 5345 w 10262"/>
              <a:gd name="connsiteY18" fmla="*/ 2483 h 10354"/>
              <a:gd name="connsiteX19" fmla="*/ 4537 w 10262"/>
              <a:gd name="connsiteY19" fmla="*/ 2289 h 10354"/>
              <a:gd name="connsiteX20" fmla="*/ 3617 w 10262"/>
              <a:gd name="connsiteY20" fmla="*/ 0 h 10354"/>
              <a:gd name="connsiteX0" fmla="*/ 3617 w 10262"/>
              <a:gd name="connsiteY0" fmla="*/ 0 h 10354"/>
              <a:gd name="connsiteX1" fmla="*/ 2574 w 10262"/>
              <a:gd name="connsiteY1" fmla="*/ 34 h 10354"/>
              <a:gd name="connsiteX2" fmla="*/ 3688 w 10262"/>
              <a:gd name="connsiteY2" fmla="*/ 2969 h 10354"/>
              <a:gd name="connsiteX3" fmla="*/ 4993 w 10262"/>
              <a:gd name="connsiteY3" fmla="*/ 4250 h 10354"/>
              <a:gd name="connsiteX4" fmla="*/ 4846 w 10262"/>
              <a:gd name="connsiteY4" fmla="*/ 5449 h 10354"/>
              <a:gd name="connsiteX5" fmla="*/ 3598 w 10262"/>
              <a:gd name="connsiteY5" fmla="*/ 6244 h 10354"/>
              <a:gd name="connsiteX6" fmla="*/ 804 w 10262"/>
              <a:gd name="connsiteY6" fmla="*/ 6605 h 10354"/>
              <a:gd name="connsiteX7" fmla="*/ 55 w 10262"/>
              <a:gd name="connsiteY7" fmla="*/ 8592 h 10354"/>
              <a:gd name="connsiteX8" fmla="*/ 2332 w 10262"/>
              <a:gd name="connsiteY8" fmla="*/ 10354 h 10354"/>
              <a:gd name="connsiteX9" fmla="*/ 2652 w 10262"/>
              <a:gd name="connsiteY9" fmla="*/ 9452 h 10354"/>
              <a:gd name="connsiteX10" fmla="*/ 1181 w 10262"/>
              <a:gd name="connsiteY10" fmla="*/ 8549 h 10354"/>
              <a:gd name="connsiteX11" fmla="*/ 1346 w 10262"/>
              <a:gd name="connsiteY11" fmla="*/ 7778 h 10354"/>
              <a:gd name="connsiteX12" fmla="*/ 3139 w 10262"/>
              <a:gd name="connsiteY12" fmla="*/ 8401 h 10354"/>
              <a:gd name="connsiteX13" fmla="*/ 4153 w 10262"/>
              <a:gd name="connsiteY13" fmla="*/ 8573 h 10354"/>
              <a:gd name="connsiteX14" fmla="*/ 6741 w 10262"/>
              <a:gd name="connsiteY14" fmla="*/ 8351 h 10354"/>
              <a:gd name="connsiteX15" fmla="*/ 9906 w 10262"/>
              <a:gd name="connsiteY15" fmla="*/ 6699 h 10354"/>
              <a:gd name="connsiteX16" fmla="*/ 9722 w 10262"/>
              <a:gd name="connsiteY16" fmla="*/ 2759 h 10354"/>
              <a:gd name="connsiteX17" fmla="*/ 6489 w 10262"/>
              <a:gd name="connsiteY17" fmla="*/ 1943 h 10354"/>
              <a:gd name="connsiteX18" fmla="*/ 5345 w 10262"/>
              <a:gd name="connsiteY18" fmla="*/ 2483 h 10354"/>
              <a:gd name="connsiteX19" fmla="*/ 4537 w 10262"/>
              <a:gd name="connsiteY19" fmla="*/ 2289 h 10354"/>
              <a:gd name="connsiteX20" fmla="*/ 3617 w 10262"/>
              <a:gd name="connsiteY20" fmla="*/ 0 h 10354"/>
              <a:gd name="connsiteX0" fmla="*/ 3617 w 10262"/>
              <a:gd name="connsiteY0" fmla="*/ 0 h 10354"/>
              <a:gd name="connsiteX1" fmla="*/ 2574 w 10262"/>
              <a:gd name="connsiteY1" fmla="*/ 34 h 10354"/>
              <a:gd name="connsiteX2" fmla="*/ 3688 w 10262"/>
              <a:gd name="connsiteY2" fmla="*/ 2969 h 10354"/>
              <a:gd name="connsiteX3" fmla="*/ 4993 w 10262"/>
              <a:gd name="connsiteY3" fmla="*/ 4250 h 10354"/>
              <a:gd name="connsiteX4" fmla="*/ 4846 w 10262"/>
              <a:gd name="connsiteY4" fmla="*/ 5449 h 10354"/>
              <a:gd name="connsiteX5" fmla="*/ 3598 w 10262"/>
              <a:gd name="connsiteY5" fmla="*/ 6244 h 10354"/>
              <a:gd name="connsiteX6" fmla="*/ 804 w 10262"/>
              <a:gd name="connsiteY6" fmla="*/ 6605 h 10354"/>
              <a:gd name="connsiteX7" fmla="*/ 55 w 10262"/>
              <a:gd name="connsiteY7" fmla="*/ 8592 h 10354"/>
              <a:gd name="connsiteX8" fmla="*/ 2332 w 10262"/>
              <a:gd name="connsiteY8" fmla="*/ 10354 h 10354"/>
              <a:gd name="connsiteX9" fmla="*/ 2652 w 10262"/>
              <a:gd name="connsiteY9" fmla="*/ 9452 h 10354"/>
              <a:gd name="connsiteX10" fmla="*/ 1181 w 10262"/>
              <a:gd name="connsiteY10" fmla="*/ 8549 h 10354"/>
              <a:gd name="connsiteX11" fmla="*/ 1346 w 10262"/>
              <a:gd name="connsiteY11" fmla="*/ 7778 h 10354"/>
              <a:gd name="connsiteX12" fmla="*/ 3139 w 10262"/>
              <a:gd name="connsiteY12" fmla="*/ 8401 h 10354"/>
              <a:gd name="connsiteX13" fmla="*/ 4153 w 10262"/>
              <a:gd name="connsiteY13" fmla="*/ 8573 h 10354"/>
              <a:gd name="connsiteX14" fmla="*/ 6741 w 10262"/>
              <a:gd name="connsiteY14" fmla="*/ 8351 h 10354"/>
              <a:gd name="connsiteX15" fmla="*/ 9906 w 10262"/>
              <a:gd name="connsiteY15" fmla="*/ 6699 h 10354"/>
              <a:gd name="connsiteX16" fmla="*/ 9722 w 10262"/>
              <a:gd name="connsiteY16" fmla="*/ 2759 h 10354"/>
              <a:gd name="connsiteX17" fmla="*/ 6489 w 10262"/>
              <a:gd name="connsiteY17" fmla="*/ 1943 h 10354"/>
              <a:gd name="connsiteX18" fmla="*/ 5345 w 10262"/>
              <a:gd name="connsiteY18" fmla="*/ 2483 h 10354"/>
              <a:gd name="connsiteX19" fmla="*/ 4537 w 10262"/>
              <a:gd name="connsiteY19" fmla="*/ 2289 h 10354"/>
              <a:gd name="connsiteX20" fmla="*/ 3617 w 10262"/>
              <a:gd name="connsiteY20" fmla="*/ 0 h 10354"/>
              <a:gd name="connsiteX0" fmla="*/ 3617 w 10262"/>
              <a:gd name="connsiteY0" fmla="*/ 0 h 10354"/>
              <a:gd name="connsiteX1" fmla="*/ 2574 w 10262"/>
              <a:gd name="connsiteY1" fmla="*/ 34 h 10354"/>
              <a:gd name="connsiteX2" fmla="*/ 2709 w 10262"/>
              <a:gd name="connsiteY2" fmla="*/ 1768 h 10354"/>
              <a:gd name="connsiteX3" fmla="*/ 3688 w 10262"/>
              <a:gd name="connsiteY3" fmla="*/ 2969 h 10354"/>
              <a:gd name="connsiteX4" fmla="*/ 4993 w 10262"/>
              <a:gd name="connsiteY4" fmla="*/ 4250 h 10354"/>
              <a:gd name="connsiteX5" fmla="*/ 4846 w 10262"/>
              <a:gd name="connsiteY5" fmla="*/ 5449 h 10354"/>
              <a:gd name="connsiteX6" fmla="*/ 3598 w 10262"/>
              <a:gd name="connsiteY6" fmla="*/ 6244 h 10354"/>
              <a:gd name="connsiteX7" fmla="*/ 804 w 10262"/>
              <a:gd name="connsiteY7" fmla="*/ 6605 h 10354"/>
              <a:gd name="connsiteX8" fmla="*/ 55 w 10262"/>
              <a:gd name="connsiteY8" fmla="*/ 8592 h 10354"/>
              <a:gd name="connsiteX9" fmla="*/ 2332 w 10262"/>
              <a:gd name="connsiteY9" fmla="*/ 10354 h 10354"/>
              <a:gd name="connsiteX10" fmla="*/ 2652 w 10262"/>
              <a:gd name="connsiteY10" fmla="*/ 9452 h 10354"/>
              <a:gd name="connsiteX11" fmla="*/ 1181 w 10262"/>
              <a:gd name="connsiteY11" fmla="*/ 8549 h 10354"/>
              <a:gd name="connsiteX12" fmla="*/ 1346 w 10262"/>
              <a:gd name="connsiteY12" fmla="*/ 7778 h 10354"/>
              <a:gd name="connsiteX13" fmla="*/ 3139 w 10262"/>
              <a:gd name="connsiteY13" fmla="*/ 8401 h 10354"/>
              <a:gd name="connsiteX14" fmla="*/ 4153 w 10262"/>
              <a:gd name="connsiteY14" fmla="*/ 8573 h 10354"/>
              <a:gd name="connsiteX15" fmla="*/ 6741 w 10262"/>
              <a:gd name="connsiteY15" fmla="*/ 8351 h 10354"/>
              <a:gd name="connsiteX16" fmla="*/ 9906 w 10262"/>
              <a:gd name="connsiteY16" fmla="*/ 6699 h 10354"/>
              <a:gd name="connsiteX17" fmla="*/ 9722 w 10262"/>
              <a:gd name="connsiteY17" fmla="*/ 2759 h 10354"/>
              <a:gd name="connsiteX18" fmla="*/ 6489 w 10262"/>
              <a:gd name="connsiteY18" fmla="*/ 1943 h 10354"/>
              <a:gd name="connsiteX19" fmla="*/ 5345 w 10262"/>
              <a:gd name="connsiteY19" fmla="*/ 2483 h 10354"/>
              <a:gd name="connsiteX20" fmla="*/ 4537 w 10262"/>
              <a:gd name="connsiteY20" fmla="*/ 2289 h 10354"/>
              <a:gd name="connsiteX21" fmla="*/ 3617 w 10262"/>
              <a:gd name="connsiteY21" fmla="*/ 0 h 10354"/>
              <a:gd name="connsiteX0" fmla="*/ 3617 w 10262"/>
              <a:gd name="connsiteY0" fmla="*/ 0 h 10354"/>
              <a:gd name="connsiteX1" fmla="*/ 2574 w 10262"/>
              <a:gd name="connsiteY1" fmla="*/ 34 h 10354"/>
              <a:gd name="connsiteX2" fmla="*/ 2709 w 10262"/>
              <a:gd name="connsiteY2" fmla="*/ 1768 h 10354"/>
              <a:gd name="connsiteX3" fmla="*/ 3688 w 10262"/>
              <a:gd name="connsiteY3" fmla="*/ 2969 h 10354"/>
              <a:gd name="connsiteX4" fmla="*/ 4993 w 10262"/>
              <a:gd name="connsiteY4" fmla="*/ 4250 h 10354"/>
              <a:gd name="connsiteX5" fmla="*/ 4846 w 10262"/>
              <a:gd name="connsiteY5" fmla="*/ 5449 h 10354"/>
              <a:gd name="connsiteX6" fmla="*/ 3598 w 10262"/>
              <a:gd name="connsiteY6" fmla="*/ 6244 h 10354"/>
              <a:gd name="connsiteX7" fmla="*/ 804 w 10262"/>
              <a:gd name="connsiteY7" fmla="*/ 6605 h 10354"/>
              <a:gd name="connsiteX8" fmla="*/ 55 w 10262"/>
              <a:gd name="connsiteY8" fmla="*/ 8592 h 10354"/>
              <a:gd name="connsiteX9" fmla="*/ 2332 w 10262"/>
              <a:gd name="connsiteY9" fmla="*/ 10354 h 10354"/>
              <a:gd name="connsiteX10" fmla="*/ 2652 w 10262"/>
              <a:gd name="connsiteY10" fmla="*/ 9452 h 10354"/>
              <a:gd name="connsiteX11" fmla="*/ 1181 w 10262"/>
              <a:gd name="connsiteY11" fmla="*/ 8549 h 10354"/>
              <a:gd name="connsiteX12" fmla="*/ 1346 w 10262"/>
              <a:gd name="connsiteY12" fmla="*/ 7778 h 10354"/>
              <a:gd name="connsiteX13" fmla="*/ 3139 w 10262"/>
              <a:gd name="connsiteY13" fmla="*/ 8401 h 10354"/>
              <a:gd name="connsiteX14" fmla="*/ 4153 w 10262"/>
              <a:gd name="connsiteY14" fmla="*/ 8573 h 10354"/>
              <a:gd name="connsiteX15" fmla="*/ 6741 w 10262"/>
              <a:gd name="connsiteY15" fmla="*/ 8351 h 10354"/>
              <a:gd name="connsiteX16" fmla="*/ 9906 w 10262"/>
              <a:gd name="connsiteY16" fmla="*/ 6699 h 10354"/>
              <a:gd name="connsiteX17" fmla="*/ 9722 w 10262"/>
              <a:gd name="connsiteY17" fmla="*/ 2759 h 10354"/>
              <a:gd name="connsiteX18" fmla="*/ 6489 w 10262"/>
              <a:gd name="connsiteY18" fmla="*/ 1943 h 10354"/>
              <a:gd name="connsiteX19" fmla="*/ 5345 w 10262"/>
              <a:gd name="connsiteY19" fmla="*/ 2483 h 10354"/>
              <a:gd name="connsiteX20" fmla="*/ 4537 w 10262"/>
              <a:gd name="connsiteY20" fmla="*/ 2289 h 10354"/>
              <a:gd name="connsiteX21" fmla="*/ 3736 w 10262"/>
              <a:gd name="connsiteY21" fmla="*/ 1516 h 10354"/>
              <a:gd name="connsiteX22" fmla="*/ 3617 w 10262"/>
              <a:gd name="connsiteY22" fmla="*/ 0 h 10354"/>
              <a:gd name="connsiteX0" fmla="*/ 3529 w 10262"/>
              <a:gd name="connsiteY0" fmla="*/ 215 h 10320"/>
              <a:gd name="connsiteX1" fmla="*/ 2574 w 10262"/>
              <a:gd name="connsiteY1" fmla="*/ 0 h 10320"/>
              <a:gd name="connsiteX2" fmla="*/ 2709 w 10262"/>
              <a:gd name="connsiteY2" fmla="*/ 1734 h 10320"/>
              <a:gd name="connsiteX3" fmla="*/ 3688 w 10262"/>
              <a:gd name="connsiteY3" fmla="*/ 2935 h 10320"/>
              <a:gd name="connsiteX4" fmla="*/ 4993 w 10262"/>
              <a:gd name="connsiteY4" fmla="*/ 4216 h 10320"/>
              <a:gd name="connsiteX5" fmla="*/ 4846 w 10262"/>
              <a:gd name="connsiteY5" fmla="*/ 5415 h 10320"/>
              <a:gd name="connsiteX6" fmla="*/ 3598 w 10262"/>
              <a:gd name="connsiteY6" fmla="*/ 6210 h 10320"/>
              <a:gd name="connsiteX7" fmla="*/ 804 w 10262"/>
              <a:gd name="connsiteY7" fmla="*/ 6571 h 10320"/>
              <a:gd name="connsiteX8" fmla="*/ 55 w 10262"/>
              <a:gd name="connsiteY8" fmla="*/ 8558 h 10320"/>
              <a:gd name="connsiteX9" fmla="*/ 2332 w 10262"/>
              <a:gd name="connsiteY9" fmla="*/ 10320 h 10320"/>
              <a:gd name="connsiteX10" fmla="*/ 2652 w 10262"/>
              <a:gd name="connsiteY10" fmla="*/ 9418 h 10320"/>
              <a:gd name="connsiteX11" fmla="*/ 1181 w 10262"/>
              <a:gd name="connsiteY11" fmla="*/ 8515 h 10320"/>
              <a:gd name="connsiteX12" fmla="*/ 1346 w 10262"/>
              <a:gd name="connsiteY12" fmla="*/ 7744 h 10320"/>
              <a:gd name="connsiteX13" fmla="*/ 3139 w 10262"/>
              <a:gd name="connsiteY13" fmla="*/ 8367 h 10320"/>
              <a:gd name="connsiteX14" fmla="*/ 4153 w 10262"/>
              <a:gd name="connsiteY14" fmla="*/ 8539 h 10320"/>
              <a:gd name="connsiteX15" fmla="*/ 6741 w 10262"/>
              <a:gd name="connsiteY15" fmla="*/ 8317 h 10320"/>
              <a:gd name="connsiteX16" fmla="*/ 9906 w 10262"/>
              <a:gd name="connsiteY16" fmla="*/ 6665 h 10320"/>
              <a:gd name="connsiteX17" fmla="*/ 9722 w 10262"/>
              <a:gd name="connsiteY17" fmla="*/ 2725 h 10320"/>
              <a:gd name="connsiteX18" fmla="*/ 6489 w 10262"/>
              <a:gd name="connsiteY18" fmla="*/ 1909 h 10320"/>
              <a:gd name="connsiteX19" fmla="*/ 5345 w 10262"/>
              <a:gd name="connsiteY19" fmla="*/ 2449 h 10320"/>
              <a:gd name="connsiteX20" fmla="*/ 4537 w 10262"/>
              <a:gd name="connsiteY20" fmla="*/ 2255 h 10320"/>
              <a:gd name="connsiteX21" fmla="*/ 3736 w 10262"/>
              <a:gd name="connsiteY21" fmla="*/ 1482 h 10320"/>
              <a:gd name="connsiteX22" fmla="*/ 3529 w 10262"/>
              <a:gd name="connsiteY22" fmla="*/ 215 h 10320"/>
              <a:gd name="connsiteX0" fmla="*/ 3529 w 10262"/>
              <a:gd name="connsiteY0" fmla="*/ 0 h 10105"/>
              <a:gd name="connsiteX1" fmla="*/ 2603 w 10262"/>
              <a:gd name="connsiteY1" fmla="*/ 276 h 10105"/>
              <a:gd name="connsiteX2" fmla="*/ 2709 w 10262"/>
              <a:gd name="connsiteY2" fmla="*/ 1519 h 10105"/>
              <a:gd name="connsiteX3" fmla="*/ 3688 w 10262"/>
              <a:gd name="connsiteY3" fmla="*/ 2720 h 10105"/>
              <a:gd name="connsiteX4" fmla="*/ 4993 w 10262"/>
              <a:gd name="connsiteY4" fmla="*/ 4001 h 10105"/>
              <a:gd name="connsiteX5" fmla="*/ 4846 w 10262"/>
              <a:gd name="connsiteY5" fmla="*/ 5200 h 10105"/>
              <a:gd name="connsiteX6" fmla="*/ 3598 w 10262"/>
              <a:gd name="connsiteY6" fmla="*/ 5995 h 10105"/>
              <a:gd name="connsiteX7" fmla="*/ 804 w 10262"/>
              <a:gd name="connsiteY7" fmla="*/ 6356 h 10105"/>
              <a:gd name="connsiteX8" fmla="*/ 55 w 10262"/>
              <a:gd name="connsiteY8" fmla="*/ 8343 h 10105"/>
              <a:gd name="connsiteX9" fmla="*/ 2332 w 10262"/>
              <a:gd name="connsiteY9" fmla="*/ 10105 h 10105"/>
              <a:gd name="connsiteX10" fmla="*/ 2652 w 10262"/>
              <a:gd name="connsiteY10" fmla="*/ 9203 h 10105"/>
              <a:gd name="connsiteX11" fmla="*/ 1181 w 10262"/>
              <a:gd name="connsiteY11" fmla="*/ 8300 h 10105"/>
              <a:gd name="connsiteX12" fmla="*/ 1346 w 10262"/>
              <a:gd name="connsiteY12" fmla="*/ 7529 h 10105"/>
              <a:gd name="connsiteX13" fmla="*/ 3139 w 10262"/>
              <a:gd name="connsiteY13" fmla="*/ 8152 h 10105"/>
              <a:gd name="connsiteX14" fmla="*/ 4153 w 10262"/>
              <a:gd name="connsiteY14" fmla="*/ 8324 h 10105"/>
              <a:gd name="connsiteX15" fmla="*/ 6741 w 10262"/>
              <a:gd name="connsiteY15" fmla="*/ 8102 h 10105"/>
              <a:gd name="connsiteX16" fmla="*/ 9906 w 10262"/>
              <a:gd name="connsiteY16" fmla="*/ 6450 h 10105"/>
              <a:gd name="connsiteX17" fmla="*/ 9722 w 10262"/>
              <a:gd name="connsiteY17" fmla="*/ 2510 h 10105"/>
              <a:gd name="connsiteX18" fmla="*/ 6489 w 10262"/>
              <a:gd name="connsiteY18" fmla="*/ 1694 h 10105"/>
              <a:gd name="connsiteX19" fmla="*/ 5345 w 10262"/>
              <a:gd name="connsiteY19" fmla="*/ 2234 h 10105"/>
              <a:gd name="connsiteX20" fmla="*/ 4537 w 10262"/>
              <a:gd name="connsiteY20" fmla="*/ 2040 h 10105"/>
              <a:gd name="connsiteX21" fmla="*/ 3736 w 10262"/>
              <a:gd name="connsiteY21" fmla="*/ 1267 h 10105"/>
              <a:gd name="connsiteX22" fmla="*/ 3529 w 10262"/>
              <a:gd name="connsiteY22" fmla="*/ 0 h 10105"/>
              <a:gd name="connsiteX0" fmla="*/ 3529 w 10262"/>
              <a:gd name="connsiteY0" fmla="*/ 0 h 10105"/>
              <a:gd name="connsiteX1" fmla="*/ 2469 w 10262"/>
              <a:gd name="connsiteY1" fmla="*/ 84 h 10105"/>
              <a:gd name="connsiteX2" fmla="*/ 2709 w 10262"/>
              <a:gd name="connsiteY2" fmla="*/ 1519 h 10105"/>
              <a:gd name="connsiteX3" fmla="*/ 3688 w 10262"/>
              <a:gd name="connsiteY3" fmla="*/ 2720 h 10105"/>
              <a:gd name="connsiteX4" fmla="*/ 4993 w 10262"/>
              <a:gd name="connsiteY4" fmla="*/ 4001 h 10105"/>
              <a:gd name="connsiteX5" fmla="*/ 4846 w 10262"/>
              <a:gd name="connsiteY5" fmla="*/ 5200 h 10105"/>
              <a:gd name="connsiteX6" fmla="*/ 3598 w 10262"/>
              <a:gd name="connsiteY6" fmla="*/ 5995 h 10105"/>
              <a:gd name="connsiteX7" fmla="*/ 804 w 10262"/>
              <a:gd name="connsiteY7" fmla="*/ 6356 h 10105"/>
              <a:gd name="connsiteX8" fmla="*/ 55 w 10262"/>
              <a:gd name="connsiteY8" fmla="*/ 8343 h 10105"/>
              <a:gd name="connsiteX9" fmla="*/ 2332 w 10262"/>
              <a:gd name="connsiteY9" fmla="*/ 10105 h 10105"/>
              <a:gd name="connsiteX10" fmla="*/ 2652 w 10262"/>
              <a:gd name="connsiteY10" fmla="*/ 9203 h 10105"/>
              <a:gd name="connsiteX11" fmla="*/ 1181 w 10262"/>
              <a:gd name="connsiteY11" fmla="*/ 8300 h 10105"/>
              <a:gd name="connsiteX12" fmla="*/ 1346 w 10262"/>
              <a:gd name="connsiteY12" fmla="*/ 7529 h 10105"/>
              <a:gd name="connsiteX13" fmla="*/ 3139 w 10262"/>
              <a:gd name="connsiteY13" fmla="*/ 8152 h 10105"/>
              <a:gd name="connsiteX14" fmla="*/ 4153 w 10262"/>
              <a:gd name="connsiteY14" fmla="*/ 8324 h 10105"/>
              <a:gd name="connsiteX15" fmla="*/ 6741 w 10262"/>
              <a:gd name="connsiteY15" fmla="*/ 8102 h 10105"/>
              <a:gd name="connsiteX16" fmla="*/ 9906 w 10262"/>
              <a:gd name="connsiteY16" fmla="*/ 6450 h 10105"/>
              <a:gd name="connsiteX17" fmla="*/ 9722 w 10262"/>
              <a:gd name="connsiteY17" fmla="*/ 2510 h 10105"/>
              <a:gd name="connsiteX18" fmla="*/ 6489 w 10262"/>
              <a:gd name="connsiteY18" fmla="*/ 1694 h 10105"/>
              <a:gd name="connsiteX19" fmla="*/ 5345 w 10262"/>
              <a:gd name="connsiteY19" fmla="*/ 2234 h 10105"/>
              <a:gd name="connsiteX20" fmla="*/ 4537 w 10262"/>
              <a:gd name="connsiteY20" fmla="*/ 2040 h 10105"/>
              <a:gd name="connsiteX21" fmla="*/ 3736 w 10262"/>
              <a:gd name="connsiteY21" fmla="*/ 1267 h 10105"/>
              <a:gd name="connsiteX22" fmla="*/ 3529 w 10262"/>
              <a:gd name="connsiteY22" fmla="*/ 0 h 10105"/>
              <a:gd name="connsiteX0" fmla="*/ 3308 w 10262"/>
              <a:gd name="connsiteY0" fmla="*/ 0 h 10047"/>
              <a:gd name="connsiteX1" fmla="*/ 2469 w 10262"/>
              <a:gd name="connsiteY1" fmla="*/ 26 h 10047"/>
              <a:gd name="connsiteX2" fmla="*/ 2709 w 10262"/>
              <a:gd name="connsiteY2" fmla="*/ 1461 h 10047"/>
              <a:gd name="connsiteX3" fmla="*/ 3688 w 10262"/>
              <a:gd name="connsiteY3" fmla="*/ 2662 h 10047"/>
              <a:gd name="connsiteX4" fmla="*/ 4993 w 10262"/>
              <a:gd name="connsiteY4" fmla="*/ 3943 h 10047"/>
              <a:gd name="connsiteX5" fmla="*/ 4846 w 10262"/>
              <a:gd name="connsiteY5" fmla="*/ 5142 h 10047"/>
              <a:gd name="connsiteX6" fmla="*/ 3598 w 10262"/>
              <a:gd name="connsiteY6" fmla="*/ 5937 h 10047"/>
              <a:gd name="connsiteX7" fmla="*/ 804 w 10262"/>
              <a:gd name="connsiteY7" fmla="*/ 6298 h 10047"/>
              <a:gd name="connsiteX8" fmla="*/ 55 w 10262"/>
              <a:gd name="connsiteY8" fmla="*/ 8285 h 10047"/>
              <a:gd name="connsiteX9" fmla="*/ 2332 w 10262"/>
              <a:gd name="connsiteY9" fmla="*/ 10047 h 10047"/>
              <a:gd name="connsiteX10" fmla="*/ 2652 w 10262"/>
              <a:gd name="connsiteY10" fmla="*/ 9145 h 10047"/>
              <a:gd name="connsiteX11" fmla="*/ 1181 w 10262"/>
              <a:gd name="connsiteY11" fmla="*/ 8242 h 10047"/>
              <a:gd name="connsiteX12" fmla="*/ 1346 w 10262"/>
              <a:gd name="connsiteY12" fmla="*/ 7471 h 10047"/>
              <a:gd name="connsiteX13" fmla="*/ 3139 w 10262"/>
              <a:gd name="connsiteY13" fmla="*/ 8094 h 10047"/>
              <a:gd name="connsiteX14" fmla="*/ 4153 w 10262"/>
              <a:gd name="connsiteY14" fmla="*/ 8266 h 10047"/>
              <a:gd name="connsiteX15" fmla="*/ 6741 w 10262"/>
              <a:gd name="connsiteY15" fmla="*/ 8044 h 10047"/>
              <a:gd name="connsiteX16" fmla="*/ 9906 w 10262"/>
              <a:gd name="connsiteY16" fmla="*/ 6392 h 10047"/>
              <a:gd name="connsiteX17" fmla="*/ 9722 w 10262"/>
              <a:gd name="connsiteY17" fmla="*/ 2452 h 10047"/>
              <a:gd name="connsiteX18" fmla="*/ 6489 w 10262"/>
              <a:gd name="connsiteY18" fmla="*/ 1636 h 10047"/>
              <a:gd name="connsiteX19" fmla="*/ 5345 w 10262"/>
              <a:gd name="connsiteY19" fmla="*/ 2176 h 10047"/>
              <a:gd name="connsiteX20" fmla="*/ 4537 w 10262"/>
              <a:gd name="connsiteY20" fmla="*/ 1982 h 10047"/>
              <a:gd name="connsiteX21" fmla="*/ 3736 w 10262"/>
              <a:gd name="connsiteY21" fmla="*/ 1209 h 10047"/>
              <a:gd name="connsiteX22" fmla="*/ 3308 w 10262"/>
              <a:gd name="connsiteY22" fmla="*/ 0 h 10047"/>
              <a:gd name="connsiteX0" fmla="*/ 3308 w 10262"/>
              <a:gd name="connsiteY0" fmla="*/ 0 h 10047"/>
              <a:gd name="connsiteX1" fmla="*/ 2469 w 10262"/>
              <a:gd name="connsiteY1" fmla="*/ 26 h 10047"/>
              <a:gd name="connsiteX2" fmla="*/ 2709 w 10262"/>
              <a:gd name="connsiteY2" fmla="*/ 1461 h 10047"/>
              <a:gd name="connsiteX3" fmla="*/ 3688 w 10262"/>
              <a:gd name="connsiteY3" fmla="*/ 2662 h 10047"/>
              <a:gd name="connsiteX4" fmla="*/ 4993 w 10262"/>
              <a:gd name="connsiteY4" fmla="*/ 3943 h 10047"/>
              <a:gd name="connsiteX5" fmla="*/ 4846 w 10262"/>
              <a:gd name="connsiteY5" fmla="*/ 5142 h 10047"/>
              <a:gd name="connsiteX6" fmla="*/ 3598 w 10262"/>
              <a:gd name="connsiteY6" fmla="*/ 5937 h 10047"/>
              <a:gd name="connsiteX7" fmla="*/ 804 w 10262"/>
              <a:gd name="connsiteY7" fmla="*/ 6298 h 10047"/>
              <a:gd name="connsiteX8" fmla="*/ 55 w 10262"/>
              <a:gd name="connsiteY8" fmla="*/ 8285 h 10047"/>
              <a:gd name="connsiteX9" fmla="*/ 2332 w 10262"/>
              <a:gd name="connsiteY9" fmla="*/ 10047 h 10047"/>
              <a:gd name="connsiteX10" fmla="*/ 2652 w 10262"/>
              <a:gd name="connsiteY10" fmla="*/ 9145 h 10047"/>
              <a:gd name="connsiteX11" fmla="*/ 1181 w 10262"/>
              <a:gd name="connsiteY11" fmla="*/ 8242 h 10047"/>
              <a:gd name="connsiteX12" fmla="*/ 1346 w 10262"/>
              <a:gd name="connsiteY12" fmla="*/ 7471 h 10047"/>
              <a:gd name="connsiteX13" fmla="*/ 3139 w 10262"/>
              <a:gd name="connsiteY13" fmla="*/ 8094 h 10047"/>
              <a:gd name="connsiteX14" fmla="*/ 4153 w 10262"/>
              <a:gd name="connsiteY14" fmla="*/ 8266 h 10047"/>
              <a:gd name="connsiteX15" fmla="*/ 6741 w 10262"/>
              <a:gd name="connsiteY15" fmla="*/ 8044 h 10047"/>
              <a:gd name="connsiteX16" fmla="*/ 9906 w 10262"/>
              <a:gd name="connsiteY16" fmla="*/ 6392 h 10047"/>
              <a:gd name="connsiteX17" fmla="*/ 9722 w 10262"/>
              <a:gd name="connsiteY17" fmla="*/ 2452 h 10047"/>
              <a:gd name="connsiteX18" fmla="*/ 6489 w 10262"/>
              <a:gd name="connsiteY18" fmla="*/ 1636 h 10047"/>
              <a:gd name="connsiteX19" fmla="*/ 5345 w 10262"/>
              <a:gd name="connsiteY19" fmla="*/ 2176 h 10047"/>
              <a:gd name="connsiteX20" fmla="*/ 4537 w 10262"/>
              <a:gd name="connsiteY20" fmla="*/ 1982 h 10047"/>
              <a:gd name="connsiteX21" fmla="*/ 3736 w 10262"/>
              <a:gd name="connsiteY21" fmla="*/ 1209 h 10047"/>
              <a:gd name="connsiteX22" fmla="*/ 3308 w 10262"/>
              <a:gd name="connsiteY22" fmla="*/ 0 h 10047"/>
              <a:gd name="connsiteX0" fmla="*/ 3308 w 10262"/>
              <a:gd name="connsiteY0" fmla="*/ 0 h 10047"/>
              <a:gd name="connsiteX1" fmla="*/ 2469 w 10262"/>
              <a:gd name="connsiteY1" fmla="*/ 26 h 10047"/>
              <a:gd name="connsiteX2" fmla="*/ 2709 w 10262"/>
              <a:gd name="connsiteY2" fmla="*/ 1461 h 10047"/>
              <a:gd name="connsiteX3" fmla="*/ 3688 w 10262"/>
              <a:gd name="connsiteY3" fmla="*/ 2662 h 10047"/>
              <a:gd name="connsiteX4" fmla="*/ 4993 w 10262"/>
              <a:gd name="connsiteY4" fmla="*/ 3943 h 10047"/>
              <a:gd name="connsiteX5" fmla="*/ 4846 w 10262"/>
              <a:gd name="connsiteY5" fmla="*/ 5142 h 10047"/>
              <a:gd name="connsiteX6" fmla="*/ 3598 w 10262"/>
              <a:gd name="connsiteY6" fmla="*/ 5937 h 10047"/>
              <a:gd name="connsiteX7" fmla="*/ 804 w 10262"/>
              <a:gd name="connsiteY7" fmla="*/ 6298 h 10047"/>
              <a:gd name="connsiteX8" fmla="*/ 55 w 10262"/>
              <a:gd name="connsiteY8" fmla="*/ 8285 h 10047"/>
              <a:gd name="connsiteX9" fmla="*/ 2332 w 10262"/>
              <a:gd name="connsiteY9" fmla="*/ 10047 h 10047"/>
              <a:gd name="connsiteX10" fmla="*/ 2652 w 10262"/>
              <a:gd name="connsiteY10" fmla="*/ 9145 h 10047"/>
              <a:gd name="connsiteX11" fmla="*/ 1181 w 10262"/>
              <a:gd name="connsiteY11" fmla="*/ 8242 h 10047"/>
              <a:gd name="connsiteX12" fmla="*/ 1346 w 10262"/>
              <a:gd name="connsiteY12" fmla="*/ 7471 h 10047"/>
              <a:gd name="connsiteX13" fmla="*/ 3139 w 10262"/>
              <a:gd name="connsiteY13" fmla="*/ 8094 h 10047"/>
              <a:gd name="connsiteX14" fmla="*/ 4153 w 10262"/>
              <a:gd name="connsiteY14" fmla="*/ 8266 h 10047"/>
              <a:gd name="connsiteX15" fmla="*/ 6741 w 10262"/>
              <a:gd name="connsiteY15" fmla="*/ 8044 h 10047"/>
              <a:gd name="connsiteX16" fmla="*/ 9906 w 10262"/>
              <a:gd name="connsiteY16" fmla="*/ 6392 h 10047"/>
              <a:gd name="connsiteX17" fmla="*/ 9722 w 10262"/>
              <a:gd name="connsiteY17" fmla="*/ 2452 h 10047"/>
              <a:gd name="connsiteX18" fmla="*/ 6489 w 10262"/>
              <a:gd name="connsiteY18" fmla="*/ 1636 h 10047"/>
              <a:gd name="connsiteX19" fmla="*/ 5345 w 10262"/>
              <a:gd name="connsiteY19" fmla="*/ 2176 h 10047"/>
              <a:gd name="connsiteX20" fmla="*/ 4537 w 10262"/>
              <a:gd name="connsiteY20" fmla="*/ 1982 h 10047"/>
              <a:gd name="connsiteX21" fmla="*/ 3736 w 10262"/>
              <a:gd name="connsiteY21" fmla="*/ 1209 h 10047"/>
              <a:gd name="connsiteX22" fmla="*/ 3308 w 10262"/>
              <a:gd name="connsiteY22" fmla="*/ 0 h 10047"/>
              <a:gd name="connsiteX0" fmla="*/ 3308 w 10262"/>
              <a:gd name="connsiteY0" fmla="*/ 0 h 10047"/>
              <a:gd name="connsiteX1" fmla="*/ 2469 w 10262"/>
              <a:gd name="connsiteY1" fmla="*/ 26 h 10047"/>
              <a:gd name="connsiteX2" fmla="*/ 2709 w 10262"/>
              <a:gd name="connsiteY2" fmla="*/ 1461 h 10047"/>
              <a:gd name="connsiteX3" fmla="*/ 3688 w 10262"/>
              <a:gd name="connsiteY3" fmla="*/ 2662 h 10047"/>
              <a:gd name="connsiteX4" fmla="*/ 4993 w 10262"/>
              <a:gd name="connsiteY4" fmla="*/ 3943 h 10047"/>
              <a:gd name="connsiteX5" fmla="*/ 4846 w 10262"/>
              <a:gd name="connsiteY5" fmla="*/ 5142 h 10047"/>
              <a:gd name="connsiteX6" fmla="*/ 3598 w 10262"/>
              <a:gd name="connsiteY6" fmla="*/ 5937 h 10047"/>
              <a:gd name="connsiteX7" fmla="*/ 804 w 10262"/>
              <a:gd name="connsiteY7" fmla="*/ 6298 h 10047"/>
              <a:gd name="connsiteX8" fmla="*/ 55 w 10262"/>
              <a:gd name="connsiteY8" fmla="*/ 8285 h 10047"/>
              <a:gd name="connsiteX9" fmla="*/ 2332 w 10262"/>
              <a:gd name="connsiteY9" fmla="*/ 10047 h 10047"/>
              <a:gd name="connsiteX10" fmla="*/ 2652 w 10262"/>
              <a:gd name="connsiteY10" fmla="*/ 9145 h 10047"/>
              <a:gd name="connsiteX11" fmla="*/ 1181 w 10262"/>
              <a:gd name="connsiteY11" fmla="*/ 8242 h 10047"/>
              <a:gd name="connsiteX12" fmla="*/ 1346 w 10262"/>
              <a:gd name="connsiteY12" fmla="*/ 7471 h 10047"/>
              <a:gd name="connsiteX13" fmla="*/ 3139 w 10262"/>
              <a:gd name="connsiteY13" fmla="*/ 8094 h 10047"/>
              <a:gd name="connsiteX14" fmla="*/ 4153 w 10262"/>
              <a:gd name="connsiteY14" fmla="*/ 8266 h 10047"/>
              <a:gd name="connsiteX15" fmla="*/ 6741 w 10262"/>
              <a:gd name="connsiteY15" fmla="*/ 8044 h 10047"/>
              <a:gd name="connsiteX16" fmla="*/ 9906 w 10262"/>
              <a:gd name="connsiteY16" fmla="*/ 6392 h 10047"/>
              <a:gd name="connsiteX17" fmla="*/ 9722 w 10262"/>
              <a:gd name="connsiteY17" fmla="*/ 2452 h 10047"/>
              <a:gd name="connsiteX18" fmla="*/ 6489 w 10262"/>
              <a:gd name="connsiteY18" fmla="*/ 1636 h 10047"/>
              <a:gd name="connsiteX19" fmla="*/ 5345 w 10262"/>
              <a:gd name="connsiteY19" fmla="*/ 2176 h 10047"/>
              <a:gd name="connsiteX20" fmla="*/ 4537 w 10262"/>
              <a:gd name="connsiteY20" fmla="*/ 1982 h 10047"/>
              <a:gd name="connsiteX21" fmla="*/ 3736 w 10262"/>
              <a:gd name="connsiteY21" fmla="*/ 1209 h 10047"/>
              <a:gd name="connsiteX22" fmla="*/ 3308 w 10262"/>
              <a:gd name="connsiteY22" fmla="*/ 0 h 10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0262" h="10047">
                <a:moveTo>
                  <a:pt x="3308" y="0"/>
                </a:moveTo>
                <a:lnTo>
                  <a:pt x="2469" y="26"/>
                </a:lnTo>
                <a:cubicBezTo>
                  <a:pt x="2375" y="316"/>
                  <a:pt x="2523" y="972"/>
                  <a:pt x="2709" y="1461"/>
                </a:cubicBezTo>
                <a:cubicBezTo>
                  <a:pt x="2895" y="1950"/>
                  <a:pt x="3365" y="2243"/>
                  <a:pt x="3688" y="2662"/>
                </a:cubicBezTo>
                <a:cubicBezTo>
                  <a:pt x="4487" y="3375"/>
                  <a:pt x="4763" y="3122"/>
                  <a:pt x="4993" y="3943"/>
                </a:cubicBezTo>
                <a:cubicBezTo>
                  <a:pt x="5117" y="4395"/>
                  <a:pt x="5062" y="4859"/>
                  <a:pt x="4846" y="5142"/>
                </a:cubicBezTo>
                <a:cubicBezTo>
                  <a:pt x="4631" y="5425"/>
                  <a:pt x="4216" y="5839"/>
                  <a:pt x="3598" y="5937"/>
                </a:cubicBezTo>
                <a:cubicBezTo>
                  <a:pt x="2930" y="5963"/>
                  <a:pt x="1394" y="5907"/>
                  <a:pt x="804" y="6298"/>
                </a:cubicBezTo>
                <a:cubicBezTo>
                  <a:pt x="214" y="6689"/>
                  <a:pt x="-143" y="7466"/>
                  <a:pt x="55" y="8285"/>
                </a:cubicBezTo>
                <a:cubicBezTo>
                  <a:pt x="256" y="9127"/>
                  <a:pt x="1100" y="9625"/>
                  <a:pt x="2332" y="10047"/>
                </a:cubicBezTo>
                <a:lnTo>
                  <a:pt x="2652" y="9145"/>
                </a:lnTo>
                <a:cubicBezTo>
                  <a:pt x="2652" y="9145"/>
                  <a:pt x="1382" y="8910"/>
                  <a:pt x="1181" y="8242"/>
                </a:cubicBezTo>
                <a:cubicBezTo>
                  <a:pt x="1253" y="7679"/>
                  <a:pt x="1346" y="7901"/>
                  <a:pt x="1346" y="7471"/>
                </a:cubicBezTo>
                <a:cubicBezTo>
                  <a:pt x="1957" y="7017"/>
                  <a:pt x="2714" y="7998"/>
                  <a:pt x="3139" y="8094"/>
                </a:cubicBezTo>
                <a:cubicBezTo>
                  <a:pt x="3800" y="8163"/>
                  <a:pt x="3284" y="8114"/>
                  <a:pt x="4153" y="8266"/>
                </a:cubicBezTo>
                <a:cubicBezTo>
                  <a:pt x="5022" y="8417"/>
                  <a:pt x="5782" y="8356"/>
                  <a:pt x="6741" y="8044"/>
                </a:cubicBezTo>
                <a:cubicBezTo>
                  <a:pt x="7700" y="7732"/>
                  <a:pt x="9311" y="7285"/>
                  <a:pt x="9906" y="6392"/>
                </a:cubicBezTo>
                <a:cubicBezTo>
                  <a:pt x="10500" y="5501"/>
                  <a:pt x="10292" y="3245"/>
                  <a:pt x="9722" y="2452"/>
                </a:cubicBezTo>
                <a:cubicBezTo>
                  <a:pt x="9153" y="1659"/>
                  <a:pt x="7222" y="1372"/>
                  <a:pt x="6489" y="1636"/>
                </a:cubicBezTo>
                <a:cubicBezTo>
                  <a:pt x="5789" y="1899"/>
                  <a:pt x="6108" y="1726"/>
                  <a:pt x="5345" y="2176"/>
                </a:cubicBezTo>
                <a:cubicBezTo>
                  <a:pt x="4622" y="1965"/>
                  <a:pt x="5489" y="2223"/>
                  <a:pt x="4537" y="1982"/>
                </a:cubicBezTo>
                <a:cubicBezTo>
                  <a:pt x="4315" y="1786"/>
                  <a:pt x="3889" y="1590"/>
                  <a:pt x="3736" y="1209"/>
                </a:cubicBezTo>
                <a:cubicBezTo>
                  <a:pt x="3583" y="828"/>
                  <a:pt x="3547" y="213"/>
                  <a:pt x="3308" y="0"/>
                </a:cubicBezTo>
                <a:close/>
              </a:path>
            </a:pathLst>
          </a:custGeom>
          <a:solidFill>
            <a:srgbClr val="FACBD1"/>
          </a:solidFill>
          <a:ln w="444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pic>
        <p:nvPicPr>
          <p:cNvPr id="6" name="図 5" descr="島原半島マップポスター01(jp)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3186" y="1884481"/>
            <a:ext cx="2485488" cy="3176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529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1494" y="901425"/>
            <a:ext cx="7985650" cy="57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322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ja-JP" altLang="en-US" sz="2200" dirty="0">
              <a:latin typeface="HG丸ｺﾞｼｯｸM-PRO"/>
              <a:ea typeface="HG丸ｺﾞｼｯｸM-PRO"/>
              <a:cs typeface="HG丸ｺﾞｼｯｸM-PRO"/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0" y="0"/>
            <a:ext cx="10688638" cy="7562850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FFFFFF"/>
              </a:gs>
            </a:gsLst>
            <a:path path="circle">
              <a:fillToRect l="50000" t="50000" r="50000" b="50000"/>
            </a:path>
            <a:tileRect/>
          </a:gradFill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pPr algn="ctr"/>
            <a:endParaRPr kumimoji="1" lang="ja-JP" altLang="en-US"/>
          </a:p>
        </p:txBody>
      </p:sp>
      <p:pic>
        <p:nvPicPr>
          <p:cNvPr id="39" name="図 38" descr="島原半島マップポスター01(jp)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2329" y="1956925"/>
            <a:ext cx="2485488" cy="3176081"/>
          </a:xfrm>
          <a:prstGeom prst="rect">
            <a:avLst/>
          </a:prstGeom>
        </p:spPr>
      </p:pic>
      <p:pic>
        <p:nvPicPr>
          <p:cNvPr id="8" name="図 7" descr="タビーナちゃs!&amp;Nr=w$5$s.gi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500"/>
          <a:stretch/>
        </p:blipFill>
        <p:spPr>
          <a:xfrm>
            <a:off x="822205" y="380858"/>
            <a:ext cx="3247702" cy="2364966"/>
          </a:xfrm>
          <a:prstGeom prst="rect">
            <a:avLst/>
          </a:prstGeom>
        </p:spPr>
      </p:pic>
      <p:pic>
        <p:nvPicPr>
          <p:cNvPr id="5" name="図 4" descr="木枠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0"/>
            <a:ext cx="10718347" cy="756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テキスト ボックス 13"/>
          <p:cNvSpPr txBox="1"/>
          <p:nvPr/>
        </p:nvSpPr>
        <p:spPr>
          <a:xfrm>
            <a:off x="10091952" y="6940951"/>
            <a:ext cx="286006" cy="300577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/>
              <a:t>8</a:t>
            </a:r>
            <a:endParaRPr lang="ja-JP" altLang="en-US" sz="1300" dirty="0"/>
          </a:p>
        </p:txBody>
      </p:sp>
      <p:grpSp>
        <p:nvGrpSpPr>
          <p:cNvPr id="6" name="グループ化 5"/>
          <p:cNvGrpSpPr/>
          <p:nvPr/>
        </p:nvGrpSpPr>
        <p:grpSpPr>
          <a:xfrm>
            <a:off x="3878028" y="331677"/>
            <a:ext cx="2863969" cy="1179192"/>
            <a:chOff x="3878028" y="331677"/>
            <a:chExt cx="2863969" cy="1179192"/>
          </a:xfrm>
        </p:grpSpPr>
        <p:sp>
          <p:nvSpPr>
            <p:cNvPr id="11" name="角丸四角形吹き出し 10"/>
            <p:cNvSpPr/>
            <p:nvPr/>
          </p:nvSpPr>
          <p:spPr>
            <a:xfrm>
              <a:off x="4069907" y="605194"/>
              <a:ext cx="2672090" cy="905675"/>
            </a:xfrm>
            <a:prstGeom prst="wedgeRoundRectCallout">
              <a:avLst>
                <a:gd name="adj1" fmla="val -62752"/>
                <a:gd name="adj2" fmla="val 41274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99551" bIns="49775" rtlCol="0" anchor="ctr"/>
            <a:lstStyle/>
            <a:p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そうね</a:t>
              </a:r>
              <a:r>
                <a:rPr lang="ja-JP" altLang="en-US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！</a:t>
              </a:r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たしかに</a:t>
              </a:r>
              <a:endParaRPr lang="en-US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に</a:t>
              </a:r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てるわね！ </a:t>
              </a:r>
            </a:p>
          </p:txBody>
        </p:sp>
        <p:grpSp>
          <p:nvGrpSpPr>
            <p:cNvPr id="16" name="図形グループ 15"/>
            <p:cNvGrpSpPr/>
            <p:nvPr/>
          </p:nvGrpSpPr>
          <p:grpSpPr>
            <a:xfrm>
              <a:off x="3878028" y="331677"/>
              <a:ext cx="335733" cy="492442"/>
              <a:chOff x="1327150" y="315535"/>
              <a:chExt cx="311150" cy="446548"/>
            </a:xfrm>
          </p:grpSpPr>
          <p:sp>
            <p:nvSpPr>
              <p:cNvPr id="17" name="円/楕円 16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b="1"/>
              </a:p>
            </p:txBody>
          </p:sp>
          <p:sp>
            <p:nvSpPr>
              <p:cNvPr id="18" name="テキスト ボックス 17"/>
              <p:cNvSpPr txBox="1"/>
              <p:nvPr/>
            </p:nvSpPr>
            <p:spPr>
              <a:xfrm>
                <a:off x="1337733" y="315535"/>
                <a:ext cx="289985" cy="4465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b="1" dirty="0">
                    <a:solidFill>
                      <a:schemeClr val="bg1"/>
                    </a:solidFill>
                    <a:latin typeface="+mj-ea"/>
                    <a:ea typeface="+mj-ea"/>
                  </a:rPr>
                  <a:t>1</a:t>
                </a:r>
                <a:endParaRPr lang="ja-JP" altLang="en-US" sz="2600" b="1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7" name="グループ化 6"/>
          <p:cNvGrpSpPr/>
          <p:nvPr/>
        </p:nvGrpSpPr>
        <p:grpSpPr>
          <a:xfrm>
            <a:off x="459176" y="2700918"/>
            <a:ext cx="3939610" cy="1526086"/>
            <a:chOff x="459176" y="2700918"/>
            <a:chExt cx="3939610" cy="1526086"/>
          </a:xfrm>
        </p:grpSpPr>
        <p:sp>
          <p:nvSpPr>
            <p:cNvPr id="12" name="角丸四角形吹き出し 11"/>
            <p:cNvSpPr/>
            <p:nvPr/>
          </p:nvSpPr>
          <p:spPr>
            <a:xfrm>
              <a:off x="598053" y="2998156"/>
              <a:ext cx="3800733" cy="1228848"/>
            </a:xfrm>
            <a:prstGeom prst="wedgeRoundRectCallout">
              <a:avLst>
                <a:gd name="adj1" fmla="val 18369"/>
                <a:gd name="adj2" fmla="val -89387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99551" bIns="49775" rtlCol="0" anchor="ctr"/>
            <a:lstStyle/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この島原半島が</a:t>
              </a:r>
              <a:endParaRPr lang="en-US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むかしは「島」だったって、</a:t>
              </a:r>
            </a:p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しんじられるかな？</a:t>
              </a:r>
            </a:p>
          </p:txBody>
        </p:sp>
        <p:grpSp>
          <p:nvGrpSpPr>
            <p:cNvPr id="19" name="図形グループ 18"/>
            <p:cNvGrpSpPr/>
            <p:nvPr/>
          </p:nvGrpSpPr>
          <p:grpSpPr>
            <a:xfrm>
              <a:off x="459176" y="2700918"/>
              <a:ext cx="335733" cy="492442"/>
              <a:chOff x="1327150" y="315535"/>
              <a:chExt cx="311150" cy="446548"/>
            </a:xfrm>
          </p:grpSpPr>
          <p:sp>
            <p:nvSpPr>
              <p:cNvPr id="20" name="円/楕円 19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b="1"/>
              </a:p>
            </p:txBody>
          </p:sp>
          <p:sp>
            <p:nvSpPr>
              <p:cNvPr id="21" name="テキスト ボックス 20"/>
              <p:cNvSpPr txBox="1"/>
              <p:nvPr/>
            </p:nvSpPr>
            <p:spPr>
              <a:xfrm>
                <a:off x="1337733" y="315535"/>
                <a:ext cx="289985" cy="4465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b="1" dirty="0">
                    <a:solidFill>
                      <a:schemeClr val="bg1"/>
                    </a:solidFill>
                    <a:latin typeface="+mj-ea"/>
                    <a:ea typeface="+mj-ea"/>
                  </a:rPr>
                  <a:t>2</a:t>
                </a:r>
                <a:endParaRPr lang="ja-JP" altLang="en-US" sz="2600" b="1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9" name="グループ化 8"/>
          <p:cNvGrpSpPr/>
          <p:nvPr/>
        </p:nvGrpSpPr>
        <p:grpSpPr>
          <a:xfrm>
            <a:off x="587873" y="4594499"/>
            <a:ext cx="3233331" cy="1587936"/>
            <a:chOff x="587873" y="4594499"/>
            <a:chExt cx="3233331" cy="1587936"/>
          </a:xfrm>
        </p:grpSpPr>
        <p:sp>
          <p:nvSpPr>
            <p:cNvPr id="13" name="角丸四角形吹き出し 12"/>
            <p:cNvSpPr/>
            <p:nvPr/>
          </p:nvSpPr>
          <p:spPr>
            <a:xfrm>
              <a:off x="751646" y="4908774"/>
              <a:ext cx="3069558" cy="1273661"/>
            </a:xfrm>
            <a:prstGeom prst="wedgeRoundRectCallout">
              <a:avLst>
                <a:gd name="adj1" fmla="val 60558"/>
                <a:gd name="adj2" fmla="val 29942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99551" bIns="49775" rtlCol="0" anchor="t"/>
            <a:lstStyle/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え～だって、</a:t>
              </a:r>
              <a:endParaRPr lang="en-US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ちゃんとつながっているじゃ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ない</a:t>
              </a:r>
              <a:r>
                <a:rPr lang="en-US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?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 </a:t>
              </a:r>
              <a:endPara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grpSp>
          <p:nvGrpSpPr>
            <p:cNvPr id="22" name="図形グループ 21"/>
            <p:cNvGrpSpPr/>
            <p:nvPr/>
          </p:nvGrpSpPr>
          <p:grpSpPr>
            <a:xfrm>
              <a:off x="587873" y="4594499"/>
              <a:ext cx="335733" cy="492442"/>
              <a:chOff x="1327150" y="315535"/>
              <a:chExt cx="311150" cy="446548"/>
            </a:xfrm>
          </p:grpSpPr>
          <p:sp>
            <p:nvSpPr>
              <p:cNvPr id="23" name="円/楕円 22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b="1"/>
              </a:p>
            </p:txBody>
          </p:sp>
          <p:sp>
            <p:nvSpPr>
              <p:cNvPr id="24" name="テキスト ボックス 23"/>
              <p:cNvSpPr txBox="1"/>
              <p:nvPr/>
            </p:nvSpPr>
            <p:spPr>
              <a:xfrm>
                <a:off x="1337733" y="315535"/>
                <a:ext cx="289985" cy="4465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b="1" dirty="0">
                    <a:solidFill>
                      <a:schemeClr val="bg1"/>
                    </a:solidFill>
                    <a:latin typeface="+mj-ea"/>
                    <a:ea typeface="+mj-ea"/>
                  </a:rPr>
                  <a:t>3</a:t>
                </a:r>
                <a:endParaRPr lang="ja-JP" altLang="en-US" sz="2600" b="1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pic>
        <p:nvPicPr>
          <p:cNvPr id="32" name="図 3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55073" y="4050884"/>
            <a:ext cx="2781557" cy="3377606"/>
          </a:xfrm>
          <a:prstGeom prst="rect">
            <a:avLst/>
          </a:prstGeom>
        </p:spPr>
      </p:pic>
      <p:pic>
        <p:nvPicPr>
          <p:cNvPr id="33" name="図 3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57552" y="4701064"/>
            <a:ext cx="2272855" cy="2727426"/>
          </a:xfrm>
          <a:prstGeom prst="rect">
            <a:avLst/>
          </a:prstGeom>
        </p:spPr>
      </p:pic>
      <p:grpSp>
        <p:nvGrpSpPr>
          <p:cNvPr id="15" name="グループ化 14"/>
          <p:cNvGrpSpPr/>
          <p:nvPr/>
        </p:nvGrpSpPr>
        <p:grpSpPr>
          <a:xfrm>
            <a:off x="4286838" y="1497808"/>
            <a:ext cx="1323135" cy="1529669"/>
            <a:chOff x="4286838" y="1497808"/>
            <a:chExt cx="1323135" cy="1529669"/>
          </a:xfrm>
        </p:grpSpPr>
        <p:sp>
          <p:nvSpPr>
            <p:cNvPr id="3" name="円/楕円 2"/>
            <p:cNvSpPr/>
            <p:nvPr/>
          </p:nvSpPr>
          <p:spPr>
            <a:xfrm>
              <a:off x="4286838" y="2303096"/>
              <a:ext cx="728097" cy="724381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9" name="直線矢印コネクタ 28"/>
            <p:cNvCxnSpPr>
              <a:stCxn id="36" idx="1"/>
            </p:cNvCxnSpPr>
            <p:nvPr/>
          </p:nvCxnSpPr>
          <p:spPr>
            <a:xfrm flipH="1">
              <a:off x="4815569" y="1790927"/>
              <a:ext cx="199369" cy="567885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5" name="図形グループ 34"/>
            <p:cNvGrpSpPr/>
            <p:nvPr/>
          </p:nvGrpSpPr>
          <p:grpSpPr>
            <a:xfrm>
              <a:off x="5014938" y="1497808"/>
              <a:ext cx="595035" cy="462396"/>
              <a:chOff x="3882814" y="2207363"/>
              <a:chExt cx="595034" cy="462396"/>
            </a:xfrm>
          </p:grpSpPr>
          <p:sp>
            <p:nvSpPr>
              <p:cNvPr id="36" name="テキスト ボックス 35"/>
              <p:cNvSpPr txBox="1"/>
              <p:nvPr/>
            </p:nvSpPr>
            <p:spPr>
              <a:xfrm>
                <a:off x="3882814" y="2331205"/>
                <a:ext cx="59503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600" dirty="0" smtClean="0">
                    <a:latin typeface="HG丸ｺﾞｼｯｸM-PRO"/>
                    <a:ea typeface="HG丸ｺﾞｼｯｸM-PRO"/>
                    <a:cs typeface="HG丸ｺﾞｼｯｸM-PRO"/>
                  </a:rPr>
                  <a:t>諫早</a:t>
                </a:r>
                <a:endParaRPr kumimoji="1" lang="ja-JP" altLang="en-US" sz="1600" dirty="0">
                  <a:latin typeface="HG丸ｺﾞｼｯｸM-PRO"/>
                  <a:ea typeface="HG丸ｺﾞｼｯｸM-PRO"/>
                  <a:cs typeface="HG丸ｺﾞｼｯｸM-PRO"/>
                </a:endParaRPr>
              </a:p>
            </p:txBody>
          </p:sp>
          <p:sp>
            <p:nvSpPr>
              <p:cNvPr id="37" name="テキスト ボックス 36"/>
              <p:cNvSpPr txBox="1"/>
              <p:nvPr/>
            </p:nvSpPr>
            <p:spPr>
              <a:xfrm>
                <a:off x="3941786" y="2207363"/>
                <a:ext cx="467824" cy="153888"/>
              </a:xfrm>
              <a:prstGeom prst="rect">
                <a:avLst/>
              </a:prstGeom>
              <a:noFill/>
            </p:spPr>
            <p:txBody>
              <a:bodyPr wrap="square" lIns="0" rIns="0" bIns="0" rtlCol="0">
                <a:spAutoFit/>
              </a:bodyPr>
              <a:lstStyle/>
              <a:p>
                <a:pPr algn="dist"/>
                <a:r>
                  <a:rPr kumimoji="1" lang="ja-JP" altLang="en-US" sz="700" b="1" dirty="0" smtClean="0">
                    <a:latin typeface="HG丸ｺﾞｼｯｸM-PRO"/>
                    <a:ea typeface="HG丸ｺﾞｼｯｸM-PRO"/>
                    <a:cs typeface="HG丸ｺﾞｼｯｸM-PRO"/>
                  </a:rPr>
                  <a:t>いさはや</a:t>
                </a:r>
                <a:endParaRPr kumimoji="1" lang="ja-JP" altLang="en-US" sz="700" b="1" dirty="0">
                  <a:latin typeface="HG丸ｺﾞｼｯｸM-PRO"/>
                  <a:ea typeface="HG丸ｺﾞｼｯｸM-PRO"/>
                  <a:cs typeface="HG丸ｺﾞｼｯｸM-PRO"/>
                </a:endParaRPr>
              </a:p>
            </p:txBody>
          </p:sp>
        </p:grpSp>
      </p:grpSp>
      <p:grpSp>
        <p:nvGrpSpPr>
          <p:cNvPr id="28" name="グループ化 27"/>
          <p:cNvGrpSpPr/>
          <p:nvPr/>
        </p:nvGrpSpPr>
        <p:grpSpPr>
          <a:xfrm>
            <a:off x="7241721" y="1568049"/>
            <a:ext cx="3048063" cy="2647081"/>
            <a:chOff x="7241721" y="1568049"/>
            <a:chExt cx="3048063" cy="2647081"/>
          </a:xfrm>
        </p:grpSpPr>
        <p:sp>
          <p:nvSpPr>
            <p:cNvPr id="10" name="角丸四角形吹き出し 9"/>
            <p:cNvSpPr/>
            <p:nvPr/>
          </p:nvSpPr>
          <p:spPr>
            <a:xfrm>
              <a:off x="7380719" y="1786353"/>
              <a:ext cx="2909065" cy="2428777"/>
            </a:xfrm>
            <a:prstGeom prst="wedgeRoundRectCallout">
              <a:avLst>
                <a:gd name="adj1" fmla="val -37903"/>
                <a:gd name="adj2" fmla="val 77862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44000" tIns="49775" rIns="36000" bIns="49775" rtlCol="0" anchor="t"/>
            <a:lstStyle/>
            <a:p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そう</a:t>
              </a:r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だよね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、</a:t>
              </a:r>
              <a:endParaRPr lang="en-US" altLang="ja-JP" sz="6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endParaRPr lang="en-US" altLang="ja-JP" sz="6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諫早のところ</a:t>
              </a:r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は</a:t>
              </a:r>
              <a:endParaRPr lang="en-US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ほそい</a:t>
              </a:r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けど</a:t>
              </a:r>
              <a:endParaRPr lang="en-US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つながってる</a:t>
              </a:r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よね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。</a:t>
              </a:r>
              <a:endPara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このまえ電車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で</a:t>
              </a:r>
              <a:endParaRPr lang="en-US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通った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もん</a:t>
              </a:r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！</a:t>
              </a:r>
            </a:p>
          </p:txBody>
        </p:sp>
        <p:grpSp>
          <p:nvGrpSpPr>
            <p:cNvPr id="25" name="図形グループ 24"/>
            <p:cNvGrpSpPr/>
            <p:nvPr/>
          </p:nvGrpSpPr>
          <p:grpSpPr>
            <a:xfrm>
              <a:off x="7241721" y="1568049"/>
              <a:ext cx="335733" cy="492442"/>
              <a:chOff x="1327150" y="315535"/>
              <a:chExt cx="311150" cy="446548"/>
            </a:xfrm>
          </p:grpSpPr>
          <p:sp>
            <p:nvSpPr>
              <p:cNvPr id="26" name="円/楕円 25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b="1"/>
              </a:p>
            </p:txBody>
          </p:sp>
          <p:sp>
            <p:nvSpPr>
              <p:cNvPr id="27" name="テキスト ボックス 26"/>
              <p:cNvSpPr txBox="1"/>
              <p:nvPr/>
            </p:nvSpPr>
            <p:spPr>
              <a:xfrm>
                <a:off x="1337733" y="315535"/>
                <a:ext cx="289985" cy="4465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b="1" dirty="0">
                    <a:solidFill>
                      <a:schemeClr val="bg1"/>
                    </a:solidFill>
                    <a:latin typeface="+mj-ea"/>
                    <a:ea typeface="+mj-ea"/>
                  </a:rPr>
                  <a:t>4</a:t>
                </a:r>
                <a:endParaRPr lang="ja-JP" altLang="en-US" sz="2600" b="1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38" name="テキスト ボックス 37"/>
            <p:cNvSpPr txBox="1"/>
            <p:nvPr/>
          </p:nvSpPr>
          <p:spPr>
            <a:xfrm>
              <a:off x="7700813" y="2319640"/>
              <a:ext cx="45085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dist"/>
              <a:r>
                <a:rPr kumimoji="1" lang="ja-JP" altLang="en-US" sz="600" b="1" dirty="0" smtClean="0">
                  <a:latin typeface="HG丸ｺﾞｼｯｸM-PRO"/>
                  <a:ea typeface="HG丸ｺﾞｼｯｸM-PRO"/>
                  <a:cs typeface="HG丸ｺﾞｼｯｸM-PRO"/>
                </a:rPr>
                <a:t>いさ　</a:t>
              </a:r>
              <a:r>
                <a:rPr kumimoji="1" lang="ja-JP" altLang="en-US" sz="700" b="1" dirty="0" smtClean="0">
                  <a:latin typeface="HG丸ｺﾞｼｯｸM-PRO"/>
                  <a:ea typeface="HG丸ｺﾞｼｯｸM-PRO"/>
                  <a:cs typeface="HG丸ｺﾞｼｯｸM-PRO"/>
                </a:rPr>
                <a:t>はや</a:t>
              </a:r>
              <a:endParaRPr kumimoji="1" lang="ja-JP" altLang="en-US" sz="600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3246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1494" y="901425"/>
            <a:ext cx="7985650" cy="57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752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ja-JP" altLang="en-US" sz="2200" dirty="0">
              <a:latin typeface="HG丸ｺﾞｼｯｸM-PRO"/>
              <a:ea typeface="HG丸ｺﾞｼｯｸM-PRO"/>
              <a:cs typeface="HG丸ｺﾞｼｯｸM-PRO"/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0" y="0"/>
            <a:ext cx="10688638" cy="7562850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FFFFFF"/>
              </a:gs>
            </a:gsLst>
            <a:path path="circle">
              <a:fillToRect l="50000" t="50000" r="50000" b="50000"/>
            </a:path>
            <a:tileRect/>
          </a:gradFill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10091950" y="6940950"/>
            <a:ext cx="286006" cy="300577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/>
              <a:t>9</a:t>
            </a:r>
            <a:endParaRPr lang="ja-JP" altLang="en-US" sz="1300" dirty="0"/>
          </a:p>
        </p:txBody>
      </p:sp>
      <p:grpSp>
        <p:nvGrpSpPr>
          <p:cNvPr id="6" name="グループ化 5"/>
          <p:cNvGrpSpPr/>
          <p:nvPr/>
        </p:nvGrpSpPr>
        <p:grpSpPr>
          <a:xfrm>
            <a:off x="4285343" y="308975"/>
            <a:ext cx="3935383" cy="2197970"/>
            <a:chOff x="4285343" y="308975"/>
            <a:chExt cx="3935383" cy="2197970"/>
          </a:xfrm>
        </p:grpSpPr>
        <p:sp>
          <p:nvSpPr>
            <p:cNvPr id="11" name="角丸四角形吹き出し 10"/>
            <p:cNvSpPr/>
            <p:nvPr/>
          </p:nvSpPr>
          <p:spPr>
            <a:xfrm>
              <a:off x="4398787" y="585417"/>
              <a:ext cx="3821939" cy="1921528"/>
            </a:xfrm>
            <a:prstGeom prst="wedgeRoundRectCallout">
              <a:avLst>
                <a:gd name="adj1" fmla="val -62752"/>
                <a:gd name="adj2" fmla="val 11359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44000" tIns="49775" rIns="99551" bIns="49775" rtlCol="0" anchor="ctr"/>
            <a:lstStyle/>
            <a:p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実はね、</a:t>
              </a:r>
              <a:r>
                <a:rPr lang="en-US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40</a:t>
              </a:r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万年まえまで</a:t>
              </a:r>
              <a:endParaRPr lang="en-US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「</a:t>
              </a:r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火山の島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」</a:t>
              </a:r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だったの。</a:t>
              </a:r>
              <a:endParaRPr lang="en-US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何回もふん火してるうちに</a:t>
              </a:r>
              <a:endParaRPr lang="en-US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陸と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つながった</a:t>
              </a:r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って</a:t>
              </a:r>
              <a:endParaRPr lang="en-US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いわれて</a:t>
              </a:r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いるの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。</a:t>
              </a:r>
              <a:endPara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grpSp>
          <p:nvGrpSpPr>
            <p:cNvPr id="19" name="図形グループ 18"/>
            <p:cNvGrpSpPr/>
            <p:nvPr/>
          </p:nvGrpSpPr>
          <p:grpSpPr>
            <a:xfrm>
              <a:off x="4285343" y="308975"/>
              <a:ext cx="335733" cy="492442"/>
              <a:chOff x="1327150" y="315535"/>
              <a:chExt cx="311150" cy="446548"/>
            </a:xfrm>
          </p:grpSpPr>
          <p:sp>
            <p:nvSpPr>
              <p:cNvPr id="20" name="円/楕円 19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1" name="テキスト ボックス 20"/>
              <p:cNvSpPr txBox="1"/>
              <p:nvPr/>
            </p:nvSpPr>
            <p:spPr>
              <a:xfrm>
                <a:off x="1337733" y="315535"/>
                <a:ext cx="289985" cy="4465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2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7" name="グループ化 6"/>
          <p:cNvGrpSpPr/>
          <p:nvPr/>
        </p:nvGrpSpPr>
        <p:grpSpPr>
          <a:xfrm>
            <a:off x="1230432" y="5900422"/>
            <a:ext cx="3222775" cy="1234992"/>
            <a:chOff x="1230432" y="5900422"/>
            <a:chExt cx="3222775" cy="1234992"/>
          </a:xfrm>
        </p:grpSpPr>
        <p:sp>
          <p:nvSpPr>
            <p:cNvPr id="13" name="角丸四角形吹き出し 12"/>
            <p:cNvSpPr/>
            <p:nvPr/>
          </p:nvSpPr>
          <p:spPr>
            <a:xfrm>
              <a:off x="1419923" y="6138988"/>
              <a:ext cx="3033284" cy="996426"/>
            </a:xfrm>
            <a:prstGeom prst="wedgeRoundRectCallout">
              <a:avLst>
                <a:gd name="adj1" fmla="val 70109"/>
                <a:gd name="adj2" fmla="val -33613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80000" tIns="49775" rIns="99551" bIns="49775" rtlCol="0" anchor="ctr"/>
            <a:lstStyle/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え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～</a:t>
              </a:r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、</a:t>
              </a:r>
              <a:endParaRPr lang="en-US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そうだったの？？？ </a:t>
              </a:r>
            </a:p>
          </p:txBody>
        </p:sp>
        <p:grpSp>
          <p:nvGrpSpPr>
            <p:cNvPr id="22" name="図形グループ 21"/>
            <p:cNvGrpSpPr/>
            <p:nvPr/>
          </p:nvGrpSpPr>
          <p:grpSpPr>
            <a:xfrm>
              <a:off x="1230432" y="5900422"/>
              <a:ext cx="335733" cy="492442"/>
              <a:chOff x="1327150" y="315535"/>
              <a:chExt cx="311150" cy="446548"/>
            </a:xfrm>
          </p:grpSpPr>
          <p:sp>
            <p:nvSpPr>
              <p:cNvPr id="23" name="円/楕円 22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4" name="テキスト ボックス 23"/>
              <p:cNvSpPr txBox="1"/>
              <p:nvPr/>
            </p:nvSpPr>
            <p:spPr>
              <a:xfrm>
                <a:off x="1337733" y="315535"/>
                <a:ext cx="289985" cy="4465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3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pic>
        <p:nvPicPr>
          <p:cNvPr id="5" name="図 4" descr="木枠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645" y="1588"/>
            <a:ext cx="10718347" cy="756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31" name="グループ化 30"/>
          <p:cNvGrpSpPr/>
          <p:nvPr/>
        </p:nvGrpSpPr>
        <p:grpSpPr>
          <a:xfrm>
            <a:off x="1703897" y="2538345"/>
            <a:ext cx="4393181" cy="3349703"/>
            <a:chOff x="1703897" y="2538345"/>
            <a:chExt cx="4393181" cy="3349703"/>
          </a:xfrm>
        </p:grpSpPr>
        <p:pic>
          <p:nvPicPr>
            <p:cNvPr id="28" name="図 27" descr="下ノ絵.psd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03897" y="2538345"/>
              <a:ext cx="4393181" cy="3322406"/>
            </a:xfrm>
            <a:prstGeom prst="rect">
              <a:avLst/>
            </a:prstGeom>
          </p:spPr>
        </p:pic>
        <p:sp>
          <p:nvSpPr>
            <p:cNvPr id="14" name="テキスト ボックス 13"/>
            <p:cNvSpPr txBox="1"/>
            <p:nvPr/>
          </p:nvSpPr>
          <p:spPr>
            <a:xfrm>
              <a:off x="2949261" y="5611049"/>
              <a:ext cx="22573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200" dirty="0">
                  <a:solidFill>
                    <a:schemeClr val="bg1"/>
                  </a:solidFill>
                </a:rPr>
                <a:t>国土交通省雲仙復興事務所</a:t>
              </a:r>
              <a:endParaRPr kumimoji="1" lang="ja-JP" alt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0" name="グループ化 29"/>
          <p:cNvGrpSpPr/>
          <p:nvPr/>
        </p:nvGrpSpPr>
        <p:grpSpPr>
          <a:xfrm>
            <a:off x="4398787" y="3144080"/>
            <a:ext cx="6394449" cy="4677356"/>
            <a:chOff x="4398787" y="3144080"/>
            <a:chExt cx="6394449" cy="4677356"/>
          </a:xfrm>
        </p:grpSpPr>
        <p:pic>
          <p:nvPicPr>
            <p:cNvPr id="29" name="図 2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89536" y="3144080"/>
              <a:ext cx="4203700" cy="4677356"/>
            </a:xfrm>
            <a:prstGeom prst="rect">
              <a:avLst/>
            </a:prstGeom>
          </p:spPr>
        </p:pic>
        <p:pic>
          <p:nvPicPr>
            <p:cNvPr id="32" name="図 3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398787" y="4005316"/>
              <a:ext cx="2911568" cy="3473450"/>
            </a:xfrm>
            <a:prstGeom prst="rect">
              <a:avLst/>
            </a:prstGeom>
          </p:spPr>
        </p:pic>
      </p:grpSp>
      <p:pic>
        <p:nvPicPr>
          <p:cNvPr id="8" name="図 7" descr="タビーナちゃs!&amp;Nr=w$5$s.gif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500"/>
          <a:stretch/>
        </p:blipFill>
        <p:spPr>
          <a:xfrm>
            <a:off x="654338" y="153169"/>
            <a:ext cx="3247702" cy="2364966"/>
          </a:xfrm>
          <a:prstGeom prst="rect">
            <a:avLst/>
          </a:prstGeom>
        </p:spPr>
      </p:pic>
      <p:grpSp>
        <p:nvGrpSpPr>
          <p:cNvPr id="3" name="グループ化 2"/>
          <p:cNvGrpSpPr/>
          <p:nvPr/>
        </p:nvGrpSpPr>
        <p:grpSpPr>
          <a:xfrm>
            <a:off x="240809" y="2404860"/>
            <a:ext cx="2243084" cy="1259654"/>
            <a:chOff x="240809" y="2404860"/>
            <a:chExt cx="2243084" cy="1259654"/>
          </a:xfrm>
        </p:grpSpPr>
        <p:sp>
          <p:nvSpPr>
            <p:cNvPr id="12" name="角丸四角形吹き出し 11"/>
            <p:cNvSpPr/>
            <p:nvPr/>
          </p:nvSpPr>
          <p:spPr>
            <a:xfrm>
              <a:off x="341931" y="2713181"/>
              <a:ext cx="2141962" cy="951333"/>
            </a:xfrm>
            <a:prstGeom prst="wedgeRoundRectCallout">
              <a:avLst>
                <a:gd name="adj1" fmla="val 12144"/>
                <a:gd name="adj2" fmla="val -129509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08000" tIns="49775" rIns="36000" bIns="49775" rtlCol="0" anchor="ctr"/>
            <a:lstStyle/>
            <a:p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今は、そう</a:t>
              </a:r>
              <a:endParaRPr lang="en-US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なんだけどね。</a:t>
              </a:r>
              <a:endPara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grpSp>
          <p:nvGrpSpPr>
            <p:cNvPr id="16" name="図形グループ 15"/>
            <p:cNvGrpSpPr/>
            <p:nvPr/>
          </p:nvGrpSpPr>
          <p:grpSpPr>
            <a:xfrm>
              <a:off x="240809" y="2404860"/>
              <a:ext cx="335733" cy="492442"/>
              <a:chOff x="1327150" y="315535"/>
              <a:chExt cx="311150" cy="446548"/>
            </a:xfrm>
          </p:grpSpPr>
          <p:sp>
            <p:nvSpPr>
              <p:cNvPr id="17" name="円/楕円 16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8" name="テキスト ボックス 17"/>
              <p:cNvSpPr txBox="1"/>
              <p:nvPr/>
            </p:nvSpPr>
            <p:spPr>
              <a:xfrm>
                <a:off x="1337733" y="315535"/>
                <a:ext cx="289985" cy="4465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1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9" name="グループ化 8"/>
          <p:cNvGrpSpPr/>
          <p:nvPr/>
        </p:nvGrpSpPr>
        <p:grpSpPr>
          <a:xfrm>
            <a:off x="6403792" y="2591727"/>
            <a:ext cx="3217882" cy="1519794"/>
            <a:chOff x="6403792" y="2591727"/>
            <a:chExt cx="3217882" cy="1519794"/>
          </a:xfrm>
        </p:grpSpPr>
        <p:sp>
          <p:nvSpPr>
            <p:cNvPr id="10" name="角丸四角形吹き出し 9"/>
            <p:cNvSpPr/>
            <p:nvPr/>
          </p:nvSpPr>
          <p:spPr>
            <a:xfrm>
              <a:off x="6567627" y="2851046"/>
              <a:ext cx="3054047" cy="1260475"/>
            </a:xfrm>
            <a:prstGeom prst="wedgeRoundRectCallout">
              <a:avLst>
                <a:gd name="adj1" fmla="val -18872"/>
                <a:gd name="adj2" fmla="val 99541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44000" tIns="49775" rIns="99551" bIns="49775" rtlCol="0" anchor="ctr"/>
            <a:lstStyle/>
            <a:p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へ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～、</a:t>
              </a:r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海にぽっかり</a:t>
              </a:r>
              <a:endParaRPr lang="en-US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う</a:t>
              </a:r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かんだ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、</a:t>
              </a:r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火山の島</a:t>
              </a:r>
              <a:endParaRPr lang="en-US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だったんだ！</a:t>
              </a:r>
            </a:p>
          </p:txBody>
        </p:sp>
        <p:grpSp>
          <p:nvGrpSpPr>
            <p:cNvPr id="25" name="図形グループ 24"/>
            <p:cNvGrpSpPr/>
            <p:nvPr/>
          </p:nvGrpSpPr>
          <p:grpSpPr>
            <a:xfrm>
              <a:off x="6403792" y="2591727"/>
              <a:ext cx="335733" cy="492442"/>
              <a:chOff x="1327150" y="315535"/>
              <a:chExt cx="311150" cy="446548"/>
            </a:xfrm>
          </p:grpSpPr>
          <p:sp>
            <p:nvSpPr>
              <p:cNvPr id="26" name="円/楕円 25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7" name="テキスト ボックス 26"/>
              <p:cNvSpPr txBox="1"/>
              <p:nvPr/>
            </p:nvSpPr>
            <p:spPr>
              <a:xfrm>
                <a:off x="1337733" y="315535"/>
                <a:ext cx="289985" cy="4465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4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804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2275" y="901425"/>
            <a:ext cx="7944089" cy="57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786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ja-JP" altLang="en-US" sz="2200" dirty="0">
              <a:latin typeface="HG丸ｺﾞｼｯｸM-PRO" panose="020F0600000000000000" pitchFamily="50" charset="-128"/>
              <a:ea typeface="HG丸ｺﾞｼｯｸM-PRO" panose="020F0600000000000000" pitchFamily="50" charset="-128"/>
              <a:cs typeface="HG丸ｺﾞｼｯｸM-PRO"/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0" y="0"/>
            <a:ext cx="10688638" cy="7562850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FFFFFF"/>
              </a:gs>
            </a:gsLst>
            <a:path path="circle">
              <a:fillToRect l="50000" t="50000" r="50000" b="50000"/>
            </a:path>
            <a:tileRect/>
          </a:gradFill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pPr algn="ctr"/>
            <a:endParaRPr lang="ja-JP" altLang="en-US" sz="220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8" name="図 7" descr="タビーナちゃs!&amp;Nr=w$5$s.gi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500"/>
          <a:stretch/>
        </p:blipFill>
        <p:spPr>
          <a:xfrm>
            <a:off x="356288" y="216784"/>
            <a:ext cx="3247702" cy="2364966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384" y="3397673"/>
            <a:ext cx="3247088" cy="3543276"/>
          </a:xfrm>
          <a:prstGeom prst="rect">
            <a:avLst/>
          </a:prstGeom>
        </p:spPr>
      </p:pic>
      <p:pic>
        <p:nvPicPr>
          <p:cNvPr id="5" name="図 4" descr="木枠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0"/>
            <a:ext cx="10718347" cy="76088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テキスト ボックス 11"/>
          <p:cNvSpPr txBox="1"/>
          <p:nvPr/>
        </p:nvSpPr>
        <p:spPr>
          <a:xfrm>
            <a:off x="10091953" y="6940950"/>
            <a:ext cx="370965" cy="300577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/>
              <a:t>10</a:t>
            </a:r>
            <a:endParaRPr lang="ja-JP" altLang="en-US" sz="1300" dirty="0"/>
          </a:p>
        </p:txBody>
      </p:sp>
      <p:grpSp>
        <p:nvGrpSpPr>
          <p:cNvPr id="3" name="グループ化 2"/>
          <p:cNvGrpSpPr/>
          <p:nvPr/>
        </p:nvGrpSpPr>
        <p:grpSpPr>
          <a:xfrm>
            <a:off x="4213184" y="225121"/>
            <a:ext cx="4194216" cy="1174146"/>
            <a:chOff x="4213184" y="225121"/>
            <a:chExt cx="4194216" cy="1174146"/>
          </a:xfrm>
        </p:grpSpPr>
        <p:sp>
          <p:nvSpPr>
            <p:cNvPr id="11" name="角丸四角形吹き出し 10"/>
            <p:cNvSpPr/>
            <p:nvPr/>
          </p:nvSpPr>
          <p:spPr>
            <a:xfrm>
              <a:off x="4398786" y="444373"/>
              <a:ext cx="4008614" cy="954894"/>
            </a:xfrm>
            <a:prstGeom prst="wedgeRoundRectCallout">
              <a:avLst>
                <a:gd name="adj1" fmla="val -64217"/>
                <a:gd name="adj2" fmla="val 25572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99551" bIns="49775" rtlCol="0" anchor="ctr"/>
            <a:lstStyle/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島原半島は、さいしょは</a:t>
              </a:r>
              <a:endParaRPr lang="en-US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ちいさな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火山</a:t>
              </a:r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の島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だったの</a:t>
              </a:r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。 </a:t>
              </a:r>
            </a:p>
          </p:txBody>
        </p:sp>
        <p:grpSp>
          <p:nvGrpSpPr>
            <p:cNvPr id="14" name="図形グループ 13"/>
            <p:cNvGrpSpPr/>
            <p:nvPr/>
          </p:nvGrpSpPr>
          <p:grpSpPr>
            <a:xfrm>
              <a:off x="4213184" y="225121"/>
              <a:ext cx="335733" cy="492442"/>
              <a:chOff x="1327150" y="315535"/>
              <a:chExt cx="311150" cy="446548"/>
            </a:xfrm>
          </p:grpSpPr>
          <p:sp>
            <p:nvSpPr>
              <p:cNvPr id="16" name="円/楕円 15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7" name="テキスト ボックス 16"/>
              <p:cNvSpPr txBox="1"/>
              <p:nvPr/>
            </p:nvSpPr>
            <p:spPr>
              <a:xfrm>
                <a:off x="1337733" y="315535"/>
                <a:ext cx="289985" cy="4465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1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7" name="グループ化 6"/>
          <p:cNvGrpSpPr/>
          <p:nvPr/>
        </p:nvGrpSpPr>
        <p:grpSpPr>
          <a:xfrm>
            <a:off x="3572073" y="1461417"/>
            <a:ext cx="3656124" cy="2205763"/>
            <a:chOff x="3572073" y="1461417"/>
            <a:chExt cx="3656124" cy="2205763"/>
          </a:xfrm>
        </p:grpSpPr>
        <p:sp>
          <p:nvSpPr>
            <p:cNvPr id="15" name="角丸四角形吹き出し 14"/>
            <p:cNvSpPr/>
            <p:nvPr/>
          </p:nvSpPr>
          <p:spPr>
            <a:xfrm>
              <a:off x="3631287" y="1752446"/>
              <a:ext cx="3596910" cy="1914734"/>
            </a:xfrm>
            <a:prstGeom prst="wedgeRoundRectCallout">
              <a:avLst>
                <a:gd name="adj1" fmla="val -68805"/>
                <a:gd name="adj2" fmla="val -27946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99551" bIns="49775" rtlCol="0" anchor="ctr"/>
            <a:lstStyle/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くりかえし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くりかえし</a:t>
              </a:r>
              <a:endParaRPr lang="en-US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ふん</a:t>
              </a:r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火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しながら</a:t>
              </a:r>
              <a:r>
                <a:rPr lang="en-US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/>
              </a:r>
              <a:br>
                <a:rPr lang="en-US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</a:br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大きな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島</a:t>
              </a:r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になって、</a:t>
              </a:r>
            </a:p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陸と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つなが</a:t>
              </a:r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って</a:t>
              </a:r>
              <a:endParaRPr lang="en-US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半島になった</a:t>
              </a:r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のよ。</a:t>
              </a:r>
            </a:p>
          </p:txBody>
        </p:sp>
        <p:grpSp>
          <p:nvGrpSpPr>
            <p:cNvPr id="18" name="図形グループ 17"/>
            <p:cNvGrpSpPr/>
            <p:nvPr/>
          </p:nvGrpSpPr>
          <p:grpSpPr>
            <a:xfrm>
              <a:off x="3572073" y="1461417"/>
              <a:ext cx="335733" cy="492442"/>
              <a:chOff x="1327150" y="315535"/>
              <a:chExt cx="311150" cy="446548"/>
            </a:xfrm>
          </p:grpSpPr>
          <p:sp>
            <p:nvSpPr>
              <p:cNvPr id="19" name="円/楕円 18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0" name="テキスト ボックス 19"/>
              <p:cNvSpPr txBox="1"/>
              <p:nvPr/>
            </p:nvSpPr>
            <p:spPr>
              <a:xfrm>
                <a:off x="1337733" y="315535"/>
                <a:ext cx="289985" cy="4465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2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9" name="グループ化 8"/>
          <p:cNvGrpSpPr/>
          <p:nvPr/>
        </p:nvGrpSpPr>
        <p:grpSpPr>
          <a:xfrm>
            <a:off x="7570099" y="2032288"/>
            <a:ext cx="2369277" cy="1679180"/>
            <a:chOff x="7570099" y="2032288"/>
            <a:chExt cx="2369277" cy="1679180"/>
          </a:xfrm>
        </p:grpSpPr>
        <p:sp>
          <p:nvSpPr>
            <p:cNvPr id="10" name="角丸四角形吹き出し 9"/>
            <p:cNvSpPr/>
            <p:nvPr/>
          </p:nvSpPr>
          <p:spPr>
            <a:xfrm>
              <a:off x="7707136" y="2338951"/>
              <a:ext cx="2232240" cy="1372517"/>
            </a:xfrm>
            <a:prstGeom prst="wedgeRoundRectCallout">
              <a:avLst>
                <a:gd name="adj1" fmla="val 3100"/>
                <a:gd name="adj2" fmla="val 109292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99551" bIns="49775" rtlCol="0" anchor="ctr"/>
            <a:lstStyle/>
            <a:p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そっか～。</a:t>
              </a:r>
              <a:endParaRPr lang="en-US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島が半島に</a:t>
              </a:r>
              <a:endParaRPr lang="en-US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なったんだね。</a:t>
              </a:r>
              <a:endPara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grpSp>
          <p:nvGrpSpPr>
            <p:cNvPr id="24" name="図形グループ 23"/>
            <p:cNvGrpSpPr/>
            <p:nvPr/>
          </p:nvGrpSpPr>
          <p:grpSpPr>
            <a:xfrm>
              <a:off x="7570099" y="2032288"/>
              <a:ext cx="335733" cy="492443"/>
              <a:chOff x="1327150" y="315537"/>
              <a:chExt cx="311150" cy="446547"/>
            </a:xfrm>
          </p:grpSpPr>
          <p:sp>
            <p:nvSpPr>
              <p:cNvPr id="25" name="円/楕円 24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6" name="テキスト ボックス 25"/>
              <p:cNvSpPr txBox="1"/>
              <p:nvPr/>
            </p:nvSpPr>
            <p:spPr>
              <a:xfrm>
                <a:off x="1337733" y="315537"/>
                <a:ext cx="289985" cy="44654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3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pic>
        <p:nvPicPr>
          <p:cNvPr id="27" name="図 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5103" y="3826958"/>
            <a:ext cx="2829898" cy="3419460"/>
          </a:xfrm>
          <a:prstGeom prst="rect">
            <a:avLst/>
          </a:prstGeom>
        </p:spPr>
      </p:pic>
      <p:pic>
        <p:nvPicPr>
          <p:cNvPr id="28" name="図 2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73551" y="4559300"/>
            <a:ext cx="1850505" cy="2678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923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2275" y="901425"/>
            <a:ext cx="7944089" cy="57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941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ja-JP" altLang="en-US" sz="2200" dirty="0">
              <a:latin typeface="HG丸ｺﾞｼｯｸM-PRO" panose="020F0600000000000000" pitchFamily="50" charset="-128"/>
              <a:ea typeface="HG丸ｺﾞｼｯｸM-PRO" panose="020F0600000000000000" pitchFamily="50" charset="-128"/>
              <a:cs typeface="HG丸ｺﾞｼｯｸM-PRO"/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0" y="0"/>
            <a:ext cx="10688638" cy="7562850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FFFFFF"/>
              </a:gs>
            </a:gsLst>
            <a:path path="circle">
              <a:fillToRect l="50000" t="50000" r="50000" b="50000"/>
            </a:path>
            <a:tileRect/>
          </a:gradFill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pPr algn="ctr"/>
            <a:endParaRPr lang="ja-JP" altLang="en-US" sz="2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3" name="グループ化 2"/>
          <p:cNvGrpSpPr/>
          <p:nvPr/>
        </p:nvGrpSpPr>
        <p:grpSpPr>
          <a:xfrm>
            <a:off x="10341" y="1595584"/>
            <a:ext cx="7946300" cy="4235591"/>
            <a:chOff x="10341" y="1595584"/>
            <a:chExt cx="7946300" cy="4235591"/>
          </a:xfrm>
        </p:grpSpPr>
        <p:pic>
          <p:nvPicPr>
            <p:cNvPr id="38" name="Picture 4" descr="D:\Documents and Settings\KISHID01\デスクトップ\ジオ パワポ資料\西之島の噴火写真②turned&amp;compressed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10341" y="1595584"/>
              <a:ext cx="7946300" cy="42355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テキスト ボックス 6"/>
            <p:cNvSpPr txBox="1"/>
            <p:nvPr/>
          </p:nvSpPr>
          <p:spPr>
            <a:xfrm>
              <a:off x="193234" y="5440589"/>
              <a:ext cx="2124057" cy="38472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ja-JP" sz="1000" dirty="0" smtClean="0">
                  <a:solidFill>
                    <a:schemeClr val="bg1"/>
                  </a:solidFill>
                </a:rPr>
                <a:t>2013</a:t>
              </a:r>
              <a:r>
                <a:rPr lang="ja-JP" altLang="en-US" sz="1000" dirty="0" smtClean="0">
                  <a:solidFill>
                    <a:schemeClr val="bg1"/>
                  </a:solidFill>
                </a:rPr>
                <a:t>年</a:t>
              </a:r>
              <a:r>
                <a:rPr lang="en-US" altLang="ja-JP" sz="1000" dirty="0" smtClean="0">
                  <a:solidFill>
                    <a:schemeClr val="bg1"/>
                  </a:solidFill>
                </a:rPr>
                <a:t>11</a:t>
              </a:r>
              <a:r>
                <a:rPr lang="ja-JP" altLang="en-US" sz="1000" dirty="0" smtClean="0">
                  <a:solidFill>
                    <a:schemeClr val="bg1"/>
                  </a:solidFill>
                </a:rPr>
                <a:t>月</a:t>
              </a:r>
              <a:r>
                <a:rPr lang="en-US" altLang="ja-JP" sz="1000" dirty="0" smtClean="0">
                  <a:solidFill>
                    <a:schemeClr val="bg1"/>
                  </a:solidFill>
                </a:rPr>
                <a:t>24</a:t>
              </a:r>
              <a:r>
                <a:rPr lang="ja-JP" altLang="en-US" sz="1000" dirty="0" smtClean="0">
                  <a:solidFill>
                    <a:schemeClr val="bg1"/>
                  </a:solidFill>
                </a:rPr>
                <a:t>日</a:t>
              </a:r>
              <a:r>
                <a:rPr lang="ja-JP" altLang="en-US" sz="1000" dirty="0">
                  <a:solidFill>
                    <a:schemeClr val="bg1"/>
                  </a:solidFill>
                </a:rPr>
                <a:t>　小笠原・</a:t>
              </a:r>
              <a:r>
                <a:rPr lang="ja-JP" altLang="en-US" sz="1000" dirty="0" smtClean="0">
                  <a:solidFill>
                    <a:schemeClr val="bg1"/>
                  </a:solidFill>
                </a:rPr>
                <a:t>西之島</a:t>
              </a:r>
              <a:endParaRPr lang="en-US" altLang="ja-JP" sz="1000" dirty="0" smtClean="0">
                <a:solidFill>
                  <a:schemeClr val="bg1"/>
                </a:solidFill>
              </a:endParaRPr>
            </a:p>
            <a:p>
              <a:r>
                <a:rPr lang="ja-JP" altLang="en-US" sz="900" dirty="0" smtClean="0">
                  <a:solidFill>
                    <a:schemeClr val="bg1"/>
                  </a:solidFill>
                </a:rPr>
                <a:t>（</a:t>
              </a:r>
              <a:r>
                <a:rPr lang="ja-JP" altLang="en-US" sz="900" dirty="0">
                  <a:solidFill>
                    <a:schemeClr val="bg1"/>
                  </a:solidFill>
                </a:rPr>
                <a:t>撮影：中田節也氏、朝日新聞社機）</a:t>
              </a:r>
              <a:endParaRPr kumimoji="1" lang="ja-JP" altLang="en-US" sz="9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" name="グループ化 9"/>
          <p:cNvGrpSpPr>
            <a:grpSpLocks noChangeAspect="1"/>
          </p:cNvGrpSpPr>
          <p:nvPr/>
        </p:nvGrpSpPr>
        <p:grpSpPr>
          <a:xfrm>
            <a:off x="1934736" y="3642464"/>
            <a:ext cx="4221519" cy="1890586"/>
            <a:chOff x="1620830" y="3377812"/>
            <a:chExt cx="4721042" cy="2114295"/>
          </a:xfrm>
        </p:grpSpPr>
        <p:sp>
          <p:nvSpPr>
            <p:cNvPr id="39" name="円弧 38"/>
            <p:cNvSpPr/>
            <p:nvPr/>
          </p:nvSpPr>
          <p:spPr>
            <a:xfrm>
              <a:off x="1620830" y="3377812"/>
              <a:ext cx="4721042" cy="2114295"/>
            </a:xfrm>
            <a:prstGeom prst="arc">
              <a:avLst>
                <a:gd name="adj1" fmla="val 20442044"/>
                <a:gd name="adj2" fmla="val 11841254"/>
              </a:avLst>
            </a:prstGeom>
            <a:noFill/>
            <a:ln w="2540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40" name="右矢印 39"/>
            <p:cNvSpPr/>
            <p:nvPr/>
          </p:nvSpPr>
          <p:spPr>
            <a:xfrm rot="1543744">
              <a:off x="5380265" y="4257085"/>
              <a:ext cx="915003" cy="422548"/>
            </a:xfrm>
            <a:prstGeom prst="rightArrow">
              <a:avLst>
                <a:gd name="adj1" fmla="val 50000"/>
                <a:gd name="adj2" fmla="val 111444"/>
              </a:avLst>
            </a:prstGeom>
            <a:solidFill>
              <a:srgbClr val="993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41" name="右矢印 40"/>
            <p:cNvSpPr/>
            <p:nvPr/>
          </p:nvSpPr>
          <p:spPr>
            <a:xfrm rot="4732413">
              <a:off x="3615504" y="4720025"/>
              <a:ext cx="916557" cy="422548"/>
            </a:xfrm>
            <a:prstGeom prst="rightArrow">
              <a:avLst>
                <a:gd name="adj1" fmla="val 50000"/>
                <a:gd name="adj2" fmla="val 132776"/>
              </a:avLst>
            </a:prstGeom>
            <a:solidFill>
              <a:srgbClr val="993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42" name="右矢印 41"/>
            <p:cNvSpPr/>
            <p:nvPr/>
          </p:nvSpPr>
          <p:spPr>
            <a:xfrm rot="9507182">
              <a:off x="1807248" y="4165430"/>
              <a:ext cx="916557" cy="422548"/>
            </a:xfrm>
            <a:prstGeom prst="rightArrow">
              <a:avLst>
                <a:gd name="adj1" fmla="val 50000"/>
                <a:gd name="adj2" fmla="val 111444"/>
              </a:avLst>
            </a:prstGeom>
            <a:solidFill>
              <a:srgbClr val="993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</p:grpSp>
      <p:pic>
        <p:nvPicPr>
          <p:cNvPr id="8" name="図 7" descr="タビーナちゃs!&amp;Nr=w$5$s.gi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500"/>
          <a:stretch/>
        </p:blipFill>
        <p:spPr>
          <a:xfrm>
            <a:off x="356288" y="216784"/>
            <a:ext cx="2736919" cy="1993016"/>
          </a:xfrm>
          <a:prstGeom prst="rect">
            <a:avLst/>
          </a:prstGeom>
        </p:spPr>
      </p:pic>
      <p:pic>
        <p:nvPicPr>
          <p:cNvPr id="5" name="図 4" descr="木枠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707" y="-13648"/>
            <a:ext cx="10718347" cy="76088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3" name="グループ化 12"/>
          <p:cNvGrpSpPr/>
          <p:nvPr/>
        </p:nvGrpSpPr>
        <p:grpSpPr>
          <a:xfrm>
            <a:off x="7681376" y="2098515"/>
            <a:ext cx="2745791" cy="1666138"/>
            <a:chOff x="7681376" y="2098515"/>
            <a:chExt cx="2745791" cy="1666138"/>
          </a:xfrm>
        </p:grpSpPr>
        <p:sp>
          <p:nvSpPr>
            <p:cNvPr id="30" name="角丸四角形吹き出し 29"/>
            <p:cNvSpPr/>
            <p:nvPr/>
          </p:nvSpPr>
          <p:spPr>
            <a:xfrm>
              <a:off x="7862889" y="2307477"/>
              <a:ext cx="2564278" cy="1457176"/>
            </a:xfrm>
            <a:prstGeom prst="wedgeRoundRectCallout">
              <a:avLst>
                <a:gd name="adj1" fmla="val -8471"/>
                <a:gd name="adj2" fmla="val 102968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99551" bIns="49775" rtlCol="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b="1" dirty="0" smtClean="0">
                  <a:latin typeface="HG丸ｺﾞｼｯｸM-PRO"/>
                  <a:ea typeface="HG丸ｺﾞｼｯｸM-PRO"/>
                  <a:cs typeface="HG丸ｺﾞｼｯｸM-PRO"/>
                </a:rPr>
                <a:t>島原</a:t>
              </a:r>
              <a:r>
                <a:rPr lang="ja-JP" altLang="en-US" b="1" dirty="0">
                  <a:latin typeface="HG丸ｺﾞｼｯｸM-PRO"/>
                  <a:ea typeface="HG丸ｺﾞｼｯｸM-PRO"/>
                  <a:cs typeface="HG丸ｺﾞｼｯｸM-PRO"/>
                </a:rPr>
                <a:t>半島も</a:t>
              </a:r>
              <a:r>
                <a:rPr lang="ja-JP" altLang="en-US" b="1" dirty="0" smtClean="0">
                  <a:latin typeface="HG丸ｺﾞｼｯｸM-PRO"/>
                  <a:ea typeface="HG丸ｺﾞｼｯｸM-PRO"/>
                  <a:cs typeface="HG丸ｺﾞｼｯｸM-PRO"/>
                </a:rPr>
                <a:t>、</a:t>
              </a:r>
              <a:endParaRPr lang="en-US" altLang="ja-JP" b="1" dirty="0" smtClean="0">
                <a:latin typeface="HG丸ｺﾞｼｯｸM-PRO"/>
                <a:ea typeface="HG丸ｺﾞｼｯｸM-PRO"/>
                <a:cs typeface="HG丸ｺﾞｼｯｸM-PRO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b="1" dirty="0" smtClean="0">
                  <a:latin typeface="HG丸ｺﾞｼｯｸM-PRO"/>
                  <a:ea typeface="HG丸ｺﾞｼｯｸM-PRO"/>
                  <a:cs typeface="HG丸ｺﾞｼｯｸM-PRO"/>
                </a:rPr>
                <a:t>こんな風にして</a:t>
              </a:r>
              <a:endParaRPr lang="en-US" altLang="ja-JP" b="1" dirty="0" smtClean="0">
                <a:latin typeface="HG丸ｺﾞｼｯｸM-PRO"/>
                <a:ea typeface="HG丸ｺﾞｼｯｸM-PRO"/>
                <a:cs typeface="HG丸ｺﾞｼｯｸM-PRO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b="1" dirty="0" smtClean="0">
                  <a:latin typeface="HG丸ｺﾞｼｯｸM-PRO"/>
                  <a:ea typeface="HG丸ｺﾞｼｯｸM-PRO"/>
                  <a:cs typeface="HG丸ｺﾞｼｯｸM-PRO"/>
                </a:rPr>
                <a:t>諫早</a:t>
              </a:r>
              <a:r>
                <a:rPr lang="ja-JP" altLang="en-US" b="1" dirty="0">
                  <a:latin typeface="HG丸ｺﾞｼｯｸM-PRO"/>
                  <a:ea typeface="HG丸ｺﾞｼｯｸM-PRO"/>
                  <a:cs typeface="HG丸ｺﾞｼｯｸM-PRO"/>
                </a:rPr>
                <a:t>と</a:t>
              </a:r>
              <a:r>
                <a:rPr lang="ja-JP" altLang="en-US" b="1" dirty="0" smtClean="0">
                  <a:latin typeface="HG丸ｺﾞｼｯｸM-PRO"/>
                  <a:ea typeface="HG丸ｺﾞｼｯｸM-PRO"/>
                  <a:cs typeface="HG丸ｺﾞｼｯｸM-PRO"/>
                </a:rPr>
                <a:t>つながった</a:t>
              </a:r>
              <a:endParaRPr lang="en-US" altLang="ja-JP" b="1" dirty="0" smtClean="0">
                <a:latin typeface="HG丸ｺﾞｼｯｸM-PRO"/>
                <a:ea typeface="HG丸ｺﾞｼｯｸM-PRO"/>
                <a:cs typeface="HG丸ｺﾞｼｯｸM-PRO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b="1" dirty="0" err="1" smtClean="0">
                  <a:latin typeface="HG丸ｺﾞｼｯｸM-PRO"/>
                  <a:ea typeface="HG丸ｺﾞｼｯｸM-PRO"/>
                  <a:cs typeface="HG丸ｺﾞｼｯｸM-PRO"/>
                </a:rPr>
                <a:t>のかもね</a:t>
              </a:r>
              <a:r>
                <a:rPr lang="ja-JP" altLang="en-US" b="1" dirty="0">
                  <a:latin typeface="HG丸ｺﾞｼｯｸM-PRO"/>
                  <a:ea typeface="HG丸ｺﾞｼｯｸM-PRO"/>
                  <a:cs typeface="HG丸ｺﾞｼｯｸM-PRO"/>
                </a:rPr>
                <a:t>～。</a:t>
              </a:r>
            </a:p>
          </p:txBody>
        </p:sp>
        <p:grpSp>
          <p:nvGrpSpPr>
            <p:cNvPr id="24" name="図形グループ 23"/>
            <p:cNvGrpSpPr/>
            <p:nvPr/>
          </p:nvGrpSpPr>
          <p:grpSpPr>
            <a:xfrm>
              <a:off x="7681376" y="2098515"/>
              <a:ext cx="335733" cy="492443"/>
              <a:chOff x="1327150" y="315538"/>
              <a:chExt cx="311150" cy="446547"/>
            </a:xfrm>
          </p:grpSpPr>
          <p:sp>
            <p:nvSpPr>
              <p:cNvPr id="25" name="円/楕円 24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6" name="テキスト ボックス 25"/>
              <p:cNvSpPr txBox="1"/>
              <p:nvPr/>
            </p:nvSpPr>
            <p:spPr>
              <a:xfrm>
                <a:off x="1337733" y="315538"/>
                <a:ext cx="289985" cy="44654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 smtClean="0">
                    <a:solidFill>
                      <a:schemeClr val="bg1"/>
                    </a:solidFill>
                    <a:latin typeface="+mj-ea"/>
                    <a:ea typeface="+mj-ea"/>
                  </a:rPr>
                  <a:t>2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15" name="グループ化 14"/>
          <p:cNvGrpSpPr/>
          <p:nvPr/>
        </p:nvGrpSpPr>
        <p:grpSpPr>
          <a:xfrm>
            <a:off x="2131686" y="5486563"/>
            <a:ext cx="3338699" cy="1769172"/>
            <a:chOff x="2131686" y="5486563"/>
            <a:chExt cx="3338699" cy="1769172"/>
          </a:xfrm>
        </p:grpSpPr>
        <p:sp>
          <p:nvSpPr>
            <p:cNvPr id="27" name="角丸四角形吹き出し 26"/>
            <p:cNvSpPr/>
            <p:nvPr/>
          </p:nvSpPr>
          <p:spPr>
            <a:xfrm>
              <a:off x="2297487" y="5732786"/>
              <a:ext cx="3172898" cy="1522949"/>
            </a:xfrm>
            <a:prstGeom prst="wedgeRoundRectCallout">
              <a:avLst>
                <a:gd name="adj1" fmla="val 77081"/>
                <a:gd name="adj2" fmla="val 556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99551" bIns="49775" rtlCol="0" anchor="ctr"/>
            <a:lstStyle/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ふん火って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すごい</a:t>
              </a:r>
              <a:endParaRPr lang="en-US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パワーがあるのね。</a:t>
              </a:r>
              <a:endParaRPr lang="en-US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やっぱりちょっと</a:t>
              </a:r>
              <a:endParaRPr lang="en-US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こわいわ</a:t>
              </a:r>
              <a:r>
                <a:rPr lang="en-US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…</a:t>
              </a:r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。</a:t>
              </a:r>
              <a:endPara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grpSp>
          <p:nvGrpSpPr>
            <p:cNvPr id="18" name="図形グループ 17"/>
            <p:cNvGrpSpPr/>
            <p:nvPr/>
          </p:nvGrpSpPr>
          <p:grpSpPr>
            <a:xfrm>
              <a:off x="2131686" y="5486563"/>
              <a:ext cx="335733" cy="492442"/>
              <a:chOff x="1327150" y="315535"/>
              <a:chExt cx="311150" cy="446548"/>
            </a:xfrm>
          </p:grpSpPr>
          <p:sp>
            <p:nvSpPr>
              <p:cNvPr id="19" name="円/楕円 18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0" name="テキスト ボックス 19"/>
              <p:cNvSpPr txBox="1"/>
              <p:nvPr/>
            </p:nvSpPr>
            <p:spPr>
              <a:xfrm>
                <a:off x="1337733" y="315535"/>
                <a:ext cx="289985" cy="4465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 smtClean="0">
                    <a:solidFill>
                      <a:schemeClr val="bg1"/>
                    </a:solidFill>
                    <a:latin typeface="+mj-ea"/>
                    <a:ea typeface="+mj-ea"/>
                  </a:rPr>
                  <a:t>3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21" name="グループ化 20"/>
          <p:cNvGrpSpPr/>
          <p:nvPr/>
        </p:nvGrpSpPr>
        <p:grpSpPr>
          <a:xfrm>
            <a:off x="5443778" y="3914780"/>
            <a:ext cx="5244862" cy="3694078"/>
            <a:chOff x="5443778" y="3914780"/>
            <a:chExt cx="5244862" cy="3694078"/>
          </a:xfrm>
        </p:grpSpPr>
        <p:pic>
          <p:nvPicPr>
            <p:cNvPr id="35" name="図 3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415606" y="3914780"/>
              <a:ext cx="3273034" cy="3648070"/>
            </a:xfrm>
            <a:prstGeom prst="rect">
              <a:avLst/>
            </a:prstGeom>
          </p:spPr>
        </p:pic>
        <p:sp>
          <p:nvSpPr>
            <p:cNvPr id="12" name="テキスト ボックス 11"/>
            <p:cNvSpPr txBox="1"/>
            <p:nvPr/>
          </p:nvSpPr>
          <p:spPr>
            <a:xfrm>
              <a:off x="10091953" y="6940951"/>
              <a:ext cx="370965" cy="300577"/>
            </a:xfrm>
            <a:prstGeom prst="rect">
              <a:avLst/>
            </a:prstGeom>
            <a:noFill/>
          </p:spPr>
          <p:txBody>
            <a:bodyPr wrap="none" lIns="99551" tIns="49775" rIns="99551" bIns="49775" rtlCol="0">
              <a:spAutoFit/>
            </a:bodyPr>
            <a:lstStyle/>
            <a:p>
              <a:r>
                <a:rPr lang="en-US" altLang="ja-JP" sz="1300" dirty="0" smtClean="0"/>
                <a:t>11</a:t>
              </a:r>
              <a:endParaRPr lang="ja-JP" altLang="en-US" sz="1300" dirty="0"/>
            </a:p>
          </p:txBody>
        </p:sp>
        <p:pic>
          <p:nvPicPr>
            <p:cNvPr id="36" name="図 3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443778" y="4465609"/>
              <a:ext cx="2604408" cy="3143249"/>
            </a:xfrm>
            <a:prstGeom prst="rect">
              <a:avLst/>
            </a:prstGeom>
          </p:spPr>
        </p:pic>
      </p:grpSp>
      <p:grpSp>
        <p:nvGrpSpPr>
          <p:cNvPr id="9" name="グループ化 8"/>
          <p:cNvGrpSpPr/>
          <p:nvPr/>
        </p:nvGrpSpPr>
        <p:grpSpPr>
          <a:xfrm>
            <a:off x="3912607" y="156881"/>
            <a:ext cx="5477049" cy="1971031"/>
            <a:chOff x="3912607" y="156881"/>
            <a:chExt cx="5477049" cy="1971031"/>
          </a:xfrm>
        </p:grpSpPr>
        <p:sp>
          <p:nvSpPr>
            <p:cNvPr id="11" name="角丸四角形吹き出し 10"/>
            <p:cNvSpPr/>
            <p:nvPr/>
          </p:nvSpPr>
          <p:spPr>
            <a:xfrm>
              <a:off x="4084884" y="303346"/>
              <a:ext cx="5304772" cy="1824566"/>
            </a:xfrm>
            <a:prstGeom prst="wedgeRoundRectCallout">
              <a:avLst>
                <a:gd name="adj1" fmla="val -64217"/>
                <a:gd name="adj2" fmla="val 25572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99551" bIns="49775" rtlCol="0" anchor="t"/>
            <a:lstStyle/>
            <a:p>
              <a:pPr fontAlgn="auto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b="1" dirty="0" smtClean="0">
                  <a:latin typeface="HG丸ｺﾞｼｯｸM-PRO"/>
                  <a:ea typeface="HG丸ｺﾞｼｯｸM-PRO"/>
                  <a:cs typeface="HG丸ｺﾞｼｯｸM-PRO"/>
                </a:rPr>
                <a:t>これ</a:t>
              </a:r>
              <a:r>
                <a:rPr lang="ja-JP" altLang="en-US" b="1" dirty="0">
                  <a:latin typeface="HG丸ｺﾞｼｯｸM-PRO"/>
                  <a:ea typeface="HG丸ｺﾞｼｯｸM-PRO"/>
                  <a:cs typeface="HG丸ｺﾞｼｯｸM-PRO"/>
                </a:rPr>
                <a:t>、南の小笠原</a:t>
              </a:r>
              <a:r>
                <a:rPr lang="ja-JP" altLang="en-US" b="1" dirty="0" smtClean="0">
                  <a:latin typeface="HG丸ｺﾞｼｯｸM-PRO"/>
                  <a:ea typeface="HG丸ｺﾞｼｯｸM-PRO"/>
                  <a:cs typeface="HG丸ｺﾞｼｯｸM-PRO"/>
                </a:rPr>
                <a:t>でさいきんふん</a:t>
              </a:r>
              <a:r>
                <a:rPr lang="ja-JP" altLang="en-US" b="1" dirty="0">
                  <a:latin typeface="HG丸ｺﾞｼｯｸM-PRO"/>
                  <a:ea typeface="HG丸ｺﾞｼｯｸM-PRO"/>
                  <a:cs typeface="HG丸ｺﾞｼｯｸM-PRO"/>
                </a:rPr>
                <a:t>火してできた</a:t>
              </a:r>
              <a:r>
                <a:rPr lang="ja-JP" altLang="en-US" b="1" dirty="0" smtClean="0">
                  <a:latin typeface="HG丸ｺﾞｼｯｸM-PRO"/>
                  <a:ea typeface="HG丸ｺﾞｼｯｸM-PRO"/>
                  <a:cs typeface="HG丸ｺﾞｼｯｸM-PRO"/>
                </a:rPr>
                <a:t>島なん</a:t>
              </a:r>
              <a:r>
                <a:rPr lang="ja-JP" altLang="en-US" b="1" dirty="0">
                  <a:latin typeface="HG丸ｺﾞｼｯｸM-PRO"/>
                  <a:ea typeface="HG丸ｺﾞｼｯｸM-PRO"/>
                  <a:cs typeface="HG丸ｺﾞｼｯｸM-PRO"/>
                </a:rPr>
                <a:t>だけど</a:t>
              </a:r>
              <a:r>
                <a:rPr lang="ja-JP" altLang="en-US" b="1" dirty="0" smtClean="0">
                  <a:latin typeface="HG丸ｺﾞｼｯｸM-PRO"/>
                  <a:ea typeface="HG丸ｺﾞｼｯｸM-PRO"/>
                  <a:cs typeface="HG丸ｺﾞｼｯｸM-PRO"/>
                </a:rPr>
                <a:t>、この後どんどん</a:t>
              </a:r>
              <a:endParaRPr lang="en-US" altLang="ja-JP" sz="600" b="1" dirty="0" smtClean="0">
                <a:latin typeface="HG丸ｺﾞｼｯｸM-PRO"/>
                <a:ea typeface="HG丸ｺﾞｼｯｸM-PRO"/>
                <a:cs typeface="HG丸ｺﾞｼｯｸM-PRO"/>
              </a:endParaRPr>
            </a:p>
            <a:p>
              <a:pPr fontAlgn="auto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ja-JP" sz="600" b="1" dirty="0">
                <a:latin typeface="HG丸ｺﾞｼｯｸM-PRO"/>
                <a:ea typeface="HG丸ｺﾞｼｯｸM-PRO"/>
                <a:cs typeface="HG丸ｺﾞｼｯｸM-PRO"/>
              </a:endParaRPr>
            </a:p>
            <a:p>
              <a:pPr fontAlgn="auto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b="1" dirty="0" smtClean="0">
                  <a:latin typeface="HG丸ｺﾞｼｯｸM-PRO"/>
                  <a:ea typeface="HG丸ｺﾞｼｯｸM-PRO"/>
                  <a:cs typeface="HG丸ｺﾞｼｯｸM-PRO"/>
                </a:rPr>
                <a:t>溶岩</a:t>
              </a:r>
              <a:r>
                <a:rPr lang="ja-JP" altLang="en-US" b="1" dirty="0">
                  <a:latin typeface="HG丸ｺﾞｼｯｸM-PRO"/>
                  <a:ea typeface="HG丸ｺﾞｼｯｸM-PRO"/>
                  <a:cs typeface="HG丸ｺﾞｼｯｸM-PRO"/>
                </a:rPr>
                <a:t>が出てきて</a:t>
              </a:r>
              <a:r>
                <a:rPr lang="ja-JP" altLang="en-US" b="1" dirty="0" smtClean="0">
                  <a:latin typeface="HG丸ｺﾞｼｯｸM-PRO"/>
                  <a:ea typeface="HG丸ｺﾞｼｯｸM-PRO"/>
                  <a:cs typeface="HG丸ｺﾞｼｯｸM-PRO"/>
                </a:rPr>
                <a:t>、大きくなって</a:t>
              </a:r>
              <a:endParaRPr lang="en-US" altLang="ja-JP" b="1" dirty="0" smtClean="0">
                <a:latin typeface="HG丸ｺﾞｼｯｸM-PRO"/>
                <a:ea typeface="HG丸ｺﾞｼｯｸM-PRO"/>
                <a:cs typeface="HG丸ｺﾞｼｯｸM-PRO"/>
              </a:endParaRPr>
            </a:p>
            <a:p>
              <a:pPr fontAlgn="auto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b="1" dirty="0" smtClean="0">
                  <a:latin typeface="HG丸ｺﾞｼｯｸM-PRO"/>
                  <a:ea typeface="HG丸ｺﾞｼｯｸM-PRO"/>
                  <a:cs typeface="HG丸ｺﾞｼｯｸM-PRO"/>
                </a:rPr>
                <a:t>となりの</a:t>
              </a:r>
              <a:r>
                <a:rPr lang="ja-JP" altLang="en-US" b="1" dirty="0">
                  <a:latin typeface="HG丸ｺﾞｼｯｸM-PRO"/>
                  <a:ea typeface="HG丸ｺﾞｼｯｸM-PRO"/>
                  <a:cs typeface="HG丸ｺﾞｼｯｸM-PRO"/>
                </a:rPr>
                <a:t>島とつながったのよ</a:t>
              </a:r>
              <a:r>
                <a:rPr lang="ja-JP" altLang="en-US" b="1" dirty="0" smtClean="0">
                  <a:latin typeface="HG丸ｺﾞｼｯｸM-PRO"/>
                  <a:ea typeface="HG丸ｺﾞｼｯｸM-PRO"/>
                  <a:cs typeface="HG丸ｺﾞｼｯｸM-PRO"/>
                </a:rPr>
                <a:t>！</a:t>
              </a:r>
              <a:endParaRPr lang="ja-JP" altLang="en-US" b="1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grpSp>
          <p:nvGrpSpPr>
            <p:cNvPr id="14" name="図形グループ 13"/>
            <p:cNvGrpSpPr/>
            <p:nvPr/>
          </p:nvGrpSpPr>
          <p:grpSpPr>
            <a:xfrm>
              <a:off x="3912607" y="156881"/>
              <a:ext cx="335733" cy="492442"/>
              <a:chOff x="1327150" y="315535"/>
              <a:chExt cx="311150" cy="446548"/>
            </a:xfrm>
          </p:grpSpPr>
          <p:sp>
            <p:nvSpPr>
              <p:cNvPr id="16" name="円/楕円 15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7" name="テキスト ボックス 16"/>
              <p:cNvSpPr txBox="1"/>
              <p:nvPr/>
            </p:nvSpPr>
            <p:spPr>
              <a:xfrm>
                <a:off x="1337733" y="315535"/>
                <a:ext cx="289985" cy="4465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1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6" name="テキスト ボックス 5"/>
            <p:cNvSpPr txBox="1"/>
            <p:nvPr/>
          </p:nvSpPr>
          <p:spPr>
            <a:xfrm>
              <a:off x="5650644" y="276049"/>
              <a:ext cx="82015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kumimoji="1" lang="ja-JP" altLang="en-US" sz="900" dirty="0" smtClean="0">
                  <a:latin typeface="HG丸ｺﾞｼｯｸM-PRO"/>
                  <a:ea typeface="HG丸ｺﾞｼｯｸM-PRO"/>
                  <a:cs typeface="HG丸ｺﾞｼｯｸM-PRO"/>
                </a:rPr>
                <a:t>おがさわら</a:t>
              </a:r>
              <a:endParaRPr kumimoji="1" lang="ja-JP" altLang="en-US" sz="900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sp>
          <p:nvSpPr>
            <p:cNvPr id="28" name="テキスト ボックス 27"/>
            <p:cNvSpPr txBox="1"/>
            <p:nvPr/>
          </p:nvSpPr>
          <p:spPr>
            <a:xfrm>
              <a:off x="4225752" y="1070729"/>
              <a:ext cx="67309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 smtClean="0">
                  <a:latin typeface="HG丸ｺﾞｼｯｸM-PRO"/>
                  <a:ea typeface="HG丸ｺﾞｼｯｸM-PRO"/>
                  <a:cs typeface="HG丸ｺﾞｼｯｸM-PRO"/>
                </a:rPr>
                <a:t>ようがん</a:t>
              </a:r>
              <a:endParaRPr kumimoji="1" lang="ja-JP" altLang="en-US" sz="900" dirty="0"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43317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1494" y="901425"/>
            <a:ext cx="7985650" cy="57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723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ja-JP" altLang="en-US" sz="2200" dirty="0">
              <a:latin typeface="HG丸ｺﾞｼｯｸM-PRO" panose="020F0600000000000000" pitchFamily="50" charset="-128"/>
              <a:ea typeface="HG丸ｺﾞｼｯｸM-PRO" panose="020F0600000000000000" pitchFamily="50" charset="-128"/>
              <a:cs typeface="HG丸ｺﾞｼｯｸM-PRO"/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0" y="0"/>
            <a:ext cx="10688638" cy="7562850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FFFFFF"/>
              </a:gs>
            </a:gsLst>
            <a:path path="circle">
              <a:fillToRect l="50000" t="50000" r="50000" b="50000"/>
            </a:path>
            <a:tileRect/>
          </a:gradFill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 descr="空撮（内島撮影）修正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197" y="2596339"/>
            <a:ext cx="4642292" cy="3094861"/>
          </a:xfrm>
          <a:prstGeom prst="rect">
            <a:avLst/>
          </a:prstGeom>
        </p:spPr>
      </p:pic>
      <p:pic>
        <p:nvPicPr>
          <p:cNvPr id="8" name="図 7" descr="タビーナちゃs!&amp;Nr=w$5$s.gi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500"/>
          <a:stretch/>
        </p:blipFill>
        <p:spPr>
          <a:xfrm>
            <a:off x="356288" y="216784"/>
            <a:ext cx="3247702" cy="2364966"/>
          </a:xfrm>
          <a:prstGeom prst="rect">
            <a:avLst/>
          </a:prstGeom>
        </p:spPr>
      </p:pic>
      <p:pic>
        <p:nvPicPr>
          <p:cNvPr id="5" name="図 4" descr="木枠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707" y="0"/>
            <a:ext cx="10718347" cy="756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9" name="グループ化 8"/>
          <p:cNvGrpSpPr/>
          <p:nvPr/>
        </p:nvGrpSpPr>
        <p:grpSpPr>
          <a:xfrm>
            <a:off x="3097985" y="3802884"/>
            <a:ext cx="4490738" cy="3625608"/>
            <a:chOff x="3097985" y="3802884"/>
            <a:chExt cx="4490738" cy="3625608"/>
          </a:xfrm>
        </p:grpSpPr>
        <p:pic>
          <p:nvPicPr>
            <p:cNvPr id="30" name="図 2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097985" y="4500805"/>
              <a:ext cx="2439739" cy="2927687"/>
            </a:xfrm>
            <a:prstGeom prst="rect">
              <a:avLst/>
            </a:prstGeom>
          </p:spPr>
        </p:pic>
        <p:pic>
          <p:nvPicPr>
            <p:cNvPr id="29" name="図 2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602931" y="3802884"/>
              <a:ext cx="2985792" cy="3625606"/>
            </a:xfrm>
            <a:prstGeom prst="rect">
              <a:avLst/>
            </a:prstGeom>
          </p:spPr>
        </p:pic>
      </p:grpSp>
      <p:sp>
        <p:nvSpPr>
          <p:cNvPr id="12" name="テキスト ボックス 11"/>
          <p:cNvSpPr txBox="1"/>
          <p:nvPr/>
        </p:nvSpPr>
        <p:spPr>
          <a:xfrm>
            <a:off x="10091953" y="6940951"/>
            <a:ext cx="370965" cy="300577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 smtClean="0"/>
              <a:t>12</a:t>
            </a:r>
            <a:endParaRPr lang="ja-JP" altLang="en-US" sz="1300" dirty="0"/>
          </a:p>
        </p:txBody>
      </p:sp>
      <p:grpSp>
        <p:nvGrpSpPr>
          <p:cNvPr id="6" name="グループ化 5"/>
          <p:cNvGrpSpPr/>
          <p:nvPr/>
        </p:nvGrpSpPr>
        <p:grpSpPr>
          <a:xfrm>
            <a:off x="4230921" y="271864"/>
            <a:ext cx="3363305" cy="1219148"/>
            <a:chOff x="4230921" y="271864"/>
            <a:chExt cx="3363305" cy="1219148"/>
          </a:xfrm>
        </p:grpSpPr>
        <p:sp>
          <p:nvSpPr>
            <p:cNvPr id="11" name="角丸四角形吹き出し 10"/>
            <p:cNvSpPr/>
            <p:nvPr/>
          </p:nvSpPr>
          <p:spPr>
            <a:xfrm>
              <a:off x="4398788" y="536118"/>
              <a:ext cx="3195438" cy="954894"/>
            </a:xfrm>
            <a:prstGeom prst="wedgeRoundRectCallout">
              <a:avLst>
                <a:gd name="adj1" fmla="val -64217"/>
                <a:gd name="adj2" fmla="val 25572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99551" bIns="49775" rtlCol="0" anchor="ctr"/>
            <a:lstStyle/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そうね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、</a:t>
              </a:r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すごいけれど</a:t>
              </a:r>
              <a:endParaRPr lang="en-US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こわいわよね。</a:t>
              </a:r>
              <a:endPara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grpSp>
          <p:nvGrpSpPr>
            <p:cNvPr id="14" name="図形グループ 13"/>
            <p:cNvGrpSpPr/>
            <p:nvPr/>
          </p:nvGrpSpPr>
          <p:grpSpPr>
            <a:xfrm>
              <a:off x="4230921" y="271864"/>
              <a:ext cx="335733" cy="492442"/>
              <a:chOff x="1327150" y="315535"/>
              <a:chExt cx="311150" cy="446548"/>
            </a:xfrm>
          </p:grpSpPr>
          <p:sp>
            <p:nvSpPr>
              <p:cNvPr id="16" name="円/楕円 15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7" name="テキスト ボックス 16"/>
              <p:cNvSpPr txBox="1"/>
              <p:nvPr/>
            </p:nvSpPr>
            <p:spPr>
              <a:xfrm>
                <a:off x="1337733" y="315535"/>
                <a:ext cx="289985" cy="4465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1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7" name="グループ化 6"/>
          <p:cNvGrpSpPr/>
          <p:nvPr/>
        </p:nvGrpSpPr>
        <p:grpSpPr>
          <a:xfrm>
            <a:off x="4359064" y="1485700"/>
            <a:ext cx="5249726" cy="1557749"/>
            <a:chOff x="4359064" y="1485700"/>
            <a:chExt cx="5249726" cy="1557749"/>
          </a:xfrm>
        </p:grpSpPr>
        <p:sp>
          <p:nvSpPr>
            <p:cNvPr id="15" name="角丸四角形吹き出し 14"/>
            <p:cNvSpPr/>
            <p:nvPr/>
          </p:nvSpPr>
          <p:spPr>
            <a:xfrm>
              <a:off x="4513280" y="1761870"/>
              <a:ext cx="5095510" cy="1281579"/>
            </a:xfrm>
            <a:prstGeom prst="wedgeRoundRectCallout">
              <a:avLst>
                <a:gd name="adj1" fmla="val -59369"/>
                <a:gd name="adj2" fmla="val -36253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99551" bIns="49775" rtlCol="0" anchor="ctr"/>
            <a:lstStyle/>
            <a:p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でも</a:t>
              </a:r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、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ふん</a:t>
              </a:r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火がなければ、みんな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の</a:t>
              </a:r>
              <a:endParaRPr lang="en-US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住む</a:t>
              </a:r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ところ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も遊ぶ</a:t>
              </a:r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ところ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も</a:t>
              </a:r>
              <a:endParaRPr lang="en-US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でき</a:t>
              </a:r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て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なかった</a:t>
              </a:r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のよ！？</a:t>
              </a:r>
            </a:p>
          </p:txBody>
        </p:sp>
        <p:grpSp>
          <p:nvGrpSpPr>
            <p:cNvPr id="18" name="図形グループ 17"/>
            <p:cNvGrpSpPr/>
            <p:nvPr/>
          </p:nvGrpSpPr>
          <p:grpSpPr>
            <a:xfrm>
              <a:off x="4359064" y="1485700"/>
              <a:ext cx="335733" cy="492442"/>
              <a:chOff x="1327150" y="315535"/>
              <a:chExt cx="311150" cy="446548"/>
            </a:xfrm>
          </p:grpSpPr>
          <p:sp>
            <p:nvSpPr>
              <p:cNvPr id="19" name="円/楕円 18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0" name="テキスト ボックス 19"/>
              <p:cNvSpPr txBox="1"/>
              <p:nvPr/>
            </p:nvSpPr>
            <p:spPr>
              <a:xfrm>
                <a:off x="1337733" y="315535"/>
                <a:ext cx="289985" cy="4465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2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27" name="グループ化 26"/>
          <p:cNvGrpSpPr/>
          <p:nvPr/>
        </p:nvGrpSpPr>
        <p:grpSpPr>
          <a:xfrm>
            <a:off x="6936859" y="3411560"/>
            <a:ext cx="3413644" cy="1964773"/>
            <a:chOff x="6936859" y="3411560"/>
            <a:chExt cx="3413644" cy="1964773"/>
          </a:xfrm>
        </p:grpSpPr>
        <p:sp>
          <p:nvSpPr>
            <p:cNvPr id="10" name="角丸四角形吹き出し 9"/>
            <p:cNvSpPr/>
            <p:nvPr/>
          </p:nvSpPr>
          <p:spPr>
            <a:xfrm>
              <a:off x="7061038" y="3686645"/>
              <a:ext cx="3289465" cy="1689688"/>
            </a:xfrm>
            <a:prstGeom prst="wedgeRoundRectCallout">
              <a:avLst>
                <a:gd name="adj1" fmla="val -41857"/>
                <a:gd name="adj2" fmla="val 69437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36000" bIns="49775" rtlCol="0" anchor="ctr"/>
            <a:lstStyle/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そうか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！</a:t>
              </a:r>
              <a:endParaRPr lang="en-US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ふん</a:t>
              </a:r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火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が</a:t>
              </a:r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あったから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、</a:t>
              </a:r>
              <a:endParaRPr lang="en-US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ぼくたち</a:t>
              </a:r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の島原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半島</a:t>
              </a:r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が</a:t>
              </a:r>
              <a:endPara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できたんだ</a:t>
              </a:r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もん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ね</a:t>
              </a:r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！</a:t>
              </a:r>
            </a:p>
          </p:txBody>
        </p:sp>
        <p:grpSp>
          <p:nvGrpSpPr>
            <p:cNvPr id="21" name="図形グループ 20"/>
            <p:cNvGrpSpPr/>
            <p:nvPr/>
          </p:nvGrpSpPr>
          <p:grpSpPr>
            <a:xfrm>
              <a:off x="6936859" y="3411560"/>
              <a:ext cx="335733" cy="492442"/>
              <a:chOff x="1327150" y="315535"/>
              <a:chExt cx="311150" cy="446548"/>
            </a:xfrm>
          </p:grpSpPr>
          <p:sp>
            <p:nvSpPr>
              <p:cNvPr id="22" name="円/楕円 21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3" name="テキスト ボックス 22"/>
              <p:cNvSpPr txBox="1"/>
              <p:nvPr/>
            </p:nvSpPr>
            <p:spPr>
              <a:xfrm>
                <a:off x="1337733" y="315535"/>
                <a:ext cx="289985" cy="4465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3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28" name="グループ化 27"/>
          <p:cNvGrpSpPr/>
          <p:nvPr/>
        </p:nvGrpSpPr>
        <p:grpSpPr>
          <a:xfrm>
            <a:off x="494685" y="5615532"/>
            <a:ext cx="2566038" cy="1463185"/>
            <a:chOff x="494685" y="5615532"/>
            <a:chExt cx="2566038" cy="1463185"/>
          </a:xfrm>
        </p:grpSpPr>
        <p:sp>
          <p:nvSpPr>
            <p:cNvPr id="13" name="角丸四角形吹き出し 12"/>
            <p:cNvSpPr/>
            <p:nvPr/>
          </p:nvSpPr>
          <p:spPr>
            <a:xfrm>
              <a:off x="658459" y="5884939"/>
              <a:ext cx="2402264" cy="1193778"/>
            </a:xfrm>
            <a:prstGeom prst="wedgeRoundRectCallout">
              <a:avLst>
                <a:gd name="adj1" fmla="val 68084"/>
                <a:gd name="adj2" fmla="val -26460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99551" bIns="49775" rtlCol="0" anchor="ctr"/>
            <a:lstStyle/>
            <a:p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わぁ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、</a:t>
              </a:r>
              <a:endParaRPr lang="en-US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ふん</a:t>
              </a:r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火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のおかげ</a:t>
              </a:r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なんだ～！ </a:t>
              </a:r>
            </a:p>
          </p:txBody>
        </p:sp>
        <p:grpSp>
          <p:nvGrpSpPr>
            <p:cNvPr id="24" name="図形グループ 23"/>
            <p:cNvGrpSpPr/>
            <p:nvPr/>
          </p:nvGrpSpPr>
          <p:grpSpPr>
            <a:xfrm>
              <a:off x="494685" y="5615532"/>
              <a:ext cx="335733" cy="492442"/>
              <a:chOff x="1327150" y="315535"/>
              <a:chExt cx="311150" cy="446548"/>
            </a:xfrm>
          </p:grpSpPr>
          <p:sp>
            <p:nvSpPr>
              <p:cNvPr id="25" name="円/楕円 24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6" name="テキスト ボックス 25"/>
              <p:cNvSpPr txBox="1"/>
              <p:nvPr/>
            </p:nvSpPr>
            <p:spPr>
              <a:xfrm>
                <a:off x="1337733" y="315535"/>
                <a:ext cx="289985" cy="4465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4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77315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0427" y="901425"/>
            <a:ext cx="7967785" cy="57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215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ja-JP" altLang="en-US" sz="2200" dirty="0">
              <a:latin typeface="HG丸ｺﾞｼｯｸM-PRO" panose="020F0600000000000000" pitchFamily="50" charset="-128"/>
              <a:ea typeface="HG丸ｺﾞｼｯｸM-PRO" panose="020F0600000000000000" pitchFamily="50" charset="-128"/>
              <a:cs typeface="HG丸ｺﾞｼｯｸM-PRO"/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0" y="0"/>
            <a:ext cx="10688638" cy="7562850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FFFFFF"/>
              </a:gs>
            </a:gsLst>
            <a:path path="circle">
              <a:fillToRect l="50000" t="50000" r="50000" b="50000"/>
            </a:path>
            <a:tileRect/>
          </a:gradFill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pPr algn="ctr"/>
            <a:endParaRPr kumimoji="1" lang="ja-JP" altLang="en-US"/>
          </a:p>
        </p:txBody>
      </p:sp>
      <p:pic>
        <p:nvPicPr>
          <p:cNvPr id="8" name="図 7" descr="タビーナちゃs!&amp;Nr=w$5$s.gi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500"/>
          <a:stretch/>
        </p:blipFill>
        <p:spPr>
          <a:xfrm>
            <a:off x="356288" y="216784"/>
            <a:ext cx="3247702" cy="2364966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" y="5299316"/>
            <a:ext cx="3302000" cy="2082800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289" y="2804115"/>
            <a:ext cx="2563425" cy="2483547"/>
          </a:xfrm>
          <a:prstGeom prst="rect">
            <a:avLst/>
          </a:prstGeom>
        </p:spPr>
      </p:pic>
      <p:sp>
        <p:nvSpPr>
          <p:cNvPr id="14" name="テキスト ボックス 13"/>
          <p:cNvSpPr txBox="1"/>
          <p:nvPr/>
        </p:nvSpPr>
        <p:spPr>
          <a:xfrm>
            <a:off x="10091953" y="6940951"/>
            <a:ext cx="370965" cy="300577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 smtClean="0"/>
              <a:t>13</a:t>
            </a:r>
            <a:endParaRPr lang="ja-JP" altLang="en-US" sz="1300" dirty="0"/>
          </a:p>
        </p:txBody>
      </p:sp>
      <p:grpSp>
        <p:nvGrpSpPr>
          <p:cNvPr id="3" name="グループ化 2"/>
          <p:cNvGrpSpPr/>
          <p:nvPr/>
        </p:nvGrpSpPr>
        <p:grpSpPr>
          <a:xfrm>
            <a:off x="3659696" y="321858"/>
            <a:ext cx="2999315" cy="1875315"/>
            <a:chOff x="3659696" y="321858"/>
            <a:chExt cx="2999315" cy="1875315"/>
          </a:xfrm>
        </p:grpSpPr>
        <p:sp>
          <p:nvSpPr>
            <p:cNvPr id="15" name="角丸四角形吹き出し 14"/>
            <p:cNvSpPr/>
            <p:nvPr/>
          </p:nvSpPr>
          <p:spPr>
            <a:xfrm>
              <a:off x="3727490" y="618094"/>
              <a:ext cx="2931521" cy="1579079"/>
            </a:xfrm>
            <a:prstGeom prst="wedgeRoundRectCallout">
              <a:avLst>
                <a:gd name="adj1" fmla="val -71761"/>
                <a:gd name="adj2" fmla="val -19564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39193" bIns="49775" rtlCol="0" anchor="ctr"/>
            <a:lstStyle/>
            <a:p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みんなが食べている</a:t>
              </a:r>
              <a:endParaRPr lang="en-US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野菜やお肉</a:t>
              </a:r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の牛は</a:t>
              </a:r>
            </a:p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どこで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育った</a:t>
              </a:r>
              <a:endParaRPr lang="en-US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も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のかな</a:t>
              </a:r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？</a:t>
              </a:r>
            </a:p>
          </p:txBody>
        </p:sp>
        <p:grpSp>
          <p:nvGrpSpPr>
            <p:cNvPr id="16" name="図形グループ 15"/>
            <p:cNvGrpSpPr/>
            <p:nvPr/>
          </p:nvGrpSpPr>
          <p:grpSpPr>
            <a:xfrm>
              <a:off x="3659696" y="321858"/>
              <a:ext cx="335733" cy="492442"/>
              <a:chOff x="1327150" y="315535"/>
              <a:chExt cx="311150" cy="446548"/>
            </a:xfrm>
          </p:grpSpPr>
          <p:sp>
            <p:nvSpPr>
              <p:cNvPr id="17" name="円/楕円 16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8" name="テキスト ボックス 17"/>
              <p:cNvSpPr txBox="1"/>
              <p:nvPr/>
            </p:nvSpPr>
            <p:spPr>
              <a:xfrm>
                <a:off x="1337733" y="315535"/>
                <a:ext cx="289985" cy="4465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1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6" name="グループ化 5"/>
          <p:cNvGrpSpPr/>
          <p:nvPr/>
        </p:nvGrpSpPr>
        <p:grpSpPr>
          <a:xfrm>
            <a:off x="2814268" y="2527578"/>
            <a:ext cx="2892821" cy="1839791"/>
            <a:chOff x="2814268" y="2527578"/>
            <a:chExt cx="2892821" cy="1839791"/>
          </a:xfrm>
        </p:grpSpPr>
        <p:sp>
          <p:nvSpPr>
            <p:cNvPr id="13" name="角丸四角形吹き出し 12"/>
            <p:cNvSpPr/>
            <p:nvPr/>
          </p:nvSpPr>
          <p:spPr>
            <a:xfrm>
              <a:off x="2989991" y="2789420"/>
              <a:ext cx="2717098" cy="1577949"/>
            </a:xfrm>
            <a:prstGeom prst="wedgeRoundRectCallout">
              <a:avLst>
                <a:gd name="adj1" fmla="val -26294"/>
                <a:gd name="adj2" fmla="val 77916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36000" rIns="99551" bIns="49775" rtlCol="0" anchor="t"/>
            <a:lstStyle/>
            <a:p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野菜は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島原</a:t>
              </a:r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半島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に</a:t>
              </a:r>
              <a:endParaRPr lang="en-US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いっぱいある</a:t>
              </a:r>
              <a:endParaRPr lang="en-US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だんだん畑</a:t>
              </a:r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で</a:t>
              </a:r>
              <a:endParaRPr lang="en-US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とれ</a:t>
              </a:r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るよね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！ </a:t>
              </a:r>
              <a:endPara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grpSp>
          <p:nvGrpSpPr>
            <p:cNvPr id="19" name="図形グループ 18"/>
            <p:cNvGrpSpPr/>
            <p:nvPr/>
          </p:nvGrpSpPr>
          <p:grpSpPr>
            <a:xfrm>
              <a:off x="2814268" y="2527578"/>
              <a:ext cx="335733" cy="492442"/>
              <a:chOff x="1327150" y="315535"/>
              <a:chExt cx="311150" cy="446548"/>
            </a:xfrm>
          </p:grpSpPr>
          <p:sp>
            <p:nvSpPr>
              <p:cNvPr id="20" name="円/楕円 19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1" name="テキスト ボックス 20"/>
              <p:cNvSpPr txBox="1"/>
              <p:nvPr/>
            </p:nvSpPr>
            <p:spPr>
              <a:xfrm>
                <a:off x="1337733" y="315535"/>
                <a:ext cx="289985" cy="4465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>
                    <a:solidFill>
                      <a:schemeClr val="bg1"/>
                    </a:solidFill>
                    <a:latin typeface="+mj-ea"/>
                    <a:ea typeface="+mj-ea"/>
                  </a:rPr>
                  <a:t>2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22" name="グループ化 21"/>
          <p:cNvGrpSpPr/>
          <p:nvPr/>
        </p:nvGrpSpPr>
        <p:grpSpPr>
          <a:xfrm>
            <a:off x="6491146" y="2651285"/>
            <a:ext cx="3458074" cy="1192193"/>
            <a:chOff x="6491146" y="2651285"/>
            <a:chExt cx="3458074" cy="1192193"/>
          </a:xfrm>
        </p:grpSpPr>
        <p:sp>
          <p:nvSpPr>
            <p:cNvPr id="10" name="角丸四角形吹き出し 9"/>
            <p:cNvSpPr/>
            <p:nvPr/>
          </p:nvSpPr>
          <p:spPr>
            <a:xfrm>
              <a:off x="6654161" y="2926688"/>
              <a:ext cx="3295059" cy="916790"/>
            </a:xfrm>
            <a:prstGeom prst="wedgeRoundRectCallout">
              <a:avLst>
                <a:gd name="adj1" fmla="val -44410"/>
                <a:gd name="adj2" fmla="val 145604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44000" tIns="49775" rIns="99551" bIns="49775" rtlCol="0" anchor="ctr"/>
            <a:lstStyle/>
            <a:p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島原半島では牛も</a:t>
              </a:r>
              <a:endParaRPr lang="en-US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いっぱいかってるよね。</a:t>
              </a:r>
              <a:endPara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grpSp>
          <p:nvGrpSpPr>
            <p:cNvPr id="25" name="図形グループ 24"/>
            <p:cNvGrpSpPr/>
            <p:nvPr/>
          </p:nvGrpSpPr>
          <p:grpSpPr>
            <a:xfrm>
              <a:off x="6491146" y="2651285"/>
              <a:ext cx="335733" cy="492442"/>
              <a:chOff x="1327150" y="315535"/>
              <a:chExt cx="311150" cy="446548"/>
            </a:xfrm>
          </p:grpSpPr>
          <p:sp>
            <p:nvSpPr>
              <p:cNvPr id="26" name="円/楕円 25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7" name="テキスト ボックス 26"/>
              <p:cNvSpPr txBox="1"/>
              <p:nvPr/>
            </p:nvSpPr>
            <p:spPr>
              <a:xfrm>
                <a:off x="1337733" y="315535"/>
                <a:ext cx="289985" cy="4465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 smtClean="0">
                    <a:solidFill>
                      <a:schemeClr val="bg1"/>
                    </a:solidFill>
                    <a:latin typeface="+mj-ea"/>
                    <a:ea typeface="+mj-ea"/>
                  </a:rPr>
                  <a:t>3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23" name="グループ化 22"/>
          <p:cNvGrpSpPr/>
          <p:nvPr/>
        </p:nvGrpSpPr>
        <p:grpSpPr>
          <a:xfrm>
            <a:off x="7271719" y="4549646"/>
            <a:ext cx="3054999" cy="1892098"/>
            <a:chOff x="7271719" y="4549646"/>
            <a:chExt cx="3054999" cy="1892098"/>
          </a:xfrm>
        </p:grpSpPr>
        <p:sp>
          <p:nvSpPr>
            <p:cNvPr id="12" name="角丸四角形吹き出し 11"/>
            <p:cNvSpPr/>
            <p:nvPr/>
          </p:nvSpPr>
          <p:spPr>
            <a:xfrm>
              <a:off x="7405967" y="4782504"/>
              <a:ext cx="2920751" cy="1659240"/>
            </a:xfrm>
            <a:prstGeom prst="wedgeRoundRectCallout">
              <a:avLst>
                <a:gd name="adj1" fmla="val -71880"/>
                <a:gd name="adj2" fmla="val 20167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99551" bIns="49775" rtlCol="0" anchor="ctr"/>
            <a:lstStyle/>
            <a:p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ふん火でできた</a:t>
              </a:r>
              <a:endParaRPr lang="en-US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土の上で</a:t>
              </a:r>
              <a:endParaRPr lang="en-US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野菜も牛も</a:t>
              </a:r>
              <a:endParaRPr lang="en-US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育ってるんだね</a:t>
              </a:r>
              <a:r>
                <a:rPr lang="en-US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〜</a:t>
              </a:r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！</a:t>
              </a:r>
              <a:endParaRPr lang="en-US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grpSp>
          <p:nvGrpSpPr>
            <p:cNvPr id="30" name="図形グループ 29"/>
            <p:cNvGrpSpPr/>
            <p:nvPr/>
          </p:nvGrpSpPr>
          <p:grpSpPr>
            <a:xfrm>
              <a:off x="7271719" y="4549646"/>
              <a:ext cx="335733" cy="492442"/>
              <a:chOff x="1327150" y="315535"/>
              <a:chExt cx="311150" cy="446548"/>
            </a:xfrm>
          </p:grpSpPr>
          <p:sp>
            <p:nvSpPr>
              <p:cNvPr id="31" name="円/楕円 30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2" name="テキスト ボックス 31"/>
              <p:cNvSpPr txBox="1"/>
              <p:nvPr/>
            </p:nvSpPr>
            <p:spPr>
              <a:xfrm>
                <a:off x="1337733" y="315535"/>
                <a:ext cx="289985" cy="4465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dirty="0" smtClean="0">
                    <a:solidFill>
                      <a:schemeClr val="bg1"/>
                    </a:solidFill>
                    <a:latin typeface="+mj-ea"/>
                    <a:ea typeface="+mj-ea"/>
                  </a:rPr>
                  <a:t>4</a:t>
                </a:r>
                <a:endParaRPr lang="ja-JP" altLang="en-US" sz="26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pic>
        <p:nvPicPr>
          <p:cNvPr id="33" name="図 3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25735" y="4500805"/>
            <a:ext cx="2439739" cy="2927687"/>
          </a:xfrm>
          <a:prstGeom prst="rect">
            <a:avLst/>
          </a:prstGeom>
        </p:spPr>
      </p:pic>
      <p:pic>
        <p:nvPicPr>
          <p:cNvPr id="34" name="図 3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22378" y="3802884"/>
            <a:ext cx="2985792" cy="3625606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56323" y="133730"/>
            <a:ext cx="3732666" cy="2522868"/>
          </a:xfrm>
          <a:prstGeom prst="rect">
            <a:avLst/>
          </a:prstGeom>
        </p:spPr>
      </p:pic>
      <p:pic>
        <p:nvPicPr>
          <p:cNvPr id="5" name="図 4" descr="木枠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707" y="-23186"/>
            <a:ext cx="10718347" cy="75826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0943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1494" y="901425"/>
            <a:ext cx="7985650" cy="57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124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ja-JP" altLang="en-US" sz="2200" b="1" dirty="0">
              <a:latin typeface="HG丸ｺﾞｼｯｸM-PRO" panose="020F0600000000000000" pitchFamily="50" charset="-128"/>
              <a:ea typeface="HG丸ｺﾞｼｯｸM-PRO" panose="020F0600000000000000" pitchFamily="50" charset="-128"/>
              <a:cs typeface="HG丸ｺﾞｼｯｸM-PRO"/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0" y="0"/>
            <a:ext cx="10688638" cy="7562850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FFFFFF"/>
              </a:gs>
            </a:gsLst>
            <a:path path="circle">
              <a:fillToRect l="50000" t="50000" r="50000" b="50000"/>
            </a:path>
            <a:tileRect/>
          </a:gradFill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9551" tIns="49775" rIns="99551" bIns="49775" rtlCol="0" anchor="ctr"/>
          <a:lstStyle/>
          <a:p>
            <a:pPr algn="ctr"/>
            <a:endParaRPr kumimoji="1" lang="ja-JP" altLang="en-US"/>
          </a:p>
        </p:txBody>
      </p:sp>
      <p:pic>
        <p:nvPicPr>
          <p:cNvPr id="8" name="図 7" descr="タビーナちゃs!&amp;Nr=w$5$s.gi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500"/>
          <a:stretch/>
        </p:blipFill>
        <p:spPr>
          <a:xfrm>
            <a:off x="356288" y="216784"/>
            <a:ext cx="3247702" cy="2364966"/>
          </a:xfrm>
          <a:prstGeom prst="rect">
            <a:avLst/>
          </a:prstGeom>
        </p:spPr>
      </p:pic>
      <p:pic>
        <p:nvPicPr>
          <p:cNvPr id="5" name="図 4" descr="木枠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707" y="0"/>
            <a:ext cx="10718347" cy="756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38" name="グループ化 37"/>
          <p:cNvGrpSpPr/>
          <p:nvPr/>
        </p:nvGrpSpPr>
        <p:grpSpPr>
          <a:xfrm>
            <a:off x="315344" y="3071310"/>
            <a:ext cx="5607786" cy="4189212"/>
            <a:chOff x="315344" y="3071310"/>
            <a:chExt cx="5607786" cy="4189212"/>
          </a:xfrm>
        </p:grpSpPr>
        <p:pic>
          <p:nvPicPr>
            <p:cNvPr id="18" name="図 17" descr="表紙イラスト.jp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76734" y="3071310"/>
              <a:ext cx="4046396" cy="2463260"/>
            </a:xfrm>
            <a:prstGeom prst="rect">
              <a:avLst/>
            </a:prstGeom>
          </p:spPr>
        </p:pic>
        <p:sp>
          <p:nvSpPr>
            <p:cNvPr id="9" name="円/楕円 8"/>
            <p:cNvSpPr/>
            <p:nvPr/>
          </p:nvSpPr>
          <p:spPr>
            <a:xfrm>
              <a:off x="342641" y="5956650"/>
              <a:ext cx="1458865" cy="127657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3" name="図 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15344" y="5769518"/>
              <a:ext cx="1458865" cy="1491004"/>
            </a:xfrm>
            <a:prstGeom prst="rect">
              <a:avLst/>
            </a:prstGeom>
          </p:spPr>
        </p:pic>
      </p:grpSp>
      <p:sp>
        <p:nvSpPr>
          <p:cNvPr id="17" name="テキスト ボックス 16"/>
          <p:cNvSpPr txBox="1"/>
          <p:nvPr/>
        </p:nvSpPr>
        <p:spPr>
          <a:xfrm>
            <a:off x="10091954" y="6940951"/>
            <a:ext cx="370965" cy="300577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 smtClean="0"/>
              <a:t>14</a:t>
            </a:r>
            <a:endParaRPr lang="ja-JP" altLang="en-US" sz="1300" dirty="0"/>
          </a:p>
        </p:txBody>
      </p:sp>
      <p:grpSp>
        <p:nvGrpSpPr>
          <p:cNvPr id="11" name="グループ化 10"/>
          <p:cNvGrpSpPr/>
          <p:nvPr/>
        </p:nvGrpSpPr>
        <p:grpSpPr>
          <a:xfrm>
            <a:off x="3945998" y="192793"/>
            <a:ext cx="5348129" cy="1472234"/>
            <a:chOff x="3945998" y="192793"/>
            <a:chExt cx="5348129" cy="1472234"/>
          </a:xfrm>
        </p:grpSpPr>
        <p:sp>
          <p:nvSpPr>
            <p:cNvPr id="15" name="角丸四角形吹き出し 14"/>
            <p:cNvSpPr/>
            <p:nvPr/>
          </p:nvSpPr>
          <p:spPr>
            <a:xfrm>
              <a:off x="4146960" y="404372"/>
              <a:ext cx="5147167" cy="1260655"/>
            </a:xfrm>
            <a:prstGeom prst="wedgeRoundRectCallout">
              <a:avLst>
                <a:gd name="adj1" fmla="val -63567"/>
                <a:gd name="adj2" fmla="val 27384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44000" tIns="49775" rIns="99551" bIns="49775" rtlCol="0" anchor="ctr"/>
            <a:lstStyle/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火山のふん火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や地しんは、</a:t>
              </a:r>
              <a:endParaRPr lang="en-US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おそろしいこともあるけど、</a:t>
              </a:r>
            </a:p>
            <a:p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みんな</a:t>
              </a:r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の生活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に</a:t>
              </a:r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役立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つこと</a:t>
              </a:r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もあるの。</a:t>
              </a:r>
            </a:p>
          </p:txBody>
        </p:sp>
        <p:grpSp>
          <p:nvGrpSpPr>
            <p:cNvPr id="19" name="図形グループ 18"/>
            <p:cNvGrpSpPr/>
            <p:nvPr/>
          </p:nvGrpSpPr>
          <p:grpSpPr>
            <a:xfrm>
              <a:off x="3945998" y="192793"/>
              <a:ext cx="335733" cy="492442"/>
              <a:chOff x="1327150" y="315535"/>
              <a:chExt cx="311150" cy="446548"/>
            </a:xfrm>
          </p:grpSpPr>
          <p:sp>
            <p:nvSpPr>
              <p:cNvPr id="20" name="円/楕円 19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b="1"/>
              </a:p>
            </p:txBody>
          </p:sp>
          <p:sp>
            <p:nvSpPr>
              <p:cNvPr id="21" name="テキスト ボックス 20"/>
              <p:cNvSpPr txBox="1"/>
              <p:nvPr/>
            </p:nvSpPr>
            <p:spPr>
              <a:xfrm>
                <a:off x="1337733" y="315535"/>
                <a:ext cx="289985" cy="4465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b="1" dirty="0">
                    <a:solidFill>
                      <a:schemeClr val="bg1"/>
                    </a:solidFill>
                    <a:latin typeface="+mj-ea"/>
                    <a:ea typeface="+mj-ea"/>
                  </a:rPr>
                  <a:t>1</a:t>
                </a:r>
                <a:endParaRPr lang="ja-JP" altLang="en-US" sz="2600" b="1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12" name="グループ化 11"/>
          <p:cNvGrpSpPr/>
          <p:nvPr/>
        </p:nvGrpSpPr>
        <p:grpSpPr>
          <a:xfrm>
            <a:off x="3441823" y="1644098"/>
            <a:ext cx="4222189" cy="1203623"/>
            <a:chOff x="3441823" y="1644098"/>
            <a:chExt cx="4222189" cy="1203623"/>
          </a:xfrm>
        </p:grpSpPr>
        <p:sp>
          <p:nvSpPr>
            <p:cNvPr id="14" name="角丸四角形吹き出し 13"/>
            <p:cNvSpPr/>
            <p:nvPr/>
          </p:nvSpPr>
          <p:spPr>
            <a:xfrm>
              <a:off x="3551629" y="1909367"/>
              <a:ext cx="4112383" cy="938354"/>
            </a:xfrm>
            <a:prstGeom prst="wedgeRoundRectCallout">
              <a:avLst>
                <a:gd name="adj1" fmla="val -64262"/>
                <a:gd name="adj2" fmla="val -53346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44000" tIns="49775" rIns="36000" bIns="49775" rtlCol="0" anchor="ctr"/>
            <a:lstStyle/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それを発見できるのが、</a:t>
              </a:r>
              <a:endParaRPr lang="en-US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「島原半島ジオパーク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」</a:t>
              </a:r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よ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！</a:t>
              </a:r>
              <a:endPara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grpSp>
          <p:nvGrpSpPr>
            <p:cNvPr id="22" name="図形グループ 21"/>
            <p:cNvGrpSpPr/>
            <p:nvPr/>
          </p:nvGrpSpPr>
          <p:grpSpPr>
            <a:xfrm>
              <a:off x="3441823" y="1644098"/>
              <a:ext cx="335733" cy="492442"/>
              <a:chOff x="1327150" y="315535"/>
              <a:chExt cx="311150" cy="446548"/>
            </a:xfrm>
          </p:grpSpPr>
          <p:sp>
            <p:nvSpPr>
              <p:cNvPr id="23" name="円/楕円 22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b="1"/>
              </a:p>
            </p:txBody>
          </p:sp>
          <p:sp>
            <p:nvSpPr>
              <p:cNvPr id="24" name="テキスト ボックス 23"/>
              <p:cNvSpPr txBox="1"/>
              <p:nvPr/>
            </p:nvSpPr>
            <p:spPr>
              <a:xfrm>
                <a:off x="1337733" y="315535"/>
                <a:ext cx="289985" cy="4465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b="1" dirty="0">
                    <a:solidFill>
                      <a:schemeClr val="bg1"/>
                    </a:solidFill>
                    <a:latin typeface="+mj-ea"/>
                    <a:ea typeface="+mj-ea"/>
                  </a:rPr>
                  <a:t>2</a:t>
                </a:r>
                <a:endParaRPr lang="ja-JP" altLang="en-US" sz="2600" b="1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34" name="グループ化 33"/>
          <p:cNvGrpSpPr/>
          <p:nvPr/>
        </p:nvGrpSpPr>
        <p:grpSpPr>
          <a:xfrm>
            <a:off x="262504" y="2043443"/>
            <a:ext cx="2595660" cy="1806222"/>
            <a:chOff x="262504" y="2043443"/>
            <a:chExt cx="2595660" cy="1806222"/>
          </a:xfrm>
        </p:grpSpPr>
        <p:sp>
          <p:nvSpPr>
            <p:cNvPr id="16" name="角丸四角形吹き出し 15"/>
            <p:cNvSpPr/>
            <p:nvPr/>
          </p:nvSpPr>
          <p:spPr>
            <a:xfrm>
              <a:off x="403072" y="2043443"/>
              <a:ext cx="2455092" cy="1806222"/>
            </a:xfrm>
            <a:custGeom>
              <a:avLst/>
              <a:gdLst>
                <a:gd name="connsiteX0" fmla="*/ 0 w 2582013"/>
                <a:gd name="connsiteY0" fmla="*/ 206085 h 1236486"/>
                <a:gd name="connsiteX1" fmla="*/ 206085 w 2582013"/>
                <a:gd name="connsiteY1" fmla="*/ 0 h 1236486"/>
                <a:gd name="connsiteX2" fmla="*/ 430336 w 2582013"/>
                <a:gd name="connsiteY2" fmla="*/ 0 h 1236486"/>
                <a:gd name="connsiteX3" fmla="*/ 1048994 w 2582013"/>
                <a:gd name="connsiteY3" fmla="*/ -542446 h 1236486"/>
                <a:gd name="connsiteX4" fmla="*/ 1075839 w 2582013"/>
                <a:gd name="connsiteY4" fmla="*/ 0 h 1236486"/>
                <a:gd name="connsiteX5" fmla="*/ 2375928 w 2582013"/>
                <a:gd name="connsiteY5" fmla="*/ 0 h 1236486"/>
                <a:gd name="connsiteX6" fmla="*/ 2582013 w 2582013"/>
                <a:gd name="connsiteY6" fmla="*/ 206085 h 1236486"/>
                <a:gd name="connsiteX7" fmla="*/ 2582013 w 2582013"/>
                <a:gd name="connsiteY7" fmla="*/ 206081 h 1236486"/>
                <a:gd name="connsiteX8" fmla="*/ 2582013 w 2582013"/>
                <a:gd name="connsiteY8" fmla="*/ 206081 h 1236486"/>
                <a:gd name="connsiteX9" fmla="*/ 2582013 w 2582013"/>
                <a:gd name="connsiteY9" fmla="*/ 515203 h 1236486"/>
                <a:gd name="connsiteX10" fmla="*/ 2582013 w 2582013"/>
                <a:gd name="connsiteY10" fmla="*/ 1030401 h 1236486"/>
                <a:gd name="connsiteX11" fmla="*/ 2375928 w 2582013"/>
                <a:gd name="connsiteY11" fmla="*/ 1236486 h 1236486"/>
                <a:gd name="connsiteX12" fmla="*/ 1075839 w 2582013"/>
                <a:gd name="connsiteY12" fmla="*/ 1236486 h 1236486"/>
                <a:gd name="connsiteX13" fmla="*/ 430336 w 2582013"/>
                <a:gd name="connsiteY13" fmla="*/ 1236486 h 1236486"/>
                <a:gd name="connsiteX14" fmla="*/ 430336 w 2582013"/>
                <a:gd name="connsiteY14" fmla="*/ 1236486 h 1236486"/>
                <a:gd name="connsiteX15" fmla="*/ 206085 w 2582013"/>
                <a:gd name="connsiteY15" fmla="*/ 1236486 h 1236486"/>
                <a:gd name="connsiteX16" fmla="*/ 0 w 2582013"/>
                <a:gd name="connsiteY16" fmla="*/ 1030401 h 1236486"/>
                <a:gd name="connsiteX17" fmla="*/ 0 w 2582013"/>
                <a:gd name="connsiteY17" fmla="*/ 515203 h 1236486"/>
                <a:gd name="connsiteX18" fmla="*/ 0 w 2582013"/>
                <a:gd name="connsiteY18" fmla="*/ 206081 h 1236486"/>
                <a:gd name="connsiteX19" fmla="*/ 0 w 2582013"/>
                <a:gd name="connsiteY19" fmla="*/ 206081 h 1236486"/>
                <a:gd name="connsiteX20" fmla="*/ 0 w 2582013"/>
                <a:gd name="connsiteY20" fmla="*/ 206085 h 1236486"/>
                <a:gd name="connsiteX0" fmla="*/ 0 w 2582013"/>
                <a:gd name="connsiteY0" fmla="*/ 748531 h 1778932"/>
                <a:gd name="connsiteX1" fmla="*/ 206085 w 2582013"/>
                <a:gd name="connsiteY1" fmla="*/ 542446 h 1778932"/>
                <a:gd name="connsiteX2" fmla="*/ 730587 w 2582013"/>
                <a:gd name="connsiteY2" fmla="*/ 528798 h 1778932"/>
                <a:gd name="connsiteX3" fmla="*/ 1048994 w 2582013"/>
                <a:gd name="connsiteY3" fmla="*/ 0 h 1778932"/>
                <a:gd name="connsiteX4" fmla="*/ 1075839 w 2582013"/>
                <a:gd name="connsiteY4" fmla="*/ 542446 h 1778932"/>
                <a:gd name="connsiteX5" fmla="*/ 2375928 w 2582013"/>
                <a:gd name="connsiteY5" fmla="*/ 542446 h 1778932"/>
                <a:gd name="connsiteX6" fmla="*/ 2582013 w 2582013"/>
                <a:gd name="connsiteY6" fmla="*/ 748531 h 1778932"/>
                <a:gd name="connsiteX7" fmla="*/ 2582013 w 2582013"/>
                <a:gd name="connsiteY7" fmla="*/ 748527 h 1778932"/>
                <a:gd name="connsiteX8" fmla="*/ 2582013 w 2582013"/>
                <a:gd name="connsiteY8" fmla="*/ 748527 h 1778932"/>
                <a:gd name="connsiteX9" fmla="*/ 2582013 w 2582013"/>
                <a:gd name="connsiteY9" fmla="*/ 1057649 h 1778932"/>
                <a:gd name="connsiteX10" fmla="*/ 2582013 w 2582013"/>
                <a:gd name="connsiteY10" fmla="*/ 1572847 h 1778932"/>
                <a:gd name="connsiteX11" fmla="*/ 2375928 w 2582013"/>
                <a:gd name="connsiteY11" fmla="*/ 1778932 h 1778932"/>
                <a:gd name="connsiteX12" fmla="*/ 1075839 w 2582013"/>
                <a:gd name="connsiteY12" fmla="*/ 1778932 h 1778932"/>
                <a:gd name="connsiteX13" fmla="*/ 430336 w 2582013"/>
                <a:gd name="connsiteY13" fmla="*/ 1778932 h 1778932"/>
                <a:gd name="connsiteX14" fmla="*/ 430336 w 2582013"/>
                <a:gd name="connsiteY14" fmla="*/ 1778932 h 1778932"/>
                <a:gd name="connsiteX15" fmla="*/ 206085 w 2582013"/>
                <a:gd name="connsiteY15" fmla="*/ 1778932 h 1778932"/>
                <a:gd name="connsiteX16" fmla="*/ 0 w 2582013"/>
                <a:gd name="connsiteY16" fmla="*/ 1572847 h 1778932"/>
                <a:gd name="connsiteX17" fmla="*/ 0 w 2582013"/>
                <a:gd name="connsiteY17" fmla="*/ 1057649 h 1778932"/>
                <a:gd name="connsiteX18" fmla="*/ 0 w 2582013"/>
                <a:gd name="connsiteY18" fmla="*/ 748527 h 1778932"/>
                <a:gd name="connsiteX19" fmla="*/ 0 w 2582013"/>
                <a:gd name="connsiteY19" fmla="*/ 748527 h 1778932"/>
                <a:gd name="connsiteX20" fmla="*/ 0 w 2582013"/>
                <a:gd name="connsiteY20" fmla="*/ 748531 h 1778932"/>
                <a:gd name="connsiteX0" fmla="*/ 0 w 2582013"/>
                <a:gd name="connsiteY0" fmla="*/ 862982 h 1893383"/>
                <a:gd name="connsiteX1" fmla="*/ 206085 w 2582013"/>
                <a:gd name="connsiteY1" fmla="*/ 656897 h 1893383"/>
                <a:gd name="connsiteX2" fmla="*/ 730587 w 2582013"/>
                <a:gd name="connsiteY2" fmla="*/ 643249 h 1893383"/>
                <a:gd name="connsiteX3" fmla="*/ 934167 w 2582013"/>
                <a:gd name="connsiteY3" fmla="*/ 0 h 1893383"/>
                <a:gd name="connsiteX4" fmla="*/ 1075839 w 2582013"/>
                <a:gd name="connsiteY4" fmla="*/ 656897 h 1893383"/>
                <a:gd name="connsiteX5" fmla="*/ 2375928 w 2582013"/>
                <a:gd name="connsiteY5" fmla="*/ 656897 h 1893383"/>
                <a:gd name="connsiteX6" fmla="*/ 2582013 w 2582013"/>
                <a:gd name="connsiteY6" fmla="*/ 862982 h 1893383"/>
                <a:gd name="connsiteX7" fmla="*/ 2582013 w 2582013"/>
                <a:gd name="connsiteY7" fmla="*/ 862978 h 1893383"/>
                <a:gd name="connsiteX8" fmla="*/ 2582013 w 2582013"/>
                <a:gd name="connsiteY8" fmla="*/ 862978 h 1893383"/>
                <a:gd name="connsiteX9" fmla="*/ 2582013 w 2582013"/>
                <a:gd name="connsiteY9" fmla="*/ 1172100 h 1893383"/>
                <a:gd name="connsiteX10" fmla="*/ 2582013 w 2582013"/>
                <a:gd name="connsiteY10" fmla="*/ 1687298 h 1893383"/>
                <a:gd name="connsiteX11" fmla="*/ 2375928 w 2582013"/>
                <a:gd name="connsiteY11" fmla="*/ 1893383 h 1893383"/>
                <a:gd name="connsiteX12" fmla="*/ 1075839 w 2582013"/>
                <a:gd name="connsiteY12" fmla="*/ 1893383 h 1893383"/>
                <a:gd name="connsiteX13" fmla="*/ 430336 w 2582013"/>
                <a:gd name="connsiteY13" fmla="*/ 1893383 h 1893383"/>
                <a:gd name="connsiteX14" fmla="*/ 430336 w 2582013"/>
                <a:gd name="connsiteY14" fmla="*/ 1893383 h 1893383"/>
                <a:gd name="connsiteX15" fmla="*/ 206085 w 2582013"/>
                <a:gd name="connsiteY15" fmla="*/ 1893383 h 1893383"/>
                <a:gd name="connsiteX16" fmla="*/ 0 w 2582013"/>
                <a:gd name="connsiteY16" fmla="*/ 1687298 h 1893383"/>
                <a:gd name="connsiteX17" fmla="*/ 0 w 2582013"/>
                <a:gd name="connsiteY17" fmla="*/ 1172100 h 1893383"/>
                <a:gd name="connsiteX18" fmla="*/ 0 w 2582013"/>
                <a:gd name="connsiteY18" fmla="*/ 862978 h 1893383"/>
                <a:gd name="connsiteX19" fmla="*/ 0 w 2582013"/>
                <a:gd name="connsiteY19" fmla="*/ 862978 h 1893383"/>
                <a:gd name="connsiteX20" fmla="*/ 0 w 2582013"/>
                <a:gd name="connsiteY20" fmla="*/ 862982 h 1893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582013" h="1893383">
                  <a:moveTo>
                    <a:pt x="0" y="862982"/>
                  </a:moveTo>
                  <a:cubicBezTo>
                    <a:pt x="0" y="749164"/>
                    <a:pt x="92267" y="656897"/>
                    <a:pt x="206085" y="656897"/>
                  </a:cubicBezTo>
                  <a:lnTo>
                    <a:pt x="730587" y="643249"/>
                  </a:lnTo>
                  <a:lnTo>
                    <a:pt x="934167" y="0"/>
                  </a:lnTo>
                  <a:lnTo>
                    <a:pt x="1075839" y="656897"/>
                  </a:lnTo>
                  <a:lnTo>
                    <a:pt x="2375928" y="656897"/>
                  </a:lnTo>
                  <a:cubicBezTo>
                    <a:pt x="2489746" y="656897"/>
                    <a:pt x="2582013" y="749164"/>
                    <a:pt x="2582013" y="862982"/>
                  </a:cubicBezTo>
                  <a:lnTo>
                    <a:pt x="2582013" y="862978"/>
                  </a:lnTo>
                  <a:lnTo>
                    <a:pt x="2582013" y="862978"/>
                  </a:lnTo>
                  <a:lnTo>
                    <a:pt x="2582013" y="1172100"/>
                  </a:lnTo>
                  <a:lnTo>
                    <a:pt x="2582013" y="1687298"/>
                  </a:lnTo>
                  <a:cubicBezTo>
                    <a:pt x="2582013" y="1801116"/>
                    <a:pt x="2489746" y="1893383"/>
                    <a:pt x="2375928" y="1893383"/>
                  </a:cubicBezTo>
                  <a:lnTo>
                    <a:pt x="1075839" y="1893383"/>
                  </a:lnTo>
                  <a:lnTo>
                    <a:pt x="430336" y="1893383"/>
                  </a:lnTo>
                  <a:lnTo>
                    <a:pt x="430336" y="1893383"/>
                  </a:lnTo>
                  <a:lnTo>
                    <a:pt x="206085" y="1893383"/>
                  </a:lnTo>
                  <a:cubicBezTo>
                    <a:pt x="92267" y="1893383"/>
                    <a:pt x="0" y="1801116"/>
                    <a:pt x="0" y="1687298"/>
                  </a:cubicBezTo>
                  <a:lnTo>
                    <a:pt x="0" y="1172100"/>
                  </a:lnTo>
                  <a:lnTo>
                    <a:pt x="0" y="862978"/>
                  </a:lnTo>
                  <a:lnTo>
                    <a:pt x="0" y="862978"/>
                  </a:lnTo>
                  <a:lnTo>
                    <a:pt x="0" y="862982"/>
                  </a:lnTo>
                  <a:close/>
                </a:path>
              </a:pathLst>
            </a:cu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80000" tIns="49775" rIns="39193" bIns="108000" rtlCol="0" anchor="b"/>
            <a:lstStyle/>
            <a:p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ジオパーク</a:t>
              </a:r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って</a:t>
              </a:r>
              <a:endParaRPr lang="en-US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「大地の公園」</a:t>
              </a:r>
              <a:r>
                <a:rPr lang="en-US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/>
              </a:r>
              <a:br>
                <a:rPr lang="en-US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</a:br>
              <a:r>
                <a:rPr lang="ja-JP" altLang="en-US" sz="2200" b="1" dirty="0" err="1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って</a:t>
              </a:r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いう意味よ。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 </a:t>
              </a:r>
              <a:endPara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grpSp>
          <p:nvGrpSpPr>
            <p:cNvPr id="25" name="図形グループ 24"/>
            <p:cNvGrpSpPr/>
            <p:nvPr/>
          </p:nvGrpSpPr>
          <p:grpSpPr>
            <a:xfrm>
              <a:off x="262504" y="2367233"/>
              <a:ext cx="335733" cy="492442"/>
              <a:chOff x="1327150" y="315535"/>
              <a:chExt cx="311150" cy="446548"/>
            </a:xfrm>
          </p:grpSpPr>
          <p:sp>
            <p:nvSpPr>
              <p:cNvPr id="26" name="円/楕円 25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b="1"/>
              </a:p>
            </p:txBody>
          </p:sp>
          <p:sp>
            <p:nvSpPr>
              <p:cNvPr id="27" name="テキスト ボックス 26"/>
              <p:cNvSpPr txBox="1"/>
              <p:nvPr/>
            </p:nvSpPr>
            <p:spPr>
              <a:xfrm>
                <a:off x="1337733" y="315535"/>
                <a:ext cx="289985" cy="4465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b="1" dirty="0">
                    <a:solidFill>
                      <a:schemeClr val="bg1"/>
                    </a:solidFill>
                    <a:latin typeface="+mj-ea"/>
                    <a:ea typeface="+mj-ea"/>
                  </a:rPr>
                  <a:t>3</a:t>
                </a:r>
                <a:endParaRPr lang="ja-JP" altLang="en-US" sz="2600" b="1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35" name="グループ化 34"/>
          <p:cNvGrpSpPr/>
          <p:nvPr/>
        </p:nvGrpSpPr>
        <p:grpSpPr>
          <a:xfrm>
            <a:off x="2102230" y="5455835"/>
            <a:ext cx="3401912" cy="1731589"/>
            <a:chOff x="2102230" y="5455835"/>
            <a:chExt cx="3401912" cy="1731589"/>
          </a:xfrm>
        </p:grpSpPr>
        <p:sp>
          <p:nvSpPr>
            <p:cNvPr id="13" name="角丸四角形吹き出し 12"/>
            <p:cNvSpPr/>
            <p:nvPr/>
          </p:nvSpPr>
          <p:spPr>
            <a:xfrm>
              <a:off x="2274184" y="5681968"/>
              <a:ext cx="3229958" cy="1505456"/>
            </a:xfrm>
            <a:prstGeom prst="wedgeRoundRectCallout">
              <a:avLst>
                <a:gd name="adj1" fmla="val 65444"/>
                <a:gd name="adj2" fmla="val -10383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0" rIns="39193" bIns="49775" rtlCol="0" anchor="t"/>
            <a:lstStyle/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島原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半島</a:t>
              </a:r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ってなんだか</a:t>
              </a:r>
              <a:endParaRPr lang="en-US" altLang="ja-JP" sz="6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たから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島みたいね</a:t>
              </a:r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！</a:t>
              </a:r>
            </a:p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ジオパーク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探検</a:t>
              </a:r>
              <a:endParaRPr lang="en-US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してみたいわ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！</a:t>
              </a:r>
              <a:endPara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grpSp>
          <p:nvGrpSpPr>
            <p:cNvPr id="28" name="図形グループ 27"/>
            <p:cNvGrpSpPr/>
            <p:nvPr/>
          </p:nvGrpSpPr>
          <p:grpSpPr>
            <a:xfrm>
              <a:off x="2102230" y="5455835"/>
              <a:ext cx="335733" cy="492442"/>
              <a:chOff x="1327150" y="315535"/>
              <a:chExt cx="311150" cy="446548"/>
            </a:xfrm>
          </p:grpSpPr>
          <p:sp>
            <p:nvSpPr>
              <p:cNvPr id="29" name="円/楕円 28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b="1"/>
              </a:p>
            </p:txBody>
          </p:sp>
          <p:sp>
            <p:nvSpPr>
              <p:cNvPr id="30" name="テキスト ボックス 29"/>
              <p:cNvSpPr txBox="1"/>
              <p:nvPr/>
            </p:nvSpPr>
            <p:spPr>
              <a:xfrm>
                <a:off x="1337733" y="315535"/>
                <a:ext cx="289985" cy="4465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b="1" dirty="0" smtClean="0">
                    <a:solidFill>
                      <a:schemeClr val="bg1"/>
                    </a:solidFill>
                    <a:latin typeface="+mj-ea"/>
                    <a:ea typeface="+mj-ea"/>
                  </a:rPr>
                  <a:t>4</a:t>
                </a:r>
                <a:endParaRPr lang="ja-JP" altLang="en-US" sz="2600" b="1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36" name="グループ化 35"/>
          <p:cNvGrpSpPr/>
          <p:nvPr/>
        </p:nvGrpSpPr>
        <p:grpSpPr>
          <a:xfrm>
            <a:off x="7838450" y="2211717"/>
            <a:ext cx="2471088" cy="1782767"/>
            <a:chOff x="7838450" y="2211717"/>
            <a:chExt cx="2471088" cy="1782767"/>
          </a:xfrm>
        </p:grpSpPr>
        <p:sp>
          <p:nvSpPr>
            <p:cNvPr id="10" name="角丸四角形吹き出し 9"/>
            <p:cNvSpPr/>
            <p:nvPr/>
          </p:nvSpPr>
          <p:spPr>
            <a:xfrm>
              <a:off x="7991802" y="2480402"/>
              <a:ext cx="2317736" cy="1514082"/>
            </a:xfrm>
            <a:prstGeom prst="wedgeRoundRectCallout">
              <a:avLst>
                <a:gd name="adj1" fmla="val -19745"/>
                <a:gd name="adj2" fmla="val 72908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39193" bIns="49775" rtlCol="0" anchor="ctr"/>
            <a:lstStyle/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たから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探し</a:t>
              </a:r>
              <a:endParaRPr lang="en-US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ja-JP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おもしろそう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！</a:t>
              </a:r>
              <a:endParaRPr lang="en-US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探検へ</a:t>
              </a:r>
              <a:endParaRPr lang="en-US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レッツゴー</a:t>
              </a:r>
              <a:r>
                <a:rPr lang="en-US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!</a:t>
              </a:r>
              <a:r>
                <a:rPr lang="ja-JP" altLang="ja-JP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 </a:t>
              </a:r>
              <a:endPara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grpSp>
          <p:nvGrpSpPr>
            <p:cNvPr id="31" name="図形グループ 30"/>
            <p:cNvGrpSpPr/>
            <p:nvPr/>
          </p:nvGrpSpPr>
          <p:grpSpPr>
            <a:xfrm>
              <a:off x="7838450" y="2211717"/>
              <a:ext cx="335733" cy="492442"/>
              <a:chOff x="1327150" y="315535"/>
              <a:chExt cx="311150" cy="446548"/>
            </a:xfrm>
          </p:grpSpPr>
          <p:sp>
            <p:nvSpPr>
              <p:cNvPr id="32" name="円/楕円 31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b="1"/>
              </a:p>
            </p:txBody>
          </p:sp>
          <p:sp>
            <p:nvSpPr>
              <p:cNvPr id="33" name="テキスト ボックス 32"/>
              <p:cNvSpPr txBox="1"/>
              <p:nvPr/>
            </p:nvSpPr>
            <p:spPr>
              <a:xfrm>
                <a:off x="1337733" y="315535"/>
                <a:ext cx="289985" cy="4465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b="1" dirty="0" smtClean="0">
                    <a:solidFill>
                      <a:schemeClr val="bg1"/>
                    </a:solidFill>
                    <a:latin typeface="+mj-ea"/>
                    <a:ea typeface="+mj-ea"/>
                  </a:rPr>
                  <a:t>5</a:t>
                </a:r>
                <a:endParaRPr lang="ja-JP" altLang="en-US" sz="2600" b="1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37" name="グループ化 36"/>
          <p:cNvGrpSpPr/>
          <p:nvPr/>
        </p:nvGrpSpPr>
        <p:grpSpPr>
          <a:xfrm>
            <a:off x="5460626" y="3969363"/>
            <a:ext cx="5228014" cy="3479800"/>
            <a:chOff x="5460626" y="3969363"/>
            <a:chExt cx="5228014" cy="3479800"/>
          </a:xfrm>
        </p:grpSpPr>
        <p:pic>
          <p:nvPicPr>
            <p:cNvPr id="7" name="図 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460626" y="4528447"/>
              <a:ext cx="2354046" cy="2824855"/>
            </a:xfrm>
            <a:prstGeom prst="rect">
              <a:avLst/>
            </a:prstGeom>
          </p:spPr>
        </p:pic>
        <p:pic>
          <p:nvPicPr>
            <p:cNvPr id="6" name="図 5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260775" y="3969363"/>
              <a:ext cx="3427865" cy="34798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87550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0063" y="901425"/>
            <a:ext cx="8128512" cy="57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428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正方形/長方形 36"/>
          <p:cNvSpPr/>
          <p:nvPr/>
        </p:nvSpPr>
        <p:spPr>
          <a:xfrm>
            <a:off x="-15915" y="10617"/>
            <a:ext cx="10688638" cy="7562850"/>
          </a:xfrm>
          <a:prstGeom prst="rect">
            <a:avLst/>
          </a:prstGeom>
          <a:solidFill>
            <a:srgbClr val="FFFBBB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図 10" descr="IMGP3507がまだすドーム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1057" y="1872186"/>
            <a:ext cx="5116105" cy="3837079"/>
          </a:xfrm>
          <a:prstGeom prst="rect">
            <a:avLst/>
          </a:prstGeom>
        </p:spPr>
      </p:pic>
      <p:pic>
        <p:nvPicPr>
          <p:cNvPr id="8" name="図 7" descr="タビーナちゃs!&amp;Nr=w$5$s.gi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500"/>
          <a:stretch/>
        </p:blipFill>
        <p:spPr>
          <a:xfrm>
            <a:off x="356288" y="216784"/>
            <a:ext cx="3247702" cy="2364966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0626" y="4737997"/>
            <a:ext cx="2354046" cy="2824855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60775" y="3969363"/>
            <a:ext cx="3427865" cy="3479800"/>
          </a:xfrm>
          <a:prstGeom prst="rect">
            <a:avLst/>
          </a:prstGeom>
        </p:spPr>
      </p:pic>
      <p:sp>
        <p:nvSpPr>
          <p:cNvPr id="17" name="テキスト ボックス 16"/>
          <p:cNvSpPr txBox="1"/>
          <p:nvPr/>
        </p:nvSpPr>
        <p:spPr>
          <a:xfrm>
            <a:off x="10091953" y="6940951"/>
            <a:ext cx="370965" cy="300577"/>
          </a:xfrm>
          <a:prstGeom prst="rect">
            <a:avLst/>
          </a:prstGeom>
          <a:noFill/>
        </p:spPr>
        <p:txBody>
          <a:bodyPr wrap="none" lIns="99551" tIns="49775" rIns="99551" bIns="49775" rtlCol="0">
            <a:spAutoFit/>
          </a:bodyPr>
          <a:lstStyle/>
          <a:p>
            <a:r>
              <a:rPr lang="en-US" altLang="ja-JP" sz="1300" dirty="0" smtClean="0"/>
              <a:t>15</a:t>
            </a:r>
            <a:endParaRPr lang="ja-JP" altLang="en-US" sz="1300" dirty="0"/>
          </a:p>
        </p:txBody>
      </p:sp>
      <p:grpSp>
        <p:nvGrpSpPr>
          <p:cNvPr id="4" name="グループ化 3"/>
          <p:cNvGrpSpPr/>
          <p:nvPr/>
        </p:nvGrpSpPr>
        <p:grpSpPr>
          <a:xfrm>
            <a:off x="4027885" y="829747"/>
            <a:ext cx="4658915" cy="1608655"/>
            <a:chOff x="4027885" y="829747"/>
            <a:chExt cx="4658915" cy="1608655"/>
          </a:xfrm>
        </p:grpSpPr>
        <p:sp>
          <p:nvSpPr>
            <p:cNvPr id="15" name="角丸四角形吹き出し 14"/>
            <p:cNvSpPr/>
            <p:nvPr/>
          </p:nvSpPr>
          <p:spPr>
            <a:xfrm>
              <a:off x="4174254" y="1136865"/>
              <a:ext cx="4512546" cy="1301537"/>
            </a:xfrm>
            <a:prstGeom prst="wedgeRoundRectCallout">
              <a:avLst>
                <a:gd name="adj1" fmla="val -68851"/>
                <a:gd name="adj2" fmla="val -19469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9551" tIns="49775" rIns="99551" bIns="49775" rtlCol="0" anchor="ctr"/>
            <a:lstStyle/>
            <a:p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ジオパークを探検する時は、</a:t>
              </a:r>
              <a:endParaRPr lang="en-US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はじめに「がまだすドーム」に</a:t>
              </a:r>
              <a:endParaRPr lang="en-US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行くと色々教えてもらえるわ。</a:t>
              </a:r>
              <a:endPara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grpSp>
          <p:nvGrpSpPr>
            <p:cNvPr id="19" name="図形グループ 18"/>
            <p:cNvGrpSpPr/>
            <p:nvPr/>
          </p:nvGrpSpPr>
          <p:grpSpPr>
            <a:xfrm>
              <a:off x="4027885" y="829747"/>
              <a:ext cx="335733" cy="492442"/>
              <a:chOff x="1327150" y="315535"/>
              <a:chExt cx="311150" cy="446548"/>
            </a:xfrm>
          </p:grpSpPr>
          <p:sp>
            <p:nvSpPr>
              <p:cNvPr id="20" name="円/楕円 19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b="1"/>
              </a:p>
            </p:txBody>
          </p:sp>
          <p:sp>
            <p:nvSpPr>
              <p:cNvPr id="21" name="テキスト ボックス 20"/>
              <p:cNvSpPr txBox="1"/>
              <p:nvPr/>
            </p:nvSpPr>
            <p:spPr>
              <a:xfrm>
                <a:off x="1337733" y="315535"/>
                <a:ext cx="289985" cy="4465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b="1" dirty="0">
                    <a:solidFill>
                      <a:schemeClr val="bg1"/>
                    </a:solidFill>
                    <a:latin typeface="+mj-ea"/>
                    <a:ea typeface="+mj-ea"/>
                  </a:rPr>
                  <a:t>1</a:t>
                </a:r>
                <a:endParaRPr lang="ja-JP" altLang="en-US" sz="2600" b="1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5" name="グループ化 4"/>
          <p:cNvGrpSpPr/>
          <p:nvPr/>
        </p:nvGrpSpPr>
        <p:grpSpPr>
          <a:xfrm>
            <a:off x="180617" y="3131521"/>
            <a:ext cx="2562589" cy="1523380"/>
            <a:chOff x="180617" y="3131521"/>
            <a:chExt cx="2562589" cy="1523380"/>
          </a:xfrm>
        </p:grpSpPr>
        <p:sp>
          <p:nvSpPr>
            <p:cNvPr id="16" name="角丸四角形吹き出し 15"/>
            <p:cNvSpPr/>
            <p:nvPr/>
          </p:nvSpPr>
          <p:spPr>
            <a:xfrm>
              <a:off x="356290" y="3418415"/>
              <a:ext cx="2386916" cy="1236486"/>
            </a:xfrm>
            <a:prstGeom prst="wedgeRoundRectCallout">
              <a:avLst>
                <a:gd name="adj1" fmla="val -12016"/>
                <a:gd name="adj2" fmla="val -140227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08000" tIns="49775" rIns="39193" bIns="49775" rtlCol="0" anchor="ctr"/>
            <a:lstStyle/>
            <a:p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パンフレットや</a:t>
              </a:r>
              <a:endParaRPr lang="en-US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地図を</a:t>
              </a:r>
              <a:endParaRPr lang="en-US" altLang="ja-JP" sz="2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もらってね！</a:t>
              </a:r>
              <a:endPara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grpSp>
          <p:nvGrpSpPr>
            <p:cNvPr id="25" name="図形グループ 24"/>
            <p:cNvGrpSpPr/>
            <p:nvPr/>
          </p:nvGrpSpPr>
          <p:grpSpPr>
            <a:xfrm>
              <a:off x="180617" y="3131521"/>
              <a:ext cx="335733" cy="492442"/>
              <a:chOff x="1327150" y="315535"/>
              <a:chExt cx="311150" cy="446548"/>
            </a:xfrm>
          </p:grpSpPr>
          <p:sp>
            <p:nvSpPr>
              <p:cNvPr id="26" name="円/楕円 25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b="1"/>
              </a:p>
            </p:txBody>
          </p:sp>
          <p:sp>
            <p:nvSpPr>
              <p:cNvPr id="27" name="テキスト ボックス 26"/>
              <p:cNvSpPr txBox="1"/>
              <p:nvPr/>
            </p:nvSpPr>
            <p:spPr>
              <a:xfrm>
                <a:off x="1337733" y="315535"/>
                <a:ext cx="289985" cy="4465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b="1" dirty="0" smtClean="0">
                    <a:solidFill>
                      <a:schemeClr val="bg1"/>
                    </a:solidFill>
                    <a:latin typeface="+mj-ea"/>
                    <a:ea typeface="+mj-ea"/>
                  </a:rPr>
                  <a:t>2</a:t>
                </a:r>
                <a:endParaRPr lang="ja-JP" altLang="en-US" sz="2600" b="1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9" name="グループ化 8"/>
          <p:cNvGrpSpPr/>
          <p:nvPr/>
        </p:nvGrpSpPr>
        <p:grpSpPr>
          <a:xfrm>
            <a:off x="3734957" y="5792355"/>
            <a:ext cx="1573643" cy="894197"/>
            <a:chOff x="3734957" y="5792355"/>
            <a:chExt cx="1573643" cy="894197"/>
          </a:xfrm>
        </p:grpSpPr>
        <p:sp>
          <p:nvSpPr>
            <p:cNvPr id="13" name="角丸四角形吹き出し 12"/>
            <p:cNvSpPr/>
            <p:nvPr/>
          </p:nvSpPr>
          <p:spPr>
            <a:xfrm>
              <a:off x="3918699" y="6133783"/>
              <a:ext cx="1389901" cy="552769"/>
            </a:xfrm>
            <a:prstGeom prst="wedgeRoundRectCallout">
              <a:avLst>
                <a:gd name="adj1" fmla="val 82267"/>
                <a:gd name="adj2" fmla="val 10453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44000" tIns="49775" rIns="39193" bIns="49775" rtlCol="0" anchor="ctr"/>
            <a:lstStyle/>
            <a:p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わーい</a:t>
              </a:r>
              <a:r>
                <a:rPr lang="ja-JP" altLang="en-US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！</a:t>
              </a:r>
              <a:endPara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grpSp>
          <p:nvGrpSpPr>
            <p:cNvPr id="28" name="図形グループ 27"/>
            <p:cNvGrpSpPr/>
            <p:nvPr/>
          </p:nvGrpSpPr>
          <p:grpSpPr>
            <a:xfrm>
              <a:off x="3734957" y="5792355"/>
              <a:ext cx="335733" cy="492442"/>
              <a:chOff x="1327150" y="315535"/>
              <a:chExt cx="311150" cy="446548"/>
            </a:xfrm>
          </p:grpSpPr>
          <p:sp>
            <p:nvSpPr>
              <p:cNvPr id="29" name="円/楕円 28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b="1"/>
              </a:p>
            </p:txBody>
          </p:sp>
          <p:sp>
            <p:nvSpPr>
              <p:cNvPr id="30" name="テキスト ボックス 29"/>
              <p:cNvSpPr txBox="1"/>
              <p:nvPr/>
            </p:nvSpPr>
            <p:spPr>
              <a:xfrm>
                <a:off x="1337733" y="315535"/>
                <a:ext cx="289985" cy="4465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b="1" dirty="0" smtClean="0">
                    <a:solidFill>
                      <a:schemeClr val="bg1"/>
                    </a:solidFill>
                    <a:latin typeface="+mj-ea"/>
                    <a:ea typeface="+mj-ea"/>
                  </a:rPr>
                  <a:t>3</a:t>
                </a:r>
                <a:endParaRPr lang="ja-JP" altLang="en-US" sz="2600" b="1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14" name="グループ化 13"/>
          <p:cNvGrpSpPr/>
          <p:nvPr/>
        </p:nvGrpSpPr>
        <p:grpSpPr>
          <a:xfrm>
            <a:off x="7961282" y="3108363"/>
            <a:ext cx="2397991" cy="940713"/>
            <a:chOff x="7961282" y="3108363"/>
            <a:chExt cx="2397991" cy="940713"/>
          </a:xfrm>
        </p:grpSpPr>
        <p:sp>
          <p:nvSpPr>
            <p:cNvPr id="10" name="角丸四角形吹き出し 9"/>
            <p:cNvSpPr/>
            <p:nvPr/>
          </p:nvSpPr>
          <p:spPr>
            <a:xfrm>
              <a:off x="8126146" y="3449088"/>
              <a:ext cx="2233127" cy="599988"/>
            </a:xfrm>
            <a:prstGeom prst="wedgeRoundRectCallout">
              <a:avLst>
                <a:gd name="adj1" fmla="val -22892"/>
                <a:gd name="adj2" fmla="val 111009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44000" tIns="49775" rIns="39193" bIns="49775" rtlCol="0" anchor="ctr"/>
            <a:lstStyle/>
            <a:p>
              <a:r>
                <a:rPr lang="ja-JP" altLang="en-US" sz="2200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行ってみよー</a:t>
              </a:r>
              <a:r>
                <a:rPr lang="ja-JP" altLang="en-US" sz="22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！</a:t>
              </a:r>
              <a:endParaRPr lang="ja-JP" altLang="ja-JP" sz="2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grpSp>
          <p:nvGrpSpPr>
            <p:cNvPr id="31" name="図形グループ 30"/>
            <p:cNvGrpSpPr/>
            <p:nvPr/>
          </p:nvGrpSpPr>
          <p:grpSpPr>
            <a:xfrm>
              <a:off x="7961282" y="3108363"/>
              <a:ext cx="335733" cy="492442"/>
              <a:chOff x="1327150" y="315535"/>
              <a:chExt cx="311150" cy="446548"/>
            </a:xfrm>
          </p:grpSpPr>
          <p:sp>
            <p:nvSpPr>
              <p:cNvPr id="32" name="円/楕円 31"/>
              <p:cNvSpPr/>
              <p:nvPr/>
            </p:nvSpPr>
            <p:spPr>
              <a:xfrm>
                <a:off x="1327150" y="409690"/>
                <a:ext cx="311150" cy="3111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b="1"/>
              </a:p>
            </p:txBody>
          </p:sp>
          <p:sp>
            <p:nvSpPr>
              <p:cNvPr id="33" name="テキスト ボックス 32"/>
              <p:cNvSpPr txBox="1"/>
              <p:nvPr/>
            </p:nvSpPr>
            <p:spPr>
              <a:xfrm>
                <a:off x="1337733" y="315535"/>
                <a:ext cx="289985" cy="4465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r>
                  <a:rPr lang="en-US" altLang="ja-JP" sz="2600" b="1" dirty="0" smtClean="0">
                    <a:solidFill>
                      <a:schemeClr val="bg1"/>
                    </a:solidFill>
                    <a:latin typeface="+mj-ea"/>
                    <a:ea typeface="+mj-ea"/>
                  </a:rPr>
                  <a:t>4</a:t>
                </a:r>
                <a:endParaRPr lang="ja-JP" altLang="en-US" sz="2600" b="1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36" name="図形グループ 35"/>
          <p:cNvGrpSpPr/>
          <p:nvPr/>
        </p:nvGrpSpPr>
        <p:grpSpPr>
          <a:xfrm>
            <a:off x="8078645" y="268236"/>
            <a:ext cx="2078851" cy="645421"/>
            <a:chOff x="7776349" y="413908"/>
            <a:chExt cx="2078851" cy="645421"/>
          </a:xfrm>
        </p:grpSpPr>
        <p:sp>
          <p:nvSpPr>
            <p:cNvPr id="34" name="テキスト ボックス 33"/>
            <p:cNvSpPr txBox="1"/>
            <p:nvPr/>
          </p:nvSpPr>
          <p:spPr>
            <a:xfrm>
              <a:off x="7776349" y="449931"/>
              <a:ext cx="2078851" cy="609398"/>
            </a:xfrm>
            <a:prstGeom prst="rect">
              <a:avLst/>
            </a:prstGeom>
            <a:solidFill>
              <a:schemeClr val="bg1"/>
            </a:solidFill>
            <a:ln w="19050" cmpd="sng">
              <a:solidFill>
                <a:schemeClr val="tx1"/>
              </a:solidFill>
            </a:ln>
          </p:spPr>
          <p:txBody>
            <a:bodyPr wrap="square" rtlCol="0" anchor="b">
              <a:spAutoFit/>
            </a:bodyPr>
            <a:lstStyle/>
            <a:p>
              <a:pPr algn="ctr">
                <a:lnSpc>
                  <a:spcPct val="60000"/>
                </a:lnSpc>
              </a:pPr>
              <a:endParaRPr kumimoji="1" lang="en-US" altLang="ja-JP" sz="2800" b="1" dirty="0" smtClean="0">
                <a:solidFill>
                  <a:srgbClr val="FF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  <a:p>
              <a:pPr algn="ctr">
                <a:lnSpc>
                  <a:spcPct val="60000"/>
                </a:lnSpc>
              </a:pPr>
              <a:r>
                <a:rPr kumimoji="1" lang="ja-JP" altLang="en-US" sz="2800" b="1" dirty="0" smtClean="0">
                  <a:solidFill>
                    <a:srgbClr val="FF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おまけ情報</a:t>
              </a:r>
              <a:endParaRPr kumimoji="1" lang="ja-JP" altLang="en-US" sz="2800" b="1" dirty="0">
                <a:solidFill>
                  <a:srgbClr val="FF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  <p:sp>
          <p:nvSpPr>
            <p:cNvPr id="12" name="テキスト ボックス 11"/>
            <p:cNvSpPr txBox="1"/>
            <p:nvPr/>
          </p:nvSpPr>
          <p:spPr>
            <a:xfrm>
              <a:off x="8986484" y="413908"/>
              <a:ext cx="78739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kumimoji="1" lang="ja-JP" altLang="en-US" sz="900" dirty="0" smtClean="0">
                  <a:solidFill>
                    <a:srgbClr val="FF0000"/>
                  </a:solidFill>
                  <a:latin typeface="HG丸ｺﾞｼｯｸM-PRO"/>
                  <a:ea typeface="HG丸ｺﾞｼｯｸM-PRO"/>
                  <a:cs typeface="HG丸ｺﾞｼｯｸM-PRO"/>
                </a:rPr>
                <a:t>じょうほう</a:t>
              </a:r>
              <a:endParaRPr kumimoji="1" lang="ja-JP" altLang="en-US" sz="900" dirty="0">
                <a:solidFill>
                  <a:srgbClr val="FF0000"/>
                </a:solidFill>
                <a:latin typeface="HG丸ｺﾞｼｯｸM-PRO"/>
                <a:ea typeface="HG丸ｺﾞｼｯｸM-PRO"/>
                <a:cs typeface="HG丸ｺﾞｼｯｸM-PRO"/>
              </a:endParaRPr>
            </a:p>
          </p:txBody>
        </p:sp>
      </p:grpSp>
      <p:sp>
        <p:nvSpPr>
          <p:cNvPr id="2" name="テキスト ボックス 1"/>
          <p:cNvSpPr txBox="1"/>
          <p:nvPr/>
        </p:nvSpPr>
        <p:spPr>
          <a:xfrm>
            <a:off x="2716624" y="5224063"/>
            <a:ext cx="19022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 err="1" smtClean="0">
                <a:solidFill>
                  <a:schemeClr val="bg1"/>
                </a:solidFill>
              </a:rPr>
              <a:t>がま</a:t>
            </a:r>
            <a:r>
              <a:rPr kumimoji="1" lang="ja-JP" altLang="en-US" sz="1400" dirty="0" smtClean="0">
                <a:solidFill>
                  <a:schemeClr val="bg1"/>
                </a:solidFill>
              </a:rPr>
              <a:t>だすドーム</a:t>
            </a:r>
            <a:r>
              <a:rPr kumimoji="1" lang="en-US" altLang="ja-JP" sz="1400" dirty="0" smtClean="0">
                <a:solidFill>
                  <a:schemeClr val="bg1"/>
                </a:solidFill>
              </a:rPr>
              <a:t/>
            </a:r>
            <a:br>
              <a:rPr kumimoji="1" lang="en-US" altLang="ja-JP" sz="1400" dirty="0" smtClean="0">
                <a:solidFill>
                  <a:schemeClr val="bg1"/>
                </a:solidFill>
              </a:rPr>
            </a:br>
            <a:r>
              <a:rPr kumimoji="1" lang="ja-JP" altLang="en-US" sz="1400" dirty="0" smtClean="0">
                <a:solidFill>
                  <a:schemeClr val="bg1"/>
                </a:solidFill>
              </a:rPr>
              <a:t>（雲仙岳災害記念館）</a:t>
            </a:r>
            <a:endParaRPr kumimoji="1" lang="ja-JP" altLang="en-US" sz="1400" dirty="0">
              <a:solidFill>
                <a:schemeClr val="bg1"/>
              </a:solidFill>
            </a:endParaRPr>
          </a:p>
        </p:txBody>
      </p:sp>
      <p:sp>
        <p:nvSpPr>
          <p:cNvPr id="3" name="正方形/長方形 2"/>
          <p:cNvSpPr/>
          <p:nvPr/>
        </p:nvSpPr>
        <p:spPr>
          <a:xfrm>
            <a:off x="50800" y="63500"/>
            <a:ext cx="10572750" cy="7442200"/>
          </a:xfrm>
          <a:prstGeom prst="rect">
            <a:avLst/>
          </a:prstGeom>
          <a:noFill/>
          <a:ln w="177800" cmpd="sng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4932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1475" y="901425"/>
            <a:ext cx="8145688" cy="57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057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グループ化 3"/>
          <p:cNvGrpSpPr/>
          <p:nvPr/>
        </p:nvGrpSpPr>
        <p:grpSpPr>
          <a:xfrm>
            <a:off x="0" y="0"/>
            <a:ext cx="10700778" cy="7562850"/>
            <a:chOff x="0" y="0"/>
            <a:chExt cx="10700778" cy="7562850"/>
          </a:xfrm>
        </p:grpSpPr>
        <p:pic>
          <p:nvPicPr>
            <p:cNvPr id="9" name="図 8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0" y="0"/>
              <a:ext cx="10700778" cy="7562850"/>
            </a:xfrm>
            <a:prstGeom prst="rect">
              <a:avLst/>
            </a:prstGeom>
          </p:spPr>
        </p:pic>
        <p:sp>
          <p:nvSpPr>
            <p:cNvPr id="10" name="正方形/長方形 9"/>
            <p:cNvSpPr/>
            <p:nvPr/>
          </p:nvSpPr>
          <p:spPr>
            <a:xfrm>
              <a:off x="12140" y="0"/>
              <a:ext cx="10688638" cy="7562850"/>
            </a:xfrm>
            <a:prstGeom prst="rect">
              <a:avLst/>
            </a:prstGeom>
            <a:solidFill>
              <a:srgbClr val="FFFF00">
                <a:alpha val="39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13" name="図形グループ 12"/>
            <p:cNvGrpSpPr/>
            <p:nvPr/>
          </p:nvGrpSpPr>
          <p:grpSpPr>
            <a:xfrm>
              <a:off x="3997464" y="893080"/>
              <a:ext cx="4829035" cy="2205160"/>
              <a:chOff x="2651265" y="893080"/>
              <a:chExt cx="4829035" cy="2205160"/>
            </a:xfrm>
          </p:grpSpPr>
          <p:grpSp>
            <p:nvGrpSpPr>
              <p:cNvPr id="8" name="図形グループ 7"/>
              <p:cNvGrpSpPr/>
              <p:nvPr/>
            </p:nvGrpSpPr>
            <p:grpSpPr>
              <a:xfrm>
                <a:off x="2651265" y="935490"/>
                <a:ext cx="2070660" cy="2070660"/>
                <a:chOff x="2422665" y="2141990"/>
                <a:chExt cx="2070660" cy="2070660"/>
              </a:xfrm>
            </p:grpSpPr>
            <p:sp>
              <p:nvSpPr>
                <p:cNvPr id="6" name="円/楕円 5"/>
                <p:cNvSpPr/>
                <p:nvPr/>
              </p:nvSpPr>
              <p:spPr>
                <a:xfrm>
                  <a:off x="2422665" y="2141990"/>
                  <a:ext cx="2070660" cy="207066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pic>
              <p:nvPicPr>
                <p:cNvPr id="2" name="図 1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2422665" y="2141990"/>
                  <a:ext cx="2070660" cy="2070660"/>
                </a:xfrm>
                <a:prstGeom prst="rect">
                  <a:avLst/>
                </a:prstGeom>
              </p:spPr>
            </p:pic>
          </p:grpSp>
          <p:pic>
            <p:nvPicPr>
              <p:cNvPr id="3" name="図 2"/>
              <p:cNvPicPr>
                <a:picLocks noChangeAspect="1"/>
              </p:cNvPicPr>
              <p:nvPr/>
            </p:nvPicPr>
            <p:blipFill rotWithShape="1">
              <a:blip r:embed="rId4"/>
              <a:srcRect l="12789" r="10960" b="7696"/>
              <a:stretch/>
            </p:blipFill>
            <p:spPr>
              <a:xfrm>
                <a:off x="5275139" y="893080"/>
                <a:ext cx="2205161" cy="2205160"/>
              </a:xfrm>
              <a:prstGeom prst="ellipse">
                <a:avLst/>
              </a:prstGeom>
              <a:ln>
                <a:noFill/>
              </a:ln>
            </p:spPr>
          </p:pic>
        </p:grpSp>
        <p:grpSp>
          <p:nvGrpSpPr>
            <p:cNvPr id="12" name="図形グループ 11"/>
            <p:cNvGrpSpPr/>
            <p:nvPr/>
          </p:nvGrpSpPr>
          <p:grpSpPr>
            <a:xfrm>
              <a:off x="2729174" y="3403601"/>
              <a:ext cx="7365615" cy="3785424"/>
              <a:chOff x="3276600" y="3611753"/>
              <a:chExt cx="6540500" cy="3361371"/>
            </a:xfrm>
          </p:grpSpPr>
          <p:pic>
            <p:nvPicPr>
              <p:cNvPr id="7" name="図 6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276600" y="3611753"/>
                <a:ext cx="6540500" cy="3361371"/>
              </a:xfrm>
              <a:prstGeom prst="rect">
                <a:avLst/>
              </a:prstGeom>
            </p:spPr>
          </p:pic>
          <p:sp>
            <p:nvSpPr>
              <p:cNvPr id="11" name="テキスト ボックス 10"/>
              <p:cNvSpPr txBox="1"/>
              <p:nvPr/>
            </p:nvSpPr>
            <p:spPr>
              <a:xfrm>
                <a:off x="3943476" y="4230644"/>
                <a:ext cx="5211129" cy="19786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>
                  <a:lnSpc>
                    <a:spcPct val="140000"/>
                  </a:lnSpc>
                </a:pPr>
                <a:r>
                  <a:rPr lang="ja-JP" altLang="ja-JP" sz="2800" b="1" dirty="0" smtClean="0">
                    <a:latin typeface="HG丸ｺﾞｼｯｸM-PRO"/>
                    <a:ea typeface="HG丸ｺﾞｼｯｸM-PRO"/>
                    <a:cs typeface="HG丸ｺﾞｼｯｸM-PRO"/>
                  </a:rPr>
                  <a:t>わくわく</a:t>
                </a:r>
                <a:r>
                  <a:rPr lang="ja-JP" altLang="en-US" sz="2800" b="1" dirty="0" smtClean="0">
                    <a:latin typeface="HG丸ｺﾞｼｯｸM-PRO"/>
                    <a:ea typeface="HG丸ｺﾞｼｯｸM-PRO"/>
                    <a:cs typeface="HG丸ｺﾞｼｯｸM-PRO"/>
                  </a:rPr>
                  <a:t>！</a:t>
                </a:r>
                <a:r>
                  <a:rPr lang="ja-JP" altLang="ja-JP" sz="2800" b="1" dirty="0" smtClean="0">
                    <a:latin typeface="HG丸ｺﾞｼｯｸM-PRO"/>
                    <a:ea typeface="HG丸ｺﾞｼｯｸM-PRO"/>
                    <a:cs typeface="HG丸ｺﾞｼｯｸM-PRO"/>
                  </a:rPr>
                  <a:t>島原</a:t>
                </a:r>
                <a:r>
                  <a:rPr lang="ja-JP" altLang="ja-JP" sz="2800" b="1" dirty="0">
                    <a:latin typeface="HG丸ｺﾞｼｯｸM-PRO"/>
                    <a:ea typeface="HG丸ｺﾞｼｯｸM-PRO"/>
                    <a:cs typeface="HG丸ｺﾞｼｯｸM-PRO"/>
                  </a:rPr>
                  <a:t>半島探検隊　</a:t>
                </a:r>
                <a:r>
                  <a:rPr lang="en-US" altLang="ja-JP" sz="2800" b="1" dirty="0" smtClean="0">
                    <a:latin typeface="HG丸ｺﾞｼｯｸM-PRO"/>
                    <a:ea typeface="HG丸ｺﾞｼｯｸM-PRO"/>
                    <a:cs typeface="HG丸ｺﾞｼｯｸM-PRO"/>
                  </a:rPr>
                  <a:t>No.1</a:t>
                </a:r>
                <a:endParaRPr lang="en-US" altLang="ja-JP" sz="600" b="1" dirty="0" smtClean="0">
                  <a:latin typeface="HG丸ｺﾞｼｯｸM-PRO"/>
                  <a:ea typeface="HG丸ｺﾞｼｯｸM-PRO"/>
                  <a:cs typeface="HG丸ｺﾞｼｯｸM-PRO"/>
                </a:endParaRPr>
              </a:p>
              <a:p>
                <a:pPr algn="dist">
                  <a:lnSpc>
                    <a:spcPct val="140000"/>
                  </a:lnSpc>
                </a:pPr>
                <a:endParaRPr lang="en-US" altLang="ja-JP" sz="600" b="1" dirty="0">
                  <a:latin typeface="HG丸ｺﾞｼｯｸM-PRO"/>
                  <a:ea typeface="HG丸ｺﾞｼｯｸM-PRO"/>
                  <a:cs typeface="HG丸ｺﾞｼｯｸM-PRO"/>
                </a:endParaRPr>
              </a:p>
              <a:p>
                <a:pPr algn="dist">
                  <a:lnSpc>
                    <a:spcPct val="120000"/>
                  </a:lnSpc>
                </a:pPr>
                <a:r>
                  <a:rPr lang="ja-JP" altLang="ja-JP" sz="3600" b="1" dirty="0" smtClean="0">
                    <a:latin typeface="HG丸ｺﾞｼｯｸM-PRO"/>
                    <a:ea typeface="HG丸ｺﾞｼｯｸM-PRO"/>
                    <a:cs typeface="HG丸ｺﾞｼｯｸM-PRO"/>
                  </a:rPr>
                  <a:t>島原</a:t>
                </a:r>
                <a:r>
                  <a:rPr lang="ja-JP" altLang="ja-JP" sz="3600" b="1" dirty="0">
                    <a:latin typeface="HG丸ｺﾞｼｯｸM-PRO"/>
                    <a:ea typeface="HG丸ｺﾞｼｯｸM-PRO"/>
                    <a:cs typeface="HG丸ｺﾞｼｯｸM-PRO"/>
                  </a:rPr>
                  <a:t>半島は島だった！の巻</a:t>
                </a:r>
              </a:p>
              <a:p>
                <a:pPr algn="dist">
                  <a:lnSpc>
                    <a:spcPct val="150000"/>
                  </a:lnSpc>
                </a:pPr>
                <a:r>
                  <a:rPr lang="ja-JP" altLang="en-US" sz="3200" b="1" dirty="0" smtClean="0">
                    <a:latin typeface="HG丸ｺﾞｼｯｸM-PRO"/>
                    <a:ea typeface="HG丸ｺﾞｼｯｸM-PRO"/>
                    <a:cs typeface="HG丸ｺﾞｼｯｸM-PRO"/>
                  </a:rPr>
                  <a:t>　 </a:t>
                </a:r>
                <a:r>
                  <a:rPr lang="ja-JP" altLang="ja-JP" sz="3200" b="1" dirty="0" smtClean="0">
                    <a:latin typeface="HG丸ｺﾞｼｯｸM-PRO"/>
                    <a:ea typeface="HG丸ｺﾞｼｯｸM-PRO"/>
                    <a:cs typeface="HG丸ｺﾞｼｯｸM-PRO"/>
                  </a:rPr>
                  <a:t>環境省</a:t>
                </a:r>
                <a:r>
                  <a:rPr lang="ja-JP" altLang="en-US" sz="3200" b="1" dirty="0" smtClean="0">
                    <a:latin typeface="HG丸ｺﾞｼｯｸM-PRO"/>
                    <a:ea typeface="HG丸ｺﾞｼｯｸM-PRO"/>
                    <a:cs typeface="HG丸ｺﾞｼｯｸM-PRO"/>
                  </a:rPr>
                  <a:t> </a:t>
                </a:r>
                <a:r>
                  <a:rPr lang="ja-JP" altLang="ja-JP" sz="3200" b="1" dirty="0" smtClean="0">
                    <a:latin typeface="HG丸ｺﾞｼｯｸM-PRO"/>
                    <a:ea typeface="HG丸ｺﾞｼｯｸM-PRO"/>
                    <a:cs typeface="HG丸ｺﾞｼｯｸM-PRO"/>
                  </a:rPr>
                  <a:t>九州</a:t>
                </a:r>
                <a:r>
                  <a:rPr lang="ja-JP" altLang="ja-JP" sz="3200" b="1" dirty="0">
                    <a:latin typeface="HG丸ｺﾞｼｯｸM-PRO"/>
                    <a:ea typeface="HG丸ｺﾞｼｯｸM-PRO"/>
                    <a:cs typeface="HG丸ｺﾞｼｯｸM-PRO"/>
                  </a:rPr>
                  <a:t>地方環境</a:t>
                </a:r>
                <a:r>
                  <a:rPr lang="ja-JP" altLang="ja-JP" sz="3200" b="1" dirty="0" smtClean="0">
                    <a:latin typeface="HG丸ｺﾞｼｯｸM-PRO"/>
                    <a:ea typeface="HG丸ｺﾞｼｯｸM-PRO"/>
                    <a:cs typeface="HG丸ｺﾞｼｯｸM-PRO"/>
                  </a:rPr>
                  <a:t>事務所</a:t>
                </a:r>
                <a:endParaRPr lang="ja-JP" altLang="ja-JP" sz="3800" b="1" dirty="0">
                  <a:latin typeface="HG丸ｺﾞｼｯｸM-PRO"/>
                  <a:ea typeface="HG丸ｺﾞｼｯｸM-PRO"/>
                  <a:cs typeface="HG丸ｺﾞｼｯｸM-PRO"/>
                </a:endParaRPr>
              </a:p>
            </p:txBody>
          </p:sp>
        </p:grpSp>
        <p:pic>
          <p:nvPicPr>
            <p:cNvPr id="1026" name="Picture 2" descr="D:\Documents and Settings\KISHID01\デスクトップ\ジオ パワポ資料\moe_logo.gif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49552" y="5629571"/>
              <a:ext cx="913013" cy="6036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17178092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1902" y="876315"/>
            <a:ext cx="7986422" cy="57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66588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826</Words>
  <Application>Microsoft Office PowerPoint</Application>
  <PresentationFormat>ユーザー設定</PresentationFormat>
  <Paragraphs>246</Paragraphs>
  <Slides>34</Slides>
  <Notes>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34</vt:i4>
      </vt:variant>
    </vt:vector>
  </HeadingPairs>
  <TitlesOfParts>
    <vt:vector size="39" baseType="lpstr">
      <vt:lpstr>HG丸ｺﾞｼｯｸM-PRO</vt:lpstr>
      <vt:lpstr>ＭＳ Ｐゴシック</vt:lpstr>
      <vt:lpstr>Arial</vt:lpstr>
      <vt:lpstr>Calibri</vt:lpstr>
      <vt:lpstr>ホワイト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2015-03-25T06:55:06Z</dcterms:created>
  <dcterms:modified xsi:type="dcterms:W3CDTF">2015-03-25T06:55:13Z</dcterms:modified>
</cp:coreProperties>
</file>